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3"/>
  </p:notesMasterIdLst>
  <p:sldIdLst>
    <p:sldId id="256" r:id="rId2"/>
    <p:sldId id="257" r:id="rId3"/>
    <p:sldId id="266" r:id="rId4"/>
    <p:sldId id="270" r:id="rId5"/>
    <p:sldId id="261" r:id="rId6"/>
    <p:sldId id="262" r:id="rId7"/>
    <p:sldId id="271" r:id="rId8"/>
    <p:sldId id="350" r:id="rId9"/>
    <p:sldId id="349" r:id="rId10"/>
    <p:sldId id="269" r:id="rId11"/>
    <p:sldId id="322" r:id="rId12"/>
  </p:sldIdLst>
  <p:sldSz cx="9144000" cy="5143500" type="screen16x9"/>
  <p:notesSz cx="6858000" cy="9144000"/>
  <p:embeddedFontLst>
    <p:embeddedFont>
      <p:font typeface="Bebas Neue" panose="020B0604020202020204" charset="0"/>
      <p:regular r:id="rId14"/>
    </p:embeddedFont>
    <p:embeddedFont>
      <p:font typeface="Robot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FB35FB-486D-4DC7-B2F4-8B7C9E7F7706}">
  <a:tblStyle styleId="{B5FB35FB-486D-4DC7-B2F4-8B7C9E7F77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20" y="52"/>
      </p:cViewPr>
      <p:guideLst>
        <p:guide orient="horz" pos="3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86ca632bb8_0_3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86ca632bb8_0_3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8"/>
        <p:cNvGrpSpPr/>
        <p:nvPr/>
      </p:nvGrpSpPr>
      <p:grpSpPr>
        <a:xfrm>
          <a:off x="0" y="0"/>
          <a:ext cx="0" cy="0"/>
          <a:chOff x="0" y="0"/>
          <a:chExt cx="0" cy="0"/>
        </a:xfrm>
      </p:grpSpPr>
      <p:sp>
        <p:nvSpPr>
          <p:cNvPr id="2089" name="Google Shape;2089;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0" name="Google Shape;2090;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9"/>
        <p:cNvGrpSpPr/>
        <p:nvPr/>
      </p:nvGrpSpPr>
      <p:grpSpPr>
        <a:xfrm>
          <a:off x="0" y="0"/>
          <a:ext cx="0" cy="0"/>
          <a:chOff x="0" y="0"/>
          <a:chExt cx="0" cy="0"/>
        </a:xfrm>
      </p:grpSpPr>
      <p:sp>
        <p:nvSpPr>
          <p:cNvPr id="1920" name="Google Shape;1920;g86ca632bb8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1" name="Google Shape;1921;g86ca632bb8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4"/>
        <p:cNvGrpSpPr/>
        <p:nvPr/>
      </p:nvGrpSpPr>
      <p:grpSpPr>
        <a:xfrm>
          <a:off x="0" y="0"/>
          <a:ext cx="0" cy="0"/>
          <a:chOff x="0" y="0"/>
          <a:chExt cx="0" cy="0"/>
        </a:xfrm>
      </p:grpSpPr>
      <p:sp>
        <p:nvSpPr>
          <p:cNvPr id="1945" name="Google Shape;1945;g86ca632bb8_0_2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6" name="Google Shape;1946;g86ca632bb8_0_2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4"/>
        <p:cNvGrpSpPr/>
        <p:nvPr/>
      </p:nvGrpSpPr>
      <p:grpSpPr>
        <a:xfrm>
          <a:off x="0" y="0"/>
          <a:ext cx="0" cy="0"/>
          <a:chOff x="0" y="0"/>
          <a:chExt cx="0" cy="0"/>
        </a:xfrm>
      </p:grpSpPr>
      <p:sp>
        <p:nvSpPr>
          <p:cNvPr id="2135" name="Google Shape;2135;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6" name="Google Shape;2136;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92b987f4a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92b987f4a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0"/>
        <p:cNvGrpSpPr/>
        <p:nvPr/>
      </p:nvGrpSpPr>
      <p:grpSpPr>
        <a:xfrm>
          <a:off x="0" y="0"/>
          <a:ext cx="0" cy="0"/>
          <a:chOff x="0" y="0"/>
          <a:chExt cx="0" cy="0"/>
        </a:xfrm>
      </p:grpSpPr>
      <p:sp>
        <p:nvSpPr>
          <p:cNvPr id="3201" name="Google Shape;3201;g92b9ca3f2f_0_3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2" name="Google Shape;3202;g92b9ca3f2f_0_3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5200"/>
              <a:buNone/>
              <a:defRPr sz="6100">
                <a:solidFill>
                  <a:schemeClr val="dk1"/>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Clr>
                <a:schemeClr val="dk2"/>
              </a:buClr>
              <a:buSzPts val="2800"/>
              <a:buNone/>
              <a:defRPr sz="2800">
                <a:solidFill>
                  <a:schemeClr val="dk2"/>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0800000">
                <a:off x="-2488881" y="58715"/>
                <a:ext cx="6303378" cy="1490426"/>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rot="10800000">
                <a:off x="-2860727" y="-1484262"/>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rot="10800000">
                <a:off x="-1953114" y="264887"/>
                <a:ext cx="4762126" cy="1309020"/>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rot="10800000">
                <a:off x="-55114" y="833084"/>
                <a:ext cx="3182685" cy="7781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rot="10800000">
                <a:off x="2654352" y="663960"/>
                <a:ext cx="2054994" cy="401407"/>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rot="10800000">
                <a:off x="3113081" y="264887"/>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rot="10800000">
                <a:off x="3798841" y="59274"/>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rot="10800000">
                <a:off x="394353" y="672080"/>
                <a:ext cx="136695" cy="13669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rot="10800000">
                <a:off x="418079" y="695805"/>
                <a:ext cx="88660" cy="89244"/>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rot="10800000">
                <a:off x="2364747" y="600243"/>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rot="10800000">
                <a:off x="2389082" y="62399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rot="10800000">
                <a:off x="3119450" y="794286"/>
                <a:ext cx="96171" cy="96171"/>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rot="10800000">
                <a:off x="3137391" y="812226"/>
                <a:ext cx="60849" cy="60849"/>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rot="10800000">
                <a:off x="1773992" y="614732"/>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rot="10800000">
                <a:off x="1389967" y="30321"/>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rot="10800000">
                <a:off x="1117185" y="222029"/>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rot="10800000">
                <a:off x="1142662" y="248089"/>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rot="10800000">
                <a:off x="2750498" y="215660"/>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rot="10800000">
                <a:off x="3063828" y="215660"/>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rot="10800000">
                <a:off x="3750755" y="10630"/>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rot="10800000">
                <a:off x="4206008" y="458930"/>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rot="10800000">
                <a:off x="1527829" y="631531"/>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rot="10800000">
                <a:off x="3486068" y="45314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rot="10800000">
                <a:off x="-539320" y="1055496"/>
                <a:ext cx="3040788" cy="9871"/>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rot="10800000">
                <a:off x="2486953" y="1023650"/>
                <a:ext cx="74171" cy="74146"/>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rot="10800000">
                <a:off x="-192368" y="1292955"/>
                <a:ext cx="280927" cy="175519"/>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3"/>
            <p:cNvSpPr/>
            <p:nvPr/>
          </p:nvSpPr>
          <p:spPr>
            <a:xfrm rot="10800000">
              <a:off x="4766122" y="487397"/>
              <a:ext cx="50803" cy="50803"/>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3"/>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1" name="Google Shape;221;p3"/>
          <p:cNvSpPr txBox="1">
            <a:spLocks noGrp="1"/>
          </p:cNvSpPr>
          <p:nvPr>
            <p:ph type="subTitle" idx="1"/>
          </p:nvPr>
        </p:nvSpPr>
        <p:spPr>
          <a:xfrm>
            <a:off x="720000" y="2616563"/>
            <a:ext cx="3509700" cy="1389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2" name="Google Shape;222;p3"/>
          <p:cNvSpPr/>
          <p:nvPr/>
        </p:nvSpPr>
        <p:spPr>
          <a:xfrm>
            <a:off x="4410200" y="570713"/>
            <a:ext cx="4659902" cy="4002069"/>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0"/>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0"/>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0"/>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0"/>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0"/>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0"/>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0"/>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0"/>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0"/>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0"/>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0"/>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0"/>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0"/>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0"/>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0"/>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0"/>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0"/>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0"/>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0"/>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0"/>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0"/>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0"/>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0"/>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0"/>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0"/>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1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3" name="Google Shape;743;p10"/>
          <p:cNvGrpSpPr/>
          <p:nvPr/>
        </p:nvGrpSpPr>
        <p:grpSpPr>
          <a:xfrm rot="5400000" flipH="1">
            <a:off x="-113625" y="3210625"/>
            <a:ext cx="536425" cy="3475150"/>
            <a:chOff x="327125" y="2375600"/>
            <a:chExt cx="536425" cy="3475150"/>
          </a:xfrm>
        </p:grpSpPr>
        <p:sp>
          <p:nvSpPr>
            <p:cNvPr id="744" name="Google Shape;744;p1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8" name="Google Shape;1398;p1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9" name="Google Shape;1399;p15"/>
          <p:cNvSpPr txBox="1">
            <a:spLocks noGrp="1"/>
          </p:cNvSpPr>
          <p:nvPr>
            <p:ph type="subTitle" idx="1"/>
          </p:nvPr>
        </p:nvSpPr>
        <p:spPr>
          <a:xfrm>
            <a:off x="719994" y="2088317"/>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0" name="Google Shape;1400;p15"/>
          <p:cNvSpPr txBox="1">
            <a:spLocks noGrp="1"/>
          </p:cNvSpPr>
          <p:nvPr>
            <p:ph type="title" idx="2"/>
          </p:nvPr>
        </p:nvSpPr>
        <p:spPr>
          <a:xfrm>
            <a:off x="720000" y="1607275"/>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1" name="Google Shape;1401;p15"/>
          <p:cNvSpPr txBox="1">
            <a:spLocks noGrp="1"/>
          </p:cNvSpPr>
          <p:nvPr>
            <p:ph type="subTitle" idx="3"/>
          </p:nvPr>
        </p:nvSpPr>
        <p:spPr>
          <a:xfrm>
            <a:off x="719994" y="3626192"/>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2" name="Google Shape;1402;p15"/>
          <p:cNvSpPr txBox="1">
            <a:spLocks noGrp="1"/>
          </p:cNvSpPr>
          <p:nvPr>
            <p:ph type="title" idx="4"/>
          </p:nvPr>
        </p:nvSpPr>
        <p:spPr>
          <a:xfrm>
            <a:off x="720000" y="3145150"/>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3" name="Google Shape;1403;p15"/>
          <p:cNvSpPr txBox="1">
            <a:spLocks noGrp="1"/>
          </p:cNvSpPr>
          <p:nvPr>
            <p:ph type="subTitle" idx="5"/>
          </p:nvPr>
        </p:nvSpPr>
        <p:spPr>
          <a:xfrm>
            <a:off x="6672294" y="2088317"/>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4" name="Google Shape;1404;p15"/>
          <p:cNvSpPr txBox="1">
            <a:spLocks noGrp="1"/>
          </p:cNvSpPr>
          <p:nvPr>
            <p:ph type="title" idx="6"/>
          </p:nvPr>
        </p:nvSpPr>
        <p:spPr>
          <a:xfrm>
            <a:off x="6672300" y="1607275"/>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5" name="Google Shape;1405;p15"/>
          <p:cNvSpPr txBox="1">
            <a:spLocks noGrp="1"/>
          </p:cNvSpPr>
          <p:nvPr>
            <p:ph type="subTitle" idx="7"/>
          </p:nvPr>
        </p:nvSpPr>
        <p:spPr>
          <a:xfrm>
            <a:off x="6672294" y="36261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6" name="Google Shape;1406;p15"/>
          <p:cNvSpPr txBox="1">
            <a:spLocks noGrp="1"/>
          </p:cNvSpPr>
          <p:nvPr>
            <p:ph type="title" idx="8"/>
          </p:nvPr>
        </p:nvSpPr>
        <p:spPr>
          <a:xfrm>
            <a:off x="6672300" y="3145150"/>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407"/>
        <p:cNvGrpSpPr/>
        <p:nvPr/>
      </p:nvGrpSpPr>
      <p:grpSpPr>
        <a:xfrm>
          <a:off x="0" y="0"/>
          <a:ext cx="0" cy="0"/>
          <a:chOff x="0" y="0"/>
          <a:chExt cx="0" cy="0"/>
        </a:xfrm>
      </p:grpSpPr>
      <p:sp>
        <p:nvSpPr>
          <p:cNvPr id="1408" name="Google Shape;1408;p16"/>
          <p:cNvSpPr txBox="1">
            <a:spLocks noGrp="1"/>
          </p:cNvSpPr>
          <p:nvPr>
            <p:ph type="subTitle" idx="1"/>
          </p:nvPr>
        </p:nvSpPr>
        <p:spPr>
          <a:xfrm>
            <a:off x="2400600" y="2067413"/>
            <a:ext cx="4342800" cy="113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20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9" name="Google Shape;1409;p16"/>
          <p:cNvSpPr txBox="1">
            <a:spLocks noGrp="1"/>
          </p:cNvSpPr>
          <p:nvPr>
            <p:ph type="title"/>
          </p:nvPr>
        </p:nvSpPr>
        <p:spPr>
          <a:xfrm>
            <a:off x="2400450" y="3332738"/>
            <a:ext cx="43428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flipH="1">
                <a:off x="660123" y="1064966"/>
                <a:ext cx="151768" cy="94420"/>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flipH="1">
                <a:off x="546596"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flipH="1">
                <a:off x="433093"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flipH="1">
                <a:off x="318982" y="1064966"/>
                <a:ext cx="151768" cy="94420"/>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flipH="1">
                <a:off x="205454"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flipH="1">
                <a:off x="91368" y="1064966"/>
                <a:ext cx="151768" cy="94420"/>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flipH="1">
                <a:off x="-274468" y="-93788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flipH="1">
                <a:off x="-43602" y="-76411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flipH="1">
                <a:off x="-274108" y="-170466"/>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
              <p:cNvSpPr/>
              <p:nvPr/>
            </p:nvSpPr>
            <p:spPr>
              <a:xfrm flipH="1">
                <a:off x="-38958" y="-38389"/>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
              <p:cNvSpPr/>
              <p:nvPr/>
            </p:nvSpPr>
            <p:spPr>
              <a:xfrm flipH="1">
                <a:off x="4070422" y="5194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
              <p:cNvSpPr/>
              <p:nvPr/>
            </p:nvSpPr>
            <p:spPr>
              <a:xfrm flipH="1">
                <a:off x="1455350" y="142173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p:nvPr/>
            </p:nvSpPr>
            <p:spPr>
              <a:xfrm flipH="1">
                <a:off x="1479101" y="144549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6"/>
              <p:cNvSpPr/>
              <p:nvPr/>
            </p:nvSpPr>
            <p:spPr>
              <a:xfrm flipH="1">
                <a:off x="1995153" y="115662"/>
                <a:ext cx="136720" cy="136721"/>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
              <p:cNvSpPr/>
              <p:nvPr/>
            </p:nvSpPr>
            <p:spPr>
              <a:xfrm flipH="1">
                <a:off x="2018904" y="139413"/>
                <a:ext cx="89219" cy="89218"/>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6"/>
              <p:cNvSpPr/>
              <p:nvPr/>
            </p:nvSpPr>
            <p:spPr>
              <a:xfrm flipH="1">
                <a:off x="2737118" y="-209848"/>
                <a:ext cx="89219"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p:nvPr/>
            </p:nvSpPr>
            <p:spPr>
              <a:xfrm flipH="1">
                <a:off x="394853" y="497937"/>
                <a:ext cx="89219"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
              <p:cNvSpPr/>
              <p:nvPr/>
            </p:nvSpPr>
            <p:spPr>
              <a:xfrm flipH="1">
                <a:off x="3942405" y="44926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6"/>
              <p:cNvSpPr/>
              <p:nvPr/>
            </p:nvSpPr>
            <p:spPr>
              <a:xfrm flipH="1">
                <a:off x="3966156" y="47301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6"/>
              <p:cNvSpPr/>
              <p:nvPr/>
            </p:nvSpPr>
            <p:spPr>
              <a:xfrm flipH="1">
                <a:off x="5181872" y="-100101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
              <p:cNvSpPr/>
              <p:nvPr/>
            </p:nvSpPr>
            <p:spPr>
              <a:xfrm flipH="1">
                <a:off x="5206207" y="-97726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
              <p:cNvSpPr/>
              <p:nvPr/>
            </p:nvSpPr>
            <p:spPr>
              <a:xfrm flipH="1">
                <a:off x="4591117" y="-98652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6"/>
              <p:cNvSpPr/>
              <p:nvPr/>
            </p:nvSpPr>
            <p:spPr>
              <a:xfrm flipH="1">
                <a:off x="983325" y="13015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6"/>
              <p:cNvSpPr/>
              <p:nvPr/>
            </p:nvSpPr>
            <p:spPr>
              <a:xfrm flipH="1">
                <a:off x="1211522" y="117557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
              <p:cNvSpPr/>
              <p:nvPr/>
            </p:nvSpPr>
            <p:spPr>
              <a:xfrm flipH="1">
                <a:off x="2746380" y="90162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
              <p:cNvSpPr/>
              <p:nvPr/>
            </p:nvSpPr>
            <p:spPr>
              <a:xfrm flipH="1">
                <a:off x="3865950" y="24540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
              <p:cNvSpPr/>
              <p:nvPr/>
            </p:nvSpPr>
            <p:spPr>
              <a:xfrm flipH="1">
                <a:off x="1991702" y="86572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
              <p:cNvSpPr/>
              <p:nvPr/>
            </p:nvSpPr>
            <p:spPr>
              <a:xfrm flipH="1">
                <a:off x="4207092" y="-36042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6"/>
              <p:cNvSpPr/>
              <p:nvPr/>
            </p:nvSpPr>
            <p:spPr>
              <a:xfrm flipH="1">
                <a:off x="3934310" y="-63264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6"/>
              <p:cNvSpPr/>
              <p:nvPr/>
            </p:nvSpPr>
            <p:spPr>
              <a:xfrm flipH="1">
                <a:off x="3959787" y="-60658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
              <p:cNvSpPr/>
              <p:nvPr/>
            </p:nvSpPr>
            <p:spPr>
              <a:xfrm flipH="1">
                <a:off x="4344954" y="-96972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
              <p:cNvSpPr/>
              <p:nvPr/>
            </p:nvSpPr>
            <p:spPr>
              <a:xfrm flipH="1">
                <a:off x="6303193" y="-79134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
              <p:cNvSpPr/>
              <p:nvPr/>
            </p:nvSpPr>
            <p:spPr>
              <a:xfrm flipH="1">
                <a:off x="451617" y="-1700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
              <p:cNvSpPr/>
              <p:nvPr/>
            </p:nvSpPr>
            <p:spPr>
              <a:xfrm flipH="1">
                <a:off x="3911701" y="-12065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
              <p:cNvSpPr/>
              <p:nvPr/>
            </p:nvSpPr>
            <p:spPr>
              <a:xfrm flipH="1">
                <a:off x="3798199" y="-12065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
              <p:cNvSpPr/>
              <p:nvPr/>
            </p:nvSpPr>
            <p:spPr>
              <a:xfrm flipH="1">
                <a:off x="3684087" y="-12065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
              <p:cNvSpPr/>
              <p:nvPr/>
            </p:nvSpPr>
            <p:spPr>
              <a:xfrm flipH="1">
                <a:off x="3570560"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
              <p:cNvSpPr/>
              <p:nvPr/>
            </p:nvSpPr>
            <p:spPr>
              <a:xfrm flipH="1">
                <a:off x="3457057" y="-12065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6"/>
              <p:cNvSpPr/>
              <p:nvPr/>
            </p:nvSpPr>
            <p:spPr>
              <a:xfrm flipH="1">
                <a:off x="3342946" y="-12065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6"/>
              <p:cNvSpPr/>
              <p:nvPr/>
            </p:nvSpPr>
            <p:spPr>
              <a:xfrm flipH="1">
                <a:off x="3229418"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
              <p:cNvSpPr/>
              <p:nvPr/>
            </p:nvSpPr>
            <p:spPr>
              <a:xfrm flipH="1">
                <a:off x="3115332" y="-12065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
              <p:cNvSpPr/>
              <p:nvPr/>
            </p:nvSpPr>
            <p:spPr>
              <a:xfrm flipH="1">
                <a:off x="4594568" y="66764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
              <p:cNvSpPr/>
              <p:nvPr/>
            </p:nvSpPr>
            <p:spPr>
              <a:xfrm flipH="1">
                <a:off x="4383752" y="66764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
              <p:cNvSpPr/>
              <p:nvPr/>
            </p:nvSpPr>
            <p:spPr>
              <a:xfrm flipH="1">
                <a:off x="4172937" y="66764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
              <p:cNvSpPr/>
              <p:nvPr/>
            </p:nvSpPr>
            <p:spPr>
              <a:xfrm flipH="1">
                <a:off x="3961512" y="66764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
              <p:cNvSpPr/>
              <p:nvPr/>
            </p:nvSpPr>
            <p:spPr>
              <a:xfrm flipH="1">
                <a:off x="3750697" y="66764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
              <p:cNvSpPr/>
              <p:nvPr/>
            </p:nvSpPr>
            <p:spPr>
              <a:xfrm flipH="1">
                <a:off x="3539881" y="66764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16"/>
            <p:cNvSpPr/>
            <p:nvPr/>
          </p:nvSpPr>
          <p:spPr>
            <a:xfrm flipH="1">
              <a:off x="7520192" y="-1272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7"/>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7"/>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7"/>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7"/>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7"/>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7"/>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7"/>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7"/>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7"/>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7"/>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7"/>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7"/>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7"/>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7"/>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7"/>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7"/>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7"/>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7"/>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7"/>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7"/>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7"/>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7"/>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7"/>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7"/>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7"/>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7"/>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7"/>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7"/>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7"/>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7"/>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7"/>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7"/>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7"/>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7"/>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7"/>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7"/>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7"/>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7"/>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17"/>
          <p:cNvSpPr txBox="1">
            <a:spLocks noGrp="1"/>
          </p:cNvSpPr>
          <p:nvPr>
            <p:ph type="title"/>
          </p:nvPr>
        </p:nvSpPr>
        <p:spPr>
          <a:xfrm>
            <a:off x="720125" y="1639950"/>
            <a:ext cx="3250500" cy="508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3" name="Google Shape;1543;p17"/>
          <p:cNvSpPr txBox="1">
            <a:spLocks noGrp="1"/>
          </p:cNvSpPr>
          <p:nvPr>
            <p:ph type="subTitle" idx="1"/>
          </p:nvPr>
        </p:nvSpPr>
        <p:spPr>
          <a:xfrm>
            <a:off x="886200" y="2735875"/>
            <a:ext cx="3084300" cy="1417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8"/>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8"/>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8"/>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8"/>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8"/>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8"/>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8"/>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8"/>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8"/>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8"/>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8"/>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8"/>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8"/>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8"/>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8"/>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8"/>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8"/>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8"/>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8"/>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8"/>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8"/>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8"/>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8"/>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8"/>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8"/>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8"/>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8"/>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8"/>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5" name="Google Shape;1575;p18"/>
          <p:cNvGrpSpPr/>
          <p:nvPr/>
        </p:nvGrpSpPr>
        <p:grpSpPr>
          <a:xfrm rot="-5400000" flipH="1">
            <a:off x="7579155" y="3321200"/>
            <a:ext cx="979800" cy="3475150"/>
            <a:chOff x="327125" y="2375600"/>
            <a:chExt cx="979800" cy="3475150"/>
          </a:xfrm>
        </p:grpSpPr>
        <p:sp>
          <p:nvSpPr>
            <p:cNvPr id="1576" name="Google Shape;1576;p18"/>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8"/>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8"/>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8"/>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8"/>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8"/>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8"/>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8"/>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8"/>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8"/>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8"/>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8"/>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8"/>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8"/>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8"/>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1" name="Google Shape;1591;p18"/>
          <p:cNvSpPr txBox="1">
            <a:spLocks noGrp="1"/>
          </p:cNvSpPr>
          <p:nvPr>
            <p:ph type="title"/>
          </p:nvPr>
        </p:nvSpPr>
        <p:spPr>
          <a:xfrm>
            <a:off x="5173500" y="1639950"/>
            <a:ext cx="3250500" cy="508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92" name="Google Shape;1592;p18"/>
          <p:cNvSpPr txBox="1">
            <a:spLocks noGrp="1"/>
          </p:cNvSpPr>
          <p:nvPr>
            <p:ph type="subTitle" idx="1"/>
          </p:nvPr>
        </p:nvSpPr>
        <p:spPr>
          <a:xfrm>
            <a:off x="5173375" y="2571750"/>
            <a:ext cx="3250500" cy="1503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6" r:id="rId5"/>
    <p:sldLayoutId id="2147483661" r:id="rId6"/>
    <p:sldLayoutId id="2147483662" r:id="rId7"/>
    <p:sldLayoutId id="2147483663" r:id="rId8"/>
    <p:sldLayoutId id="2147483664" r:id="rId9"/>
    <p:sldLayoutId id="214748366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usty-nv/jetson-inferenc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nvidia.com/en-us/training/onlin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27"/>
          <p:cNvSpPr txBox="1">
            <a:spLocks noGrp="1"/>
          </p:cNvSpPr>
          <p:nvPr>
            <p:ph type="ctrTitle"/>
          </p:nvPr>
        </p:nvSpPr>
        <p:spPr>
          <a:xfrm>
            <a:off x="1009200" y="1893447"/>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smtClean="0">
                <a:solidFill>
                  <a:schemeClr val="dk2"/>
                </a:solidFill>
              </a:rPr>
              <a:t>DETECȚIA </a:t>
            </a:r>
            <a:r>
              <a:rPr lang="ro-RO">
                <a:solidFill>
                  <a:schemeClr val="dk2"/>
                </a:solidFill>
              </a:rPr>
              <a:t>ș</a:t>
            </a:r>
            <a:r>
              <a:rPr lang="ro-RO" smtClean="0">
                <a:solidFill>
                  <a:schemeClr val="dk2"/>
                </a:solidFill>
              </a:rPr>
              <a:t>I </a:t>
            </a:r>
            <a:r>
              <a:rPr lang="ro-RO" smtClean="0">
                <a:solidFill>
                  <a:schemeClr val="dk2"/>
                </a:solidFill>
              </a:rPr>
              <a:t>RECUNOAȘTEREA SEMNELOR DE CIRCULAȚIE</a:t>
            </a:r>
            <a:endParaRPr>
              <a:solidFill>
                <a:schemeClr val="dk2"/>
              </a:solidFill>
            </a:endParaRPr>
          </a:p>
        </p:txBody>
      </p:sp>
      <p:sp>
        <p:nvSpPr>
          <p:cNvPr id="1862" name="Google Shape;1862;p27"/>
          <p:cNvSpPr txBox="1">
            <a:spLocks noGrp="1"/>
          </p:cNvSpPr>
          <p:nvPr>
            <p:ph type="subTitle" idx="1"/>
          </p:nvPr>
        </p:nvSpPr>
        <p:spPr>
          <a:xfrm>
            <a:off x="1009200" y="3518177"/>
            <a:ext cx="7125600" cy="514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smtClean="0">
                <a:solidFill>
                  <a:schemeClr val="dk1"/>
                </a:solidFill>
                <a:latin typeface="Roboto" panose="020B0604020202020204" charset="0"/>
                <a:ea typeface="Roboto" panose="020B0604020202020204" charset="0"/>
                <a:cs typeface="Times New Roman" panose="02020603050405020304" pitchFamily="18" charset="0"/>
              </a:rPr>
              <a:t>Ganea Luiza-Andreea, Luca Sebastian 1308A</a:t>
            </a:r>
            <a:endParaRPr>
              <a:solidFill>
                <a:schemeClr val="dk1"/>
              </a:solidFill>
              <a:latin typeface="Roboto" panose="020B0604020202020204" charset="0"/>
              <a:ea typeface="Roboto" panose="020B0604020202020204" charset="0"/>
              <a:cs typeface="Times New Roman" panose="02020603050405020304" pitchFamily="18" charset="0"/>
            </a:endParaRPr>
          </a:p>
        </p:txBody>
      </p:sp>
      <p:grpSp>
        <p:nvGrpSpPr>
          <p:cNvPr id="1863" name="Google Shape;1863;p27"/>
          <p:cNvGrpSpPr/>
          <p:nvPr/>
        </p:nvGrpSpPr>
        <p:grpSpPr>
          <a:xfrm>
            <a:off x="-223784" y="-6"/>
            <a:ext cx="2284525" cy="985488"/>
            <a:chOff x="-223784" y="-6"/>
            <a:chExt cx="2284525" cy="985488"/>
          </a:xfrm>
        </p:grpSpPr>
        <p:sp>
          <p:nvSpPr>
            <p:cNvPr id="1864" name="Google Shape;1864;p27"/>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7"/>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7"/>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7"/>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7"/>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7"/>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7"/>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7"/>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27"/>
          <p:cNvGrpSpPr/>
          <p:nvPr/>
        </p:nvGrpSpPr>
        <p:grpSpPr>
          <a:xfrm>
            <a:off x="5876365" y="118125"/>
            <a:ext cx="3316597" cy="2830576"/>
            <a:chOff x="5876365" y="118125"/>
            <a:chExt cx="3316597" cy="2830576"/>
          </a:xfrm>
        </p:grpSpPr>
        <p:sp>
          <p:nvSpPr>
            <p:cNvPr id="1873" name="Google Shape;1873;p27"/>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7"/>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7"/>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7"/>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7"/>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7"/>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6" name="Google Shape;2086;p40"/>
          <p:cNvSpPr txBox="1">
            <a:spLocks noGrp="1"/>
          </p:cNvSpPr>
          <p:nvPr>
            <p:ph type="subTitle" idx="1"/>
          </p:nvPr>
        </p:nvSpPr>
        <p:spPr>
          <a:xfrm>
            <a:off x="2400600" y="2067413"/>
            <a:ext cx="4342800" cy="1116054"/>
          </a:xfrm>
          <a:prstGeom prst="rect">
            <a:avLst/>
          </a:prstGeom>
        </p:spPr>
        <p:txBody>
          <a:bodyPr spcFirstLastPara="1" wrap="square" lIns="0" tIns="0" rIns="0" bIns="0" anchor="ctr" anchorCtr="0">
            <a:noAutofit/>
          </a:bodyPr>
          <a:lstStyle/>
          <a:p>
            <a:pPr marL="0" lvl="0" indent="0"/>
            <a:r>
              <a:rPr lang="en-US" b="1"/>
              <a:t>“If you recognize that self-driving cars are going to prevent car accidents, AI will be responsible for reducing one of the leading causes of death in the world</a:t>
            </a:r>
            <a:r>
              <a:rPr lang="en-US" b="1" smtClean="0"/>
              <a:t>.</a:t>
            </a:r>
            <a:endParaRPr/>
          </a:p>
        </p:txBody>
      </p:sp>
      <p:sp>
        <p:nvSpPr>
          <p:cNvPr id="2087" name="Google Shape;2087;p40"/>
          <p:cNvSpPr txBox="1">
            <a:spLocks noGrp="1"/>
          </p:cNvSpPr>
          <p:nvPr>
            <p:ph type="title"/>
          </p:nvPr>
        </p:nvSpPr>
        <p:spPr>
          <a:xfrm>
            <a:off x="2332717" y="3552871"/>
            <a:ext cx="4342800" cy="316800"/>
          </a:xfrm>
          <a:prstGeom prst="rect">
            <a:avLst/>
          </a:prstGeom>
        </p:spPr>
        <p:txBody>
          <a:bodyPr spcFirstLastPara="1" wrap="square" lIns="0" tIns="0" rIns="0" bIns="0" anchor="ctr" anchorCtr="0">
            <a:noAutofit/>
          </a:bodyPr>
          <a:lstStyle/>
          <a:p>
            <a:r>
              <a:rPr lang="ro-RO" smtClean="0"/>
              <a:t>-</a:t>
            </a:r>
            <a:r>
              <a:rPr lang="en-US" i="1" smtClean="0"/>
              <a:t> </a:t>
            </a:r>
            <a:r>
              <a:rPr lang="en-US" i="1"/>
              <a:t>Mark Zuckerberg</a:t>
            </a:r>
            <a:r>
              <a:rPr lang="en-US"/>
              <a:t/>
            </a:r>
            <a:br>
              <a:rPr lang="en-US"/>
            </a:b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3"/>
        <p:cNvGrpSpPr/>
        <p:nvPr/>
      </p:nvGrpSpPr>
      <p:grpSpPr>
        <a:xfrm>
          <a:off x="0" y="0"/>
          <a:ext cx="0" cy="0"/>
          <a:chOff x="0" y="0"/>
          <a:chExt cx="0" cy="0"/>
        </a:xfrm>
      </p:grpSpPr>
      <p:sp>
        <p:nvSpPr>
          <p:cNvPr id="3204" name="Google Shape;3204;p9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ro-RO" smtClean="0"/>
              <a:t>Referințe</a:t>
            </a:r>
            <a:endParaRPr/>
          </a:p>
        </p:txBody>
      </p:sp>
      <p:sp>
        <p:nvSpPr>
          <p:cNvPr id="3205" name="Google Shape;3205;p93"/>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endParaRPr lang="ro-RO" sz="1600" smtClean="0">
              <a:uFill>
                <a:noFill/>
              </a:uFill>
            </a:endParaRPr>
          </a:p>
          <a:p>
            <a:pPr lvl="0">
              <a:spcBef>
                <a:spcPts val="800"/>
              </a:spcBef>
            </a:pPr>
            <a:r>
              <a:rPr lang="en-US"/>
              <a:t>[1] Everything You Need to Know About Self-Driving Cars in 2022By: </a:t>
            </a:r>
            <a:r>
              <a:rPr lang="en-US" smtClean="0"/>
              <a:t>SafeRoadsUSA</a:t>
            </a:r>
            <a:endParaRPr lang="ro-RO" smtClean="0"/>
          </a:p>
          <a:p>
            <a:pPr lvl="0">
              <a:spcBef>
                <a:spcPts val="800"/>
              </a:spcBef>
            </a:pPr>
            <a:r>
              <a:rPr lang="en-US" smtClean="0"/>
              <a:t>[</a:t>
            </a:r>
            <a:r>
              <a:rPr lang="en-US"/>
              <a:t>2] C. Fang, S. Chen, and C. Fuh, "Road-sign detection and tracking," IEEE Trans. onVehicular Technology, vol. 52, pp. 1329-1341, 2003. </a:t>
            </a:r>
            <a:endParaRPr lang="ro-RO" smtClean="0"/>
          </a:p>
          <a:p>
            <a:pPr lvl="0">
              <a:spcBef>
                <a:spcPts val="800"/>
              </a:spcBef>
            </a:pPr>
            <a:r>
              <a:rPr lang="en-US" smtClean="0"/>
              <a:t>[</a:t>
            </a:r>
            <a:r>
              <a:rPr lang="en-US"/>
              <a:t>3] </a:t>
            </a:r>
            <a:r>
              <a:rPr lang="en-US">
                <a:hlinkClick r:id="rId3"/>
              </a:rPr>
              <a:t>https://</a:t>
            </a:r>
            <a:r>
              <a:rPr lang="en-US" smtClean="0">
                <a:hlinkClick r:id="rId3"/>
              </a:rPr>
              <a:t>github.com/dusty-nv/jetson-inference</a:t>
            </a:r>
            <a:endParaRPr lang="ro-RO" smtClean="0"/>
          </a:p>
          <a:p>
            <a:pPr lvl="0">
              <a:spcBef>
                <a:spcPts val="800"/>
              </a:spcBef>
            </a:pPr>
            <a:r>
              <a:rPr lang="en-US" smtClean="0"/>
              <a:t>[</a:t>
            </a:r>
            <a:r>
              <a:rPr lang="en-US"/>
              <a:t>4] https://medium.com/p/6090dc3e0595Klym Yamkovyi, Proofread by Nadiia Pyvovar, Cherepanov Oleksandr, "Object Detection on NVIDIA Jetson </a:t>
            </a:r>
            <a:r>
              <a:rPr lang="en-US" smtClean="0"/>
              <a:t>TX2„</a:t>
            </a:r>
            <a:endParaRPr lang="ro-RO" smtClean="0"/>
          </a:p>
          <a:p>
            <a:pPr lvl="0">
              <a:spcBef>
                <a:spcPts val="800"/>
              </a:spcBef>
            </a:pPr>
            <a:r>
              <a:rPr lang="en-US" smtClean="0"/>
              <a:t>[</a:t>
            </a:r>
            <a:r>
              <a:rPr lang="en-US"/>
              <a:t>5] </a:t>
            </a:r>
            <a:r>
              <a:rPr lang="en-US">
                <a:hlinkClick r:id="rId4"/>
              </a:rPr>
              <a:t>https://www.nvidia.com/en-us/training/online</a:t>
            </a:r>
            <a:r>
              <a:rPr lang="en-US" smtClean="0">
                <a:hlinkClick r:id="rId4"/>
              </a:rPr>
              <a:t>/</a:t>
            </a:r>
            <a:endParaRPr lang="ro-RO" smtClean="0"/>
          </a:p>
          <a:p>
            <a:pPr lvl="0">
              <a:spcBef>
                <a:spcPts val="800"/>
              </a:spcBef>
            </a:pPr>
            <a:r>
              <a:rPr lang="en-US" smtClean="0"/>
              <a:t>[</a:t>
            </a:r>
            <a:r>
              <a:rPr lang="en-US"/>
              <a:t>6] https://developer.nvidia.com/embedded/learn/getting-started-jetson</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ro-RO" smtClean="0"/>
              <a:t>Mașini autonome</a:t>
            </a:r>
            <a:endParaRPr>
              <a:latin typeface="Bebas Neue"/>
              <a:ea typeface="Bebas Neue"/>
              <a:cs typeface="Bebas Neue"/>
              <a:sym typeface="Bebas Neue"/>
            </a:endParaRPr>
          </a:p>
        </p:txBody>
      </p:sp>
      <p:sp>
        <p:nvSpPr>
          <p:cNvPr id="1884" name="Google Shape;1884;p28"/>
          <p:cNvSpPr txBox="1">
            <a:spLocks noGrp="1"/>
          </p:cNvSpPr>
          <p:nvPr>
            <p:ph type="body" idx="1"/>
          </p:nvPr>
        </p:nvSpPr>
        <p:spPr>
          <a:xfrm>
            <a:off x="720000" y="1160650"/>
            <a:ext cx="7704000" cy="3326700"/>
          </a:xfrm>
          <a:prstGeom prst="rect">
            <a:avLst/>
          </a:prstGeom>
        </p:spPr>
        <p:txBody>
          <a:bodyPr spcFirstLastPara="1" wrap="square" lIns="0" tIns="0" rIns="0" bIns="0" anchor="t" anchorCtr="0">
            <a:noAutofit/>
          </a:bodyPr>
          <a:lstStyle/>
          <a:p>
            <a:pPr marL="0" lvl="0" indent="0">
              <a:buNone/>
            </a:pPr>
            <a:r>
              <a:rPr lang="ro-RO" sz="1800"/>
              <a:t> </a:t>
            </a:r>
            <a:r>
              <a:rPr lang="ro-RO" sz="1800" smtClean="0"/>
              <a:t>     </a:t>
            </a:r>
            <a:r>
              <a:rPr lang="en-US" sz="1800" smtClean="0"/>
              <a:t>O ma</a:t>
            </a:r>
            <a:r>
              <a:rPr lang="ro-RO" sz="1800" smtClean="0"/>
              <a:t>ș</a:t>
            </a:r>
            <a:r>
              <a:rPr lang="en-US" sz="1800" smtClean="0"/>
              <a:t>in</a:t>
            </a:r>
            <a:r>
              <a:rPr lang="ro-RO" sz="1800" smtClean="0"/>
              <a:t>ă</a:t>
            </a:r>
            <a:r>
              <a:rPr lang="en-US" sz="1800" smtClean="0"/>
              <a:t> autonom</a:t>
            </a:r>
            <a:r>
              <a:rPr lang="ro-RO" sz="1800" smtClean="0"/>
              <a:t>ă</a:t>
            </a:r>
            <a:r>
              <a:rPr lang="en-US" sz="1800" smtClean="0"/>
              <a:t> </a:t>
            </a:r>
            <a:r>
              <a:rPr lang="en-US" sz="1800"/>
              <a:t>este un vehicul capabil </a:t>
            </a:r>
            <a:r>
              <a:rPr lang="en-US" sz="1800" smtClean="0"/>
              <a:t>s</a:t>
            </a:r>
            <a:r>
              <a:rPr lang="ro-RO" sz="1800" smtClean="0"/>
              <a:t>ă </a:t>
            </a:r>
            <a:r>
              <a:rPr lang="en-US" sz="1800" smtClean="0"/>
              <a:t>opereze f</a:t>
            </a:r>
            <a:r>
              <a:rPr lang="ro-RO" sz="1800" smtClean="0"/>
              <a:t>ă</a:t>
            </a:r>
            <a:r>
              <a:rPr lang="en-US" sz="1800" smtClean="0"/>
              <a:t>r</a:t>
            </a:r>
            <a:r>
              <a:rPr lang="ro-RO" sz="1800" smtClean="0"/>
              <a:t>ă</a:t>
            </a:r>
            <a:r>
              <a:rPr lang="en-US" sz="1800" smtClean="0"/>
              <a:t> </a:t>
            </a:r>
            <a:r>
              <a:rPr lang="en-US" sz="1800"/>
              <a:t>implicarea unui </a:t>
            </a:r>
            <a:r>
              <a:rPr lang="ro-RO" sz="1800"/>
              <a:t>ș</a:t>
            </a:r>
            <a:r>
              <a:rPr lang="en-US" sz="1800" smtClean="0"/>
              <a:t>ofer</a:t>
            </a:r>
            <a:r>
              <a:rPr lang="en-US" sz="1800"/>
              <a:t>, neavând nevoie de </a:t>
            </a:r>
            <a:r>
              <a:rPr lang="en-US" sz="1800" smtClean="0"/>
              <a:t>pr</a:t>
            </a:r>
            <a:r>
              <a:rPr lang="ro-RO" sz="1800" smtClean="0"/>
              <a:t>ezenț</a:t>
            </a:r>
            <a:r>
              <a:rPr lang="en-US" sz="1800" smtClean="0"/>
              <a:t>a </a:t>
            </a:r>
            <a:r>
              <a:rPr lang="en-US" sz="1800"/>
              <a:t>unui pasager uman pentru a prelua controlul. </a:t>
            </a:r>
            <a:r>
              <a:rPr lang="en-US" sz="1800" smtClean="0"/>
              <a:t>Ma</a:t>
            </a:r>
            <a:r>
              <a:rPr lang="ro-RO" sz="1800"/>
              <a:t>ș</a:t>
            </a:r>
            <a:r>
              <a:rPr lang="en-US" sz="1800" smtClean="0"/>
              <a:t>inile </a:t>
            </a:r>
            <a:r>
              <a:rPr lang="en-US" sz="1800"/>
              <a:t>autonome se </a:t>
            </a:r>
            <a:r>
              <a:rPr lang="en-US" sz="1800" smtClean="0"/>
              <a:t>bazeaz</a:t>
            </a:r>
            <a:r>
              <a:rPr lang="ro-RO" sz="1800" smtClean="0"/>
              <a:t>ă </a:t>
            </a:r>
            <a:r>
              <a:rPr lang="en-US" sz="1800" smtClean="0"/>
              <a:t>pe </a:t>
            </a:r>
            <a:r>
              <a:rPr lang="en-US" sz="1800"/>
              <a:t>senzori, elemente de </a:t>
            </a:r>
            <a:r>
              <a:rPr lang="en-US" sz="1800" smtClean="0"/>
              <a:t>ac</a:t>
            </a:r>
            <a:r>
              <a:rPr lang="ro-RO" sz="1800" smtClean="0"/>
              <a:t>ț</a:t>
            </a:r>
            <a:r>
              <a:rPr lang="en-US" sz="1800" smtClean="0"/>
              <a:t>ionare</a:t>
            </a:r>
            <a:r>
              <a:rPr lang="en-US" sz="1800"/>
              <a:t>, procesoare </a:t>
            </a:r>
            <a:r>
              <a:rPr lang="ro-RO" sz="1800"/>
              <a:t>ș</a:t>
            </a:r>
            <a:r>
              <a:rPr lang="en-US" sz="1800" smtClean="0"/>
              <a:t>i </a:t>
            </a:r>
            <a:r>
              <a:rPr lang="en-US" sz="1800"/>
              <a:t>algoritmi </a:t>
            </a:r>
            <a:r>
              <a:rPr lang="en-US" sz="1800" smtClean="0"/>
              <a:t>complec</a:t>
            </a:r>
            <a:r>
              <a:rPr lang="ro-RO" sz="1800" smtClean="0"/>
              <a:t>ș</a:t>
            </a:r>
            <a:r>
              <a:rPr lang="en-US" sz="1800" smtClean="0"/>
              <a:t>i </a:t>
            </a:r>
            <a:r>
              <a:rPr lang="en-US" sz="1800"/>
              <a:t>puternici pentru a executa software-ul</a:t>
            </a:r>
            <a:r>
              <a:rPr lang="en-US" sz="1800" smtClean="0"/>
              <a:t>.</a:t>
            </a:r>
            <a:endParaRPr lang="ro-RO" sz="1800" smtClean="0"/>
          </a:p>
          <a:p>
            <a:pPr marL="0" lvl="0" indent="0">
              <a:buNone/>
            </a:pPr>
            <a:r>
              <a:rPr lang="en-US" sz="1800" smtClean="0"/>
              <a:t> </a:t>
            </a:r>
            <a:r>
              <a:rPr lang="ro-RO" sz="1800" smtClean="0"/>
              <a:t>     </a:t>
            </a:r>
            <a:r>
              <a:rPr lang="en-US" sz="1800" smtClean="0"/>
              <a:t>Semnele </a:t>
            </a:r>
            <a:r>
              <a:rPr lang="en-US" sz="1800"/>
              <a:t>de </a:t>
            </a:r>
            <a:r>
              <a:rPr lang="en-US" sz="1800" smtClean="0"/>
              <a:t>circula</a:t>
            </a:r>
            <a:r>
              <a:rPr lang="ro-RO" sz="1800" smtClean="0"/>
              <a:t>ț</a:t>
            </a:r>
            <a:r>
              <a:rPr lang="en-US" sz="1800" smtClean="0"/>
              <a:t>ie </a:t>
            </a:r>
            <a:r>
              <a:rPr lang="en-US" sz="1800"/>
              <a:t>au caracteristici distincte, care pot fi utilizate pentru detectarea </a:t>
            </a:r>
            <a:r>
              <a:rPr lang="ro-RO" sz="1800"/>
              <a:t>ș</a:t>
            </a:r>
            <a:r>
              <a:rPr lang="en-US" sz="1800" smtClean="0"/>
              <a:t>i </a:t>
            </a:r>
            <a:r>
              <a:rPr lang="en-US" sz="1800"/>
              <a:t>identificarea lor </a:t>
            </a:r>
            <a:r>
              <a:rPr lang="ro-RO" sz="1800"/>
              <a:t>î</a:t>
            </a:r>
            <a:r>
              <a:rPr lang="en-US" sz="1800" smtClean="0"/>
              <a:t>ntr-un </a:t>
            </a:r>
            <a:r>
              <a:rPr lang="en-US" sz="1800"/>
              <a:t>timp cât mai scurt </a:t>
            </a:r>
            <a:r>
              <a:rPr lang="ro-RO" sz="1800"/>
              <a:t>ș</a:t>
            </a:r>
            <a:r>
              <a:rPr lang="en-US" sz="1800" smtClean="0"/>
              <a:t>i </a:t>
            </a:r>
            <a:r>
              <a:rPr lang="en-US" sz="1800"/>
              <a:t>cu o </a:t>
            </a:r>
            <a:r>
              <a:rPr lang="en-US" sz="1800" smtClean="0"/>
              <a:t>acurate</a:t>
            </a:r>
            <a:r>
              <a:rPr lang="ro-RO" sz="1800" smtClean="0"/>
              <a:t>ț</a:t>
            </a:r>
            <a:r>
              <a:rPr lang="en-US" sz="1800" smtClean="0"/>
              <a:t>e </a:t>
            </a:r>
            <a:r>
              <a:rPr lang="en-US" sz="1800"/>
              <a:t>cât se poate de mare.</a:t>
            </a:r>
            <a:endParaRPr sz="1800">
              <a:sym typeface="Robo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190" y="2937767"/>
            <a:ext cx="3650455" cy="1707643"/>
          </a:xfrm>
          <a:prstGeom prst="rect">
            <a:avLst/>
          </a:prstGeom>
        </p:spPr>
      </p:pic>
      <p:grpSp>
        <p:nvGrpSpPr>
          <p:cNvPr id="5" name="Google Shape;9596;p102"/>
          <p:cNvGrpSpPr/>
          <p:nvPr/>
        </p:nvGrpSpPr>
        <p:grpSpPr>
          <a:xfrm rot="5400000">
            <a:off x="-503139" y="4075745"/>
            <a:ext cx="1565716" cy="366729"/>
            <a:chOff x="1247650" y="2075423"/>
            <a:chExt cx="6648477" cy="1557238"/>
          </a:xfrm>
        </p:grpSpPr>
        <p:sp>
          <p:nvSpPr>
            <p:cNvPr id="6" name="Google Shape;9597;p102"/>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98;p102"/>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599;p102"/>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600;p102"/>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601;p102"/>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602;p102"/>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noFill/>
            <a:ln w="9525"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3" name="Subtitle 2"/>
          <p:cNvSpPr>
            <a:spLocks noGrp="1"/>
          </p:cNvSpPr>
          <p:nvPr>
            <p:ph type="subTitle" idx="1"/>
          </p:nvPr>
        </p:nvSpPr>
        <p:spPr>
          <a:xfrm>
            <a:off x="-68712" y="1094217"/>
            <a:ext cx="4309201" cy="3068925"/>
          </a:xfrm>
        </p:spPr>
        <p:txBody>
          <a:bodyPr/>
          <a:lstStyle/>
          <a:p>
            <a:r>
              <a:rPr lang="ro-RO" smtClean="0"/>
              <a:t>	   </a:t>
            </a:r>
            <a:r>
              <a:rPr lang="en-US" smtClean="0"/>
              <a:t>Ne </a:t>
            </a:r>
            <a:r>
              <a:rPr lang="en-US"/>
              <a:t>propunem ca în acest proiect </a:t>
            </a:r>
            <a:r>
              <a:rPr lang="en-US" smtClean="0"/>
              <a:t>s</a:t>
            </a:r>
            <a:r>
              <a:rPr lang="ro-RO" smtClean="0"/>
              <a:t>ă </a:t>
            </a:r>
            <a:r>
              <a:rPr lang="en-US" smtClean="0"/>
              <a:t>implement</a:t>
            </a:r>
            <a:r>
              <a:rPr lang="ro-RO" smtClean="0"/>
              <a:t>ă</a:t>
            </a:r>
            <a:r>
              <a:rPr lang="en-US" smtClean="0"/>
              <a:t>m </a:t>
            </a:r>
            <a:r>
              <a:rPr lang="en-US"/>
              <a:t>un sistem de detectare </a:t>
            </a:r>
            <a:r>
              <a:rPr lang="ro-RO"/>
              <a:t>ș</a:t>
            </a:r>
            <a:r>
              <a:rPr lang="en-US" smtClean="0"/>
              <a:t>i recunoa</a:t>
            </a:r>
            <a:r>
              <a:rPr lang="ro-RO"/>
              <a:t>ș</a:t>
            </a:r>
            <a:r>
              <a:rPr lang="en-US" smtClean="0"/>
              <a:t>tere </a:t>
            </a:r>
            <a:r>
              <a:rPr lang="en-US"/>
              <a:t>a semnelor de </a:t>
            </a:r>
            <a:r>
              <a:rPr lang="en-US" smtClean="0"/>
              <a:t>circula</a:t>
            </a:r>
            <a:r>
              <a:rPr lang="ro-RO" smtClean="0"/>
              <a:t>ț</a:t>
            </a:r>
            <a:r>
              <a:rPr lang="en-US" smtClean="0"/>
              <a:t>ie </a:t>
            </a:r>
            <a:r>
              <a:rPr lang="en-US"/>
              <a:t>în timp real. Platforma de </a:t>
            </a:r>
            <a:r>
              <a:rPr lang="en-US" smtClean="0"/>
              <a:t>dezvoltare</a:t>
            </a:r>
            <a:r>
              <a:rPr lang="ro-RO" smtClean="0"/>
              <a:t> este</a:t>
            </a:r>
            <a:r>
              <a:rPr lang="en-US" smtClean="0"/>
              <a:t> </a:t>
            </a:r>
            <a:r>
              <a:rPr lang="en-US"/>
              <a:t>Nvidia Jetson Nano Developer Kit, placa </a:t>
            </a:r>
            <a:r>
              <a:rPr lang="en-US" smtClean="0"/>
              <a:t>de</a:t>
            </a:r>
            <a:r>
              <a:rPr lang="ro-RO" smtClean="0"/>
              <a:t> </a:t>
            </a:r>
            <a:r>
              <a:rPr lang="en-US" smtClean="0"/>
              <a:t>dezvoltare </a:t>
            </a:r>
            <a:r>
              <a:rPr lang="en-US"/>
              <a:t>ce </a:t>
            </a:r>
            <a:r>
              <a:rPr lang="en-US" smtClean="0"/>
              <a:t>ruleaz</a:t>
            </a:r>
            <a:r>
              <a:rPr lang="ro-RO" smtClean="0"/>
              <a:t>ă</a:t>
            </a:r>
            <a:r>
              <a:rPr lang="en-US" smtClean="0"/>
              <a:t> </a:t>
            </a:r>
            <a:r>
              <a:rPr lang="en-US"/>
              <a:t>un sistem de operare bazat pe Linux. Pentru feed-ul video live vom folosi o </a:t>
            </a:r>
            <a:r>
              <a:rPr lang="en-US" smtClean="0"/>
              <a:t>camer</a:t>
            </a:r>
            <a:r>
              <a:rPr lang="ro-RO" smtClean="0"/>
              <a:t>ă</a:t>
            </a:r>
            <a:r>
              <a:rPr lang="en-US" smtClean="0"/>
              <a:t> </a:t>
            </a:r>
            <a:r>
              <a:rPr lang="en-US"/>
              <a:t>web </a:t>
            </a:r>
            <a:r>
              <a:rPr lang="en-US" smtClean="0"/>
              <a:t>conectat</a:t>
            </a:r>
            <a:r>
              <a:rPr lang="ro-RO" smtClean="0"/>
              <a:t>ă</a:t>
            </a:r>
            <a:r>
              <a:rPr lang="en-US" smtClean="0"/>
              <a:t> </a:t>
            </a:r>
            <a:r>
              <a:rPr lang="en-US"/>
              <a:t>direct la Jetson.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0583" y="597204"/>
            <a:ext cx="4610283" cy="3949396"/>
          </a:xfrm>
          <a:prstGeom prst="rect">
            <a:avLst/>
          </a:prstGeom>
        </p:spPr>
      </p:pic>
      <p:sp>
        <p:nvSpPr>
          <p:cNvPr id="5" name="Google Shape;1883;p28"/>
          <p:cNvSpPr txBox="1">
            <a:spLocks noGrp="1"/>
          </p:cNvSpPr>
          <p:nvPr>
            <p:ph type="title"/>
          </p:nvPr>
        </p:nvSpPr>
        <p:spPr>
          <a:xfrm>
            <a:off x="-1240536" y="748594"/>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mtClean="0"/>
              <a:t>Scopul proiectului</a:t>
            </a:r>
            <a:endParaRPr>
              <a:latin typeface="Bebas Neue"/>
              <a:ea typeface="Bebas Neue"/>
              <a:cs typeface="Bebas Neue"/>
              <a:sym typeface="Bebas Neue"/>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1"/>
        <p:cNvGrpSpPr/>
        <p:nvPr/>
      </p:nvGrpSpPr>
      <p:grpSpPr>
        <a:xfrm>
          <a:off x="0" y="0"/>
          <a:ext cx="0" cy="0"/>
          <a:chOff x="0" y="0"/>
          <a:chExt cx="0" cy="0"/>
        </a:xfrm>
      </p:grpSpPr>
      <p:sp>
        <p:nvSpPr>
          <p:cNvPr id="2093" name="Google Shape;2093;p41"/>
          <p:cNvSpPr txBox="1">
            <a:spLocks noGrp="1"/>
          </p:cNvSpPr>
          <p:nvPr>
            <p:ph type="subTitle" idx="1"/>
          </p:nvPr>
        </p:nvSpPr>
        <p:spPr>
          <a:xfrm>
            <a:off x="311483" y="1208950"/>
            <a:ext cx="5356063" cy="3335524"/>
          </a:xfrm>
          <a:prstGeom prst="rect">
            <a:avLst/>
          </a:prstGeom>
        </p:spPr>
        <p:txBody>
          <a:bodyPr spcFirstLastPara="1" wrap="square" lIns="0" tIns="0" rIns="0" bIns="0" anchor="ctr" anchorCtr="0">
            <a:noAutofit/>
          </a:bodyPr>
          <a:lstStyle/>
          <a:p>
            <a:pPr marL="0" lvl="0" indent="0" algn="l"/>
            <a:r>
              <a:rPr lang="ro-RO"/>
              <a:t> </a:t>
            </a:r>
            <a:r>
              <a:rPr lang="ro-RO" smtClean="0"/>
              <a:t>   </a:t>
            </a:r>
            <a:r>
              <a:rPr lang="en-US" smtClean="0"/>
              <a:t>Semnele </a:t>
            </a:r>
            <a:r>
              <a:rPr lang="en-US"/>
              <a:t>de </a:t>
            </a:r>
            <a:r>
              <a:rPr lang="en-US" smtClean="0"/>
              <a:t>circula</a:t>
            </a:r>
            <a:r>
              <a:rPr lang="ro-RO" smtClean="0"/>
              <a:t>ț</a:t>
            </a:r>
            <a:r>
              <a:rPr lang="en-US" smtClean="0"/>
              <a:t>ie </a:t>
            </a:r>
            <a:r>
              <a:rPr lang="en-US"/>
              <a:t>sunt detectate prin analizarea </a:t>
            </a:r>
            <a:r>
              <a:rPr lang="en-US" smtClean="0"/>
              <a:t>informa</a:t>
            </a:r>
            <a:r>
              <a:rPr lang="ro-RO" smtClean="0"/>
              <a:t>ț</a:t>
            </a:r>
            <a:r>
              <a:rPr lang="en-US" smtClean="0"/>
              <a:t>iilor </a:t>
            </a:r>
            <a:r>
              <a:rPr lang="en-US"/>
              <a:t>de culoare </a:t>
            </a:r>
            <a:r>
              <a:rPr lang="en-US" smtClean="0"/>
              <a:t>con</a:t>
            </a:r>
            <a:r>
              <a:rPr lang="ro-RO" smtClean="0"/>
              <a:t>ț</a:t>
            </a:r>
            <a:r>
              <a:rPr lang="en-US" smtClean="0"/>
              <a:t>inute </a:t>
            </a:r>
            <a:r>
              <a:rPr lang="en-US"/>
              <a:t>în imagini. Semnele detectate sunt apoi clasificate în </a:t>
            </a:r>
            <a:r>
              <a:rPr lang="en-US" smtClean="0"/>
              <a:t>func</a:t>
            </a:r>
            <a:r>
              <a:rPr lang="ro-RO" smtClean="0"/>
              <a:t>ț</a:t>
            </a:r>
            <a:r>
              <a:rPr lang="en-US" smtClean="0"/>
              <a:t>ie </a:t>
            </a:r>
            <a:r>
              <a:rPr lang="en-US"/>
              <a:t>de caracteristicile lor de </a:t>
            </a:r>
            <a:r>
              <a:rPr lang="en-US" smtClean="0"/>
              <a:t>form</a:t>
            </a:r>
            <a:r>
              <a:rPr lang="ro-RO" smtClean="0"/>
              <a:t>ă</a:t>
            </a:r>
            <a:r>
              <a:rPr lang="en-US" smtClean="0"/>
              <a:t> </a:t>
            </a:r>
            <a:r>
              <a:rPr lang="en-US"/>
              <a:t>precum triunghi, </a:t>
            </a:r>
            <a:r>
              <a:rPr lang="en-US" smtClean="0"/>
              <a:t> p</a:t>
            </a:r>
            <a:r>
              <a:rPr lang="ro-RO" smtClean="0"/>
              <a:t>ă</a:t>
            </a:r>
            <a:r>
              <a:rPr lang="en-US" smtClean="0"/>
              <a:t>trat </a:t>
            </a:r>
            <a:r>
              <a:rPr lang="ro-RO" smtClean="0"/>
              <a:t>ș</a:t>
            </a:r>
            <a:r>
              <a:rPr lang="en-US" smtClean="0"/>
              <a:t>i </a:t>
            </a:r>
            <a:r>
              <a:rPr lang="en-US"/>
              <a:t>forme circulare. </a:t>
            </a:r>
            <a:r>
              <a:rPr lang="ro-RO" smtClean="0"/>
              <a:t>           </a:t>
            </a:r>
            <a:endParaRPr/>
          </a:p>
        </p:txBody>
      </p:sp>
      <p:grpSp>
        <p:nvGrpSpPr>
          <p:cNvPr id="2094" name="Google Shape;2094;p41"/>
          <p:cNvGrpSpPr/>
          <p:nvPr/>
        </p:nvGrpSpPr>
        <p:grpSpPr>
          <a:xfrm>
            <a:off x="5223124" y="1747380"/>
            <a:ext cx="4264443" cy="2945603"/>
            <a:chOff x="5011723" y="1494466"/>
            <a:chExt cx="4267431" cy="2947666"/>
          </a:xfrm>
        </p:grpSpPr>
        <p:grpSp>
          <p:nvGrpSpPr>
            <p:cNvPr id="2095" name="Google Shape;2095;p41"/>
            <p:cNvGrpSpPr/>
            <p:nvPr/>
          </p:nvGrpSpPr>
          <p:grpSpPr>
            <a:xfrm>
              <a:off x="5011723" y="1494466"/>
              <a:ext cx="2857496" cy="2154750"/>
              <a:chOff x="3499629" y="1503696"/>
              <a:chExt cx="1163286" cy="877163"/>
            </a:xfrm>
          </p:grpSpPr>
          <p:sp>
            <p:nvSpPr>
              <p:cNvPr id="2096" name="Google Shape;2096;p41"/>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1"/>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1"/>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1"/>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1"/>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1"/>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1"/>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1"/>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1"/>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1"/>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1"/>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1"/>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1"/>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09" name="Google Shape;2109;p41"/>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110" name="Google Shape;2110;p41"/>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1"/>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1"/>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1"/>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14" name="Google Shape;2114;p41"/>
            <p:cNvCxnSpPr/>
            <p:nvPr/>
          </p:nvCxnSpPr>
          <p:spPr>
            <a:xfrm>
              <a:off x="7613647" y="2533359"/>
              <a:ext cx="1576800" cy="0"/>
            </a:xfrm>
            <a:prstGeom prst="straightConnector1">
              <a:avLst/>
            </a:prstGeom>
            <a:noFill/>
            <a:ln w="19050" cap="flat" cmpd="sng">
              <a:solidFill>
                <a:schemeClr val="dk2"/>
              </a:solidFill>
              <a:prstDash val="solid"/>
              <a:round/>
              <a:headEnd type="none" w="med" len="med"/>
              <a:tailEnd type="none" w="med" len="med"/>
            </a:ln>
          </p:spPr>
        </p:cxnSp>
        <p:cxnSp>
          <p:nvCxnSpPr>
            <p:cNvPr id="2115" name="Google Shape;2115;p41"/>
            <p:cNvCxnSpPr/>
            <p:nvPr/>
          </p:nvCxnSpPr>
          <p:spPr>
            <a:xfrm>
              <a:off x="6419878" y="3649232"/>
              <a:ext cx="0" cy="792900"/>
            </a:xfrm>
            <a:prstGeom prst="straightConnector1">
              <a:avLst/>
            </a:prstGeom>
            <a:noFill/>
            <a:ln w="19050" cap="flat" cmpd="sng">
              <a:solidFill>
                <a:schemeClr val="dk2"/>
              </a:solidFill>
              <a:prstDash val="solid"/>
              <a:round/>
              <a:headEnd type="none" w="med" len="med"/>
              <a:tailEnd type="none" w="med" len="med"/>
            </a:ln>
          </p:spPr>
        </p:cxnSp>
        <p:cxnSp>
          <p:nvCxnSpPr>
            <p:cNvPr id="2116" name="Google Shape;2116;p41"/>
            <p:cNvCxnSpPr/>
            <p:nvPr/>
          </p:nvCxnSpPr>
          <p:spPr>
            <a:xfrm>
              <a:off x="6417753" y="4439338"/>
              <a:ext cx="2861400" cy="0"/>
            </a:xfrm>
            <a:prstGeom prst="straightConnector1">
              <a:avLst/>
            </a:prstGeom>
            <a:noFill/>
            <a:ln w="19050" cap="flat" cmpd="sng">
              <a:solidFill>
                <a:schemeClr val="dk2"/>
              </a:solidFill>
              <a:prstDash val="solid"/>
              <a:round/>
              <a:headEnd type="none" w="med" len="med"/>
              <a:tailEnd type="none" w="med" len="med"/>
            </a:ln>
          </p:spPr>
        </p:cxnSp>
        <p:grpSp>
          <p:nvGrpSpPr>
            <p:cNvPr id="2117" name="Google Shape;2117;p41"/>
            <p:cNvGrpSpPr/>
            <p:nvPr/>
          </p:nvGrpSpPr>
          <p:grpSpPr>
            <a:xfrm>
              <a:off x="6090716" y="2028530"/>
              <a:ext cx="978651" cy="1086812"/>
              <a:chOff x="6151275" y="2095925"/>
              <a:chExt cx="857113" cy="951841"/>
            </a:xfrm>
          </p:grpSpPr>
          <p:sp>
            <p:nvSpPr>
              <p:cNvPr id="2118" name="Google Shape;2118;p41"/>
              <p:cNvSpPr/>
              <p:nvPr/>
            </p:nvSpPr>
            <p:spPr>
              <a:xfrm>
                <a:off x="6271561" y="2201333"/>
                <a:ext cx="526314" cy="386352"/>
              </a:xfrm>
              <a:custGeom>
                <a:avLst/>
                <a:gdLst/>
                <a:ahLst/>
                <a:cxnLst/>
                <a:rect l="l" t="t" r="r" b="b"/>
                <a:pathLst>
                  <a:path w="8773" h="6440" extrusionOk="0">
                    <a:moveTo>
                      <a:pt x="4899" y="1"/>
                    </a:moveTo>
                    <a:cubicBezTo>
                      <a:pt x="4456" y="1"/>
                      <a:pt x="4015" y="76"/>
                      <a:pt x="3610" y="223"/>
                    </a:cubicBezTo>
                    <a:cubicBezTo>
                      <a:pt x="3535" y="249"/>
                      <a:pt x="3485" y="274"/>
                      <a:pt x="3434" y="299"/>
                    </a:cubicBezTo>
                    <a:cubicBezTo>
                      <a:pt x="3359" y="299"/>
                      <a:pt x="3284" y="274"/>
                      <a:pt x="3209" y="274"/>
                    </a:cubicBezTo>
                    <a:cubicBezTo>
                      <a:pt x="3155" y="267"/>
                      <a:pt x="3103" y="264"/>
                      <a:pt x="3052" y="264"/>
                    </a:cubicBezTo>
                    <a:cubicBezTo>
                      <a:pt x="2913" y="264"/>
                      <a:pt x="2779" y="287"/>
                      <a:pt x="2632" y="324"/>
                    </a:cubicBezTo>
                    <a:cubicBezTo>
                      <a:pt x="2181" y="424"/>
                      <a:pt x="1730" y="574"/>
                      <a:pt x="1354" y="875"/>
                    </a:cubicBezTo>
                    <a:cubicBezTo>
                      <a:pt x="978" y="1176"/>
                      <a:pt x="728" y="1652"/>
                      <a:pt x="778" y="2128"/>
                    </a:cubicBezTo>
                    <a:cubicBezTo>
                      <a:pt x="803" y="2178"/>
                      <a:pt x="803" y="2254"/>
                      <a:pt x="753" y="2329"/>
                    </a:cubicBezTo>
                    <a:cubicBezTo>
                      <a:pt x="728" y="2354"/>
                      <a:pt x="703" y="2354"/>
                      <a:pt x="677" y="2379"/>
                    </a:cubicBezTo>
                    <a:cubicBezTo>
                      <a:pt x="352" y="2554"/>
                      <a:pt x="176" y="2905"/>
                      <a:pt x="101" y="3281"/>
                    </a:cubicBezTo>
                    <a:cubicBezTo>
                      <a:pt x="1" y="3858"/>
                      <a:pt x="76" y="4459"/>
                      <a:pt x="352" y="4960"/>
                    </a:cubicBezTo>
                    <a:cubicBezTo>
                      <a:pt x="452" y="5136"/>
                      <a:pt x="552" y="5286"/>
                      <a:pt x="728" y="5411"/>
                    </a:cubicBezTo>
                    <a:cubicBezTo>
                      <a:pt x="828" y="5478"/>
                      <a:pt x="950" y="5523"/>
                      <a:pt x="1073" y="5523"/>
                    </a:cubicBezTo>
                    <a:cubicBezTo>
                      <a:pt x="1134" y="5523"/>
                      <a:pt x="1195" y="5512"/>
                      <a:pt x="1254" y="5487"/>
                    </a:cubicBezTo>
                    <a:cubicBezTo>
                      <a:pt x="1354" y="5712"/>
                      <a:pt x="1404" y="5938"/>
                      <a:pt x="1555" y="6113"/>
                    </a:cubicBezTo>
                    <a:cubicBezTo>
                      <a:pt x="1705" y="6314"/>
                      <a:pt x="1981" y="6414"/>
                      <a:pt x="2231" y="6439"/>
                    </a:cubicBezTo>
                    <a:cubicBezTo>
                      <a:pt x="2236" y="6440"/>
                      <a:pt x="2242" y="6440"/>
                      <a:pt x="2247" y="6440"/>
                    </a:cubicBezTo>
                    <a:cubicBezTo>
                      <a:pt x="2509" y="6440"/>
                      <a:pt x="3161" y="5863"/>
                      <a:pt x="3284" y="5863"/>
                    </a:cubicBezTo>
                    <a:cubicBezTo>
                      <a:pt x="3339" y="5863"/>
                      <a:pt x="3639" y="5997"/>
                      <a:pt x="3938" y="5997"/>
                    </a:cubicBezTo>
                    <a:cubicBezTo>
                      <a:pt x="4187" y="5997"/>
                      <a:pt x="4435" y="5904"/>
                      <a:pt x="4537" y="5562"/>
                    </a:cubicBezTo>
                    <a:cubicBezTo>
                      <a:pt x="4584" y="5420"/>
                      <a:pt x="4587" y="5234"/>
                      <a:pt x="4734" y="5234"/>
                    </a:cubicBezTo>
                    <a:cubicBezTo>
                      <a:pt x="4743" y="5234"/>
                      <a:pt x="4753" y="5235"/>
                      <a:pt x="4763" y="5236"/>
                    </a:cubicBezTo>
                    <a:cubicBezTo>
                      <a:pt x="4838" y="5236"/>
                      <a:pt x="4888" y="5286"/>
                      <a:pt x="4963" y="5311"/>
                    </a:cubicBezTo>
                    <a:cubicBezTo>
                      <a:pt x="5085" y="5372"/>
                      <a:pt x="5215" y="5405"/>
                      <a:pt x="5344" y="5405"/>
                    </a:cubicBezTo>
                    <a:cubicBezTo>
                      <a:pt x="5428" y="5405"/>
                      <a:pt x="5511" y="5391"/>
                      <a:pt x="5590" y="5361"/>
                    </a:cubicBezTo>
                    <a:cubicBezTo>
                      <a:pt x="5715" y="5336"/>
                      <a:pt x="5840" y="5261"/>
                      <a:pt x="5891" y="5136"/>
                    </a:cubicBezTo>
                    <a:cubicBezTo>
                      <a:pt x="5966" y="5036"/>
                      <a:pt x="5966" y="4885"/>
                      <a:pt x="5865" y="4785"/>
                    </a:cubicBezTo>
                    <a:lnTo>
                      <a:pt x="5865" y="4785"/>
                    </a:lnTo>
                    <a:cubicBezTo>
                      <a:pt x="5923" y="4816"/>
                      <a:pt x="5983" y="4830"/>
                      <a:pt x="6044" y="4830"/>
                    </a:cubicBezTo>
                    <a:cubicBezTo>
                      <a:pt x="6274" y="4830"/>
                      <a:pt x="6502" y="4627"/>
                      <a:pt x="6542" y="4409"/>
                    </a:cubicBezTo>
                    <a:cubicBezTo>
                      <a:pt x="6592" y="4259"/>
                      <a:pt x="6567" y="4083"/>
                      <a:pt x="6517" y="3933"/>
                    </a:cubicBezTo>
                    <a:cubicBezTo>
                      <a:pt x="6467" y="3807"/>
                      <a:pt x="6367" y="3707"/>
                      <a:pt x="6492" y="3607"/>
                    </a:cubicBezTo>
                    <a:cubicBezTo>
                      <a:pt x="6617" y="3557"/>
                      <a:pt x="6843" y="3557"/>
                      <a:pt x="6993" y="3532"/>
                    </a:cubicBezTo>
                    <a:cubicBezTo>
                      <a:pt x="7144" y="3507"/>
                      <a:pt x="7319" y="3457"/>
                      <a:pt x="7495" y="3432"/>
                    </a:cubicBezTo>
                    <a:cubicBezTo>
                      <a:pt x="7921" y="3331"/>
                      <a:pt x="8372" y="3156"/>
                      <a:pt x="8597" y="2780"/>
                    </a:cubicBezTo>
                    <a:cubicBezTo>
                      <a:pt x="8773" y="2479"/>
                      <a:pt x="8773" y="2103"/>
                      <a:pt x="8723" y="1752"/>
                    </a:cubicBezTo>
                    <a:cubicBezTo>
                      <a:pt x="8673" y="1527"/>
                      <a:pt x="8622" y="1301"/>
                      <a:pt x="8497" y="1151"/>
                    </a:cubicBezTo>
                    <a:cubicBezTo>
                      <a:pt x="8381" y="1016"/>
                      <a:pt x="8221" y="925"/>
                      <a:pt x="8061" y="925"/>
                    </a:cubicBezTo>
                    <a:cubicBezTo>
                      <a:pt x="8014" y="925"/>
                      <a:pt x="7967" y="933"/>
                      <a:pt x="7921" y="950"/>
                    </a:cubicBezTo>
                    <a:cubicBezTo>
                      <a:pt x="7667" y="558"/>
                      <a:pt x="7221" y="293"/>
                      <a:pt x="6741" y="293"/>
                    </a:cubicBezTo>
                    <a:cubicBezTo>
                      <a:pt x="6700" y="293"/>
                      <a:pt x="6659" y="295"/>
                      <a:pt x="6617" y="299"/>
                    </a:cubicBezTo>
                    <a:lnTo>
                      <a:pt x="6442" y="299"/>
                    </a:lnTo>
                    <a:cubicBezTo>
                      <a:pt x="6367" y="299"/>
                      <a:pt x="6317" y="274"/>
                      <a:pt x="6241" y="249"/>
                    </a:cubicBezTo>
                    <a:cubicBezTo>
                      <a:pt x="5820" y="82"/>
                      <a:pt x="5359" y="1"/>
                      <a:pt x="48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1"/>
              <p:cNvSpPr/>
              <p:nvPr/>
            </p:nvSpPr>
            <p:spPr>
              <a:xfrm>
                <a:off x="6271561" y="2196653"/>
                <a:ext cx="526314" cy="392531"/>
              </a:xfrm>
              <a:custGeom>
                <a:avLst/>
                <a:gdLst/>
                <a:ahLst/>
                <a:cxnLst/>
                <a:rect l="l" t="t" r="r" b="b"/>
                <a:pathLst>
                  <a:path w="8773" h="6543" fill="none" extrusionOk="0">
                    <a:moveTo>
                      <a:pt x="7495" y="3510"/>
                    </a:moveTo>
                    <a:cubicBezTo>
                      <a:pt x="7921" y="3409"/>
                      <a:pt x="8372" y="3234"/>
                      <a:pt x="8597" y="2858"/>
                    </a:cubicBezTo>
                    <a:cubicBezTo>
                      <a:pt x="8773" y="2557"/>
                      <a:pt x="8773" y="2181"/>
                      <a:pt x="8723" y="1830"/>
                    </a:cubicBezTo>
                    <a:cubicBezTo>
                      <a:pt x="8673" y="1605"/>
                      <a:pt x="8622" y="1379"/>
                      <a:pt x="8497" y="1229"/>
                    </a:cubicBezTo>
                    <a:cubicBezTo>
                      <a:pt x="8347" y="1053"/>
                      <a:pt x="8121" y="953"/>
                      <a:pt x="7921" y="1028"/>
                    </a:cubicBezTo>
                    <a:cubicBezTo>
                      <a:pt x="7645" y="602"/>
                      <a:pt x="7144" y="327"/>
                      <a:pt x="6617" y="377"/>
                    </a:cubicBezTo>
                    <a:cubicBezTo>
                      <a:pt x="6567" y="377"/>
                      <a:pt x="6492" y="377"/>
                      <a:pt x="6442" y="377"/>
                    </a:cubicBezTo>
                    <a:cubicBezTo>
                      <a:pt x="6367" y="377"/>
                      <a:pt x="6317" y="352"/>
                      <a:pt x="6241" y="327"/>
                    </a:cubicBezTo>
                    <a:cubicBezTo>
                      <a:pt x="5414" y="1"/>
                      <a:pt x="4437" y="1"/>
                      <a:pt x="3610" y="301"/>
                    </a:cubicBezTo>
                    <a:cubicBezTo>
                      <a:pt x="3535" y="327"/>
                      <a:pt x="3485" y="352"/>
                      <a:pt x="3434" y="377"/>
                    </a:cubicBezTo>
                    <a:cubicBezTo>
                      <a:pt x="3359" y="377"/>
                      <a:pt x="3284" y="352"/>
                      <a:pt x="3209" y="352"/>
                    </a:cubicBezTo>
                    <a:cubicBezTo>
                      <a:pt x="3008" y="327"/>
                      <a:pt x="2833" y="352"/>
                      <a:pt x="2632" y="402"/>
                    </a:cubicBezTo>
                    <a:cubicBezTo>
                      <a:pt x="2181" y="502"/>
                      <a:pt x="1730" y="652"/>
                      <a:pt x="1354" y="953"/>
                    </a:cubicBezTo>
                    <a:cubicBezTo>
                      <a:pt x="978" y="1254"/>
                      <a:pt x="728" y="1730"/>
                      <a:pt x="778" y="2206"/>
                    </a:cubicBezTo>
                    <a:cubicBezTo>
                      <a:pt x="803" y="2256"/>
                      <a:pt x="803" y="2332"/>
                      <a:pt x="753" y="2407"/>
                    </a:cubicBezTo>
                    <a:cubicBezTo>
                      <a:pt x="728" y="2432"/>
                      <a:pt x="703" y="2432"/>
                      <a:pt x="677" y="2457"/>
                    </a:cubicBezTo>
                    <a:cubicBezTo>
                      <a:pt x="352" y="2632"/>
                      <a:pt x="176" y="2983"/>
                      <a:pt x="101" y="3359"/>
                    </a:cubicBezTo>
                    <a:cubicBezTo>
                      <a:pt x="1" y="3936"/>
                      <a:pt x="76" y="4537"/>
                      <a:pt x="352" y="5038"/>
                    </a:cubicBezTo>
                    <a:cubicBezTo>
                      <a:pt x="452" y="5214"/>
                      <a:pt x="552" y="5364"/>
                      <a:pt x="728" y="5489"/>
                    </a:cubicBezTo>
                    <a:cubicBezTo>
                      <a:pt x="878" y="5590"/>
                      <a:pt x="1078" y="5640"/>
                      <a:pt x="1254" y="5565"/>
                    </a:cubicBezTo>
                    <a:cubicBezTo>
                      <a:pt x="1354" y="5790"/>
                      <a:pt x="1404" y="6016"/>
                      <a:pt x="1555" y="6191"/>
                    </a:cubicBezTo>
                    <a:cubicBezTo>
                      <a:pt x="1705" y="6392"/>
                      <a:pt x="1981" y="6492"/>
                      <a:pt x="2231" y="6517"/>
                    </a:cubicBezTo>
                    <a:cubicBezTo>
                      <a:pt x="2482" y="6542"/>
                      <a:pt x="3159" y="5941"/>
                      <a:pt x="3284" y="5941"/>
                    </a:cubicBezTo>
                    <a:cubicBezTo>
                      <a:pt x="3384" y="5941"/>
                      <a:pt x="4312" y="6392"/>
                      <a:pt x="4537" y="5640"/>
                    </a:cubicBezTo>
                    <a:cubicBezTo>
                      <a:pt x="4587" y="5489"/>
                      <a:pt x="4587" y="5289"/>
                      <a:pt x="4763" y="5314"/>
                    </a:cubicBezTo>
                    <a:cubicBezTo>
                      <a:pt x="4838" y="5314"/>
                      <a:pt x="4888" y="5364"/>
                      <a:pt x="4963" y="5389"/>
                    </a:cubicBezTo>
                    <a:cubicBezTo>
                      <a:pt x="5164" y="5489"/>
                      <a:pt x="5389" y="5515"/>
                      <a:pt x="5590" y="5439"/>
                    </a:cubicBezTo>
                    <a:cubicBezTo>
                      <a:pt x="5715" y="5414"/>
                      <a:pt x="5840" y="5339"/>
                      <a:pt x="5891" y="5214"/>
                    </a:cubicBezTo>
                    <a:cubicBezTo>
                      <a:pt x="5966" y="5114"/>
                      <a:pt x="5966" y="4963"/>
                      <a:pt x="5865" y="4863"/>
                    </a:cubicBezTo>
                    <a:cubicBezTo>
                      <a:pt x="6141" y="5013"/>
                      <a:pt x="6492" y="4763"/>
                      <a:pt x="6542" y="4487"/>
                    </a:cubicBezTo>
                    <a:cubicBezTo>
                      <a:pt x="6592" y="4337"/>
                      <a:pt x="6567" y="4161"/>
                      <a:pt x="6517" y="4011"/>
                    </a:cubicBezTo>
                    <a:cubicBezTo>
                      <a:pt x="6467" y="3885"/>
                      <a:pt x="6367" y="3785"/>
                      <a:pt x="6492" y="3685"/>
                    </a:cubicBezTo>
                    <a:cubicBezTo>
                      <a:pt x="6617" y="3635"/>
                      <a:pt x="6843" y="3635"/>
                      <a:pt x="6993" y="3610"/>
                    </a:cubicBezTo>
                    <a:cubicBezTo>
                      <a:pt x="7144" y="3585"/>
                      <a:pt x="7319" y="3535"/>
                      <a:pt x="7495" y="3510"/>
                    </a:cubicBezTo>
                    <a:close/>
                  </a:path>
                </a:pathLst>
              </a:custGeom>
              <a:noFill/>
              <a:ln w="952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1"/>
              <p:cNvSpPr/>
              <p:nvPr/>
            </p:nvSpPr>
            <p:spPr>
              <a:xfrm>
                <a:off x="6677534" y="2258326"/>
                <a:ext cx="70731" cy="51174"/>
              </a:xfrm>
              <a:custGeom>
                <a:avLst/>
                <a:gdLst/>
                <a:ahLst/>
                <a:cxnLst/>
                <a:rect l="l" t="t" r="r" b="b"/>
                <a:pathLst>
                  <a:path w="1179" h="853" fill="none" extrusionOk="0">
                    <a:moveTo>
                      <a:pt x="1154" y="0"/>
                    </a:moveTo>
                    <a:cubicBezTo>
                      <a:pt x="1154" y="0"/>
                      <a:pt x="1179" y="852"/>
                      <a:pt x="1" y="8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1"/>
              <p:cNvSpPr/>
              <p:nvPr/>
            </p:nvSpPr>
            <p:spPr>
              <a:xfrm>
                <a:off x="6588864" y="2205712"/>
                <a:ext cx="40615" cy="60172"/>
              </a:xfrm>
              <a:custGeom>
                <a:avLst/>
                <a:gdLst/>
                <a:ahLst/>
                <a:cxnLst/>
                <a:rect l="l" t="t" r="r" b="b"/>
                <a:pathLst>
                  <a:path w="677" h="1003" fill="none" extrusionOk="0">
                    <a:moveTo>
                      <a:pt x="326" y="0"/>
                    </a:moveTo>
                    <a:cubicBezTo>
                      <a:pt x="326" y="0"/>
                      <a:pt x="0" y="652"/>
                      <a:pt x="677" y="1003"/>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1"/>
              <p:cNvSpPr/>
              <p:nvPr/>
            </p:nvSpPr>
            <p:spPr>
              <a:xfrm>
                <a:off x="6527192" y="2309440"/>
                <a:ext cx="133903" cy="108286"/>
              </a:xfrm>
              <a:custGeom>
                <a:avLst/>
                <a:gdLst/>
                <a:ahLst/>
                <a:cxnLst/>
                <a:rect l="l" t="t" r="r" b="b"/>
                <a:pathLst>
                  <a:path w="2232" h="1805" fill="none" extrusionOk="0">
                    <a:moveTo>
                      <a:pt x="2231" y="1805"/>
                    </a:moveTo>
                    <a:cubicBezTo>
                      <a:pt x="2231" y="1805"/>
                      <a:pt x="677" y="1579"/>
                      <a:pt x="0"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1"/>
              <p:cNvSpPr/>
              <p:nvPr/>
            </p:nvSpPr>
            <p:spPr>
              <a:xfrm>
                <a:off x="6579805" y="2300441"/>
                <a:ext cx="42175" cy="79730"/>
              </a:xfrm>
              <a:custGeom>
                <a:avLst/>
                <a:gdLst/>
                <a:ahLst/>
                <a:cxnLst/>
                <a:rect l="l" t="t" r="r" b="b"/>
                <a:pathLst>
                  <a:path w="703" h="1329" fill="none" extrusionOk="0">
                    <a:moveTo>
                      <a:pt x="402" y="0"/>
                    </a:moveTo>
                    <a:cubicBezTo>
                      <a:pt x="402" y="0"/>
                      <a:pt x="702" y="1153"/>
                      <a:pt x="1" y="1328"/>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1"/>
              <p:cNvSpPr/>
              <p:nvPr/>
            </p:nvSpPr>
            <p:spPr>
              <a:xfrm>
                <a:off x="6405406" y="2219211"/>
                <a:ext cx="72231" cy="108346"/>
              </a:xfrm>
              <a:custGeom>
                <a:avLst/>
                <a:gdLst/>
                <a:ahLst/>
                <a:cxnLst/>
                <a:rect l="l" t="t" r="r" b="b"/>
                <a:pathLst>
                  <a:path w="1204" h="1806" fill="none" extrusionOk="0">
                    <a:moveTo>
                      <a:pt x="1203" y="1"/>
                    </a:moveTo>
                    <a:cubicBezTo>
                      <a:pt x="1203" y="1"/>
                      <a:pt x="0" y="928"/>
                      <a:pt x="627" y="1805"/>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1"/>
              <p:cNvSpPr/>
              <p:nvPr/>
            </p:nvSpPr>
            <p:spPr>
              <a:xfrm>
                <a:off x="6324175" y="2324499"/>
                <a:ext cx="48174" cy="39115"/>
              </a:xfrm>
              <a:custGeom>
                <a:avLst/>
                <a:gdLst/>
                <a:ahLst/>
                <a:cxnLst/>
                <a:rect l="l" t="t" r="r" b="b"/>
                <a:pathLst>
                  <a:path w="803" h="652" fill="none" extrusionOk="0">
                    <a:moveTo>
                      <a:pt x="1" y="251"/>
                    </a:moveTo>
                    <a:cubicBezTo>
                      <a:pt x="1" y="251"/>
                      <a:pt x="703" y="0"/>
                      <a:pt x="803" y="6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1"/>
              <p:cNvSpPr/>
              <p:nvPr/>
            </p:nvSpPr>
            <p:spPr>
              <a:xfrm>
                <a:off x="6346732" y="2380112"/>
                <a:ext cx="139903" cy="150401"/>
              </a:xfrm>
              <a:custGeom>
                <a:avLst/>
                <a:gdLst/>
                <a:ahLst/>
                <a:cxnLst/>
                <a:rect l="l" t="t" r="r" b="b"/>
                <a:pathLst>
                  <a:path w="2332" h="2507" fill="none" extrusionOk="0">
                    <a:moveTo>
                      <a:pt x="1" y="2507"/>
                    </a:moveTo>
                    <a:cubicBezTo>
                      <a:pt x="126" y="2482"/>
                      <a:pt x="2332" y="1730"/>
                      <a:pt x="2031"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1"/>
              <p:cNvSpPr/>
              <p:nvPr/>
            </p:nvSpPr>
            <p:spPr>
              <a:xfrm>
                <a:off x="6369290" y="2410169"/>
                <a:ext cx="48174" cy="82790"/>
              </a:xfrm>
              <a:custGeom>
                <a:avLst/>
                <a:gdLst/>
                <a:ahLst/>
                <a:cxnLst/>
                <a:rect l="l" t="t" r="r" b="b"/>
                <a:pathLst>
                  <a:path w="803" h="1380" fill="none" extrusionOk="0">
                    <a:moveTo>
                      <a:pt x="427" y="1"/>
                    </a:moveTo>
                    <a:cubicBezTo>
                      <a:pt x="427" y="1"/>
                      <a:pt x="1" y="853"/>
                      <a:pt x="803" y="1379"/>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1"/>
              <p:cNvSpPr/>
              <p:nvPr/>
            </p:nvSpPr>
            <p:spPr>
              <a:xfrm>
                <a:off x="6279120" y="2429726"/>
                <a:ext cx="49674" cy="28616"/>
              </a:xfrm>
              <a:custGeom>
                <a:avLst/>
                <a:gdLst/>
                <a:ahLst/>
                <a:cxnLst/>
                <a:rect l="l" t="t" r="r" b="b"/>
                <a:pathLst>
                  <a:path w="828" h="477" fill="none" extrusionOk="0">
                    <a:moveTo>
                      <a:pt x="827" y="0"/>
                    </a:moveTo>
                    <a:cubicBezTo>
                      <a:pt x="827" y="0"/>
                      <a:pt x="727" y="477"/>
                      <a:pt x="0" y="477"/>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1"/>
              <p:cNvSpPr/>
              <p:nvPr/>
            </p:nvSpPr>
            <p:spPr>
              <a:xfrm>
                <a:off x="6518193" y="2435726"/>
                <a:ext cx="34616" cy="76730"/>
              </a:xfrm>
              <a:custGeom>
                <a:avLst/>
                <a:gdLst/>
                <a:ahLst/>
                <a:cxnLst/>
                <a:rect l="l" t="t" r="r" b="b"/>
                <a:pathLst>
                  <a:path w="577" h="1279" fill="none" extrusionOk="0">
                    <a:moveTo>
                      <a:pt x="577" y="1279"/>
                    </a:moveTo>
                    <a:cubicBezTo>
                      <a:pt x="577" y="1279"/>
                      <a:pt x="0" y="903"/>
                      <a:pt x="75"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1"/>
              <p:cNvSpPr/>
              <p:nvPr/>
            </p:nvSpPr>
            <p:spPr>
              <a:xfrm>
                <a:off x="6677534" y="2363554"/>
                <a:ext cx="70731" cy="39175"/>
              </a:xfrm>
              <a:custGeom>
                <a:avLst/>
                <a:gdLst/>
                <a:ahLst/>
                <a:cxnLst/>
                <a:rect l="l" t="t" r="r" b="b"/>
                <a:pathLst>
                  <a:path w="1179" h="653" fill="none" extrusionOk="0">
                    <a:moveTo>
                      <a:pt x="1179" y="577"/>
                    </a:moveTo>
                    <a:cubicBezTo>
                      <a:pt x="1179" y="577"/>
                      <a:pt x="126" y="652"/>
                      <a:pt x="1"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1"/>
              <p:cNvSpPr/>
              <p:nvPr/>
            </p:nvSpPr>
            <p:spPr>
              <a:xfrm>
                <a:off x="6455020" y="2210212"/>
                <a:ext cx="85789" cy="48174"/>
              </a:xfrm>
              <a:custGeom>
                <a:avLst/>
                <a:gdLst/>
                <a:ahLst/>
                <a:cxnLst/>
                <a:rect l="l" t="t" r="r" b="b"/>
                <a:pathLst>
                  <a:path w="1430" h="803" fill="none" extrusionOk="0">
                    <a:moveTo>
                      <a:pt x="0" y="502"/>
                    </a:moveTo>
                    <a:cubicBezTo>
                      <a:pt x="126" y="527"/>
                      <a:pt x="1053" y="0"/>
                      <a:pt x="1429" y="80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1"/>
              <p:cNvSpPr/>
              <p:nvPr/>
            </p:nvSpPr>
            <p:spPr>
              <a:xfrm>
                <a:off x="6151275" y="2095925"/>
                <a:ext cx="857113" cy="95184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1"/>
              <p:cNvSpPr/>
              <p:nvPr/>
            </p:nvSpPr>
            <p:spPr>
              <a:xfrm>
                <a:off x="6606862" y="2709414"/>
                <a:ext cx="126404" cy="197015"/>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 name="Google Shape;3377;p100"/>
          <p:cNvGrpSpPr/>
          <p:nvPr/>
        </p:nvGrpSpPr>
        <p:grpSpPr>
          <a:xfrm>
            <a:off x="8533998" y="110034"/>
            <a:ext cx="505650" cy="504006"/>
            <a:chOff x="6039282" y="1042577"/>
            <a:chExt cx="734315" cy="731929"/>
          </a:xfrm>
        </p:grpSpPr>
        <p:sp>
          <p:nvSpPr>
            <p:cNvPr id="45" name="Google Shape;3378;p100"/>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379;p100"/>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80;p100"/>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81;p100"/>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82;p100"/>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83;p100"/>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84;p100"/>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85;p100"/>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86;p100"/>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87;p100"/>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88;p100"/>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89;p100"/>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90;p100"/>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91;p100"/>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92;p100"/>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3;p100"/>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394;p100"/>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395;p100"/>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96;p100"/>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397;p100"/>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98;p100"/>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1110" y="1719940"/>
            <a:ext cx="3472891" cy="2177907"/>
          </a:xfrm>
          <a:prstGeom prst="rect">
            <a:avLst/>
          </a:prstGeom>
        </p:spPr>
      </p:pic>
      <p:sp>
        <p:nvSpPr>
          <p:cNvPr id="66" name="Google Shape;1883;p28"/>
          <p:cNvSpPr txBox="1">
            <a:spLocks noGrp="1"/>
          </p:cNvSpPr>
          <p:nvPr>
            <p:ph type="title"/>
          </p:nvPr>
        </p:nvSpPr>
        <p:spPr>
          <a:xfrm>
            <a:off x="774244" y="757116"/>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mtClean="0"/>
              <a:t>Detec</a:t>
            </a:r>
            <a:r>
              <a:rPr lang="ro-RO" smtClean="0"/>
              <a:t>ția indicatoarelor</a:t>
            </a:r>
            <a:endParaRPr>
              <a:latin typeface="Bebas Neue"/>
              <a:ea typeface="Bebas Neue"/>
              <a:cs typeface="Bebas Neue"/>
              <a:sym typeface="Bebas Neue"/>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2"/>
        <p:cNvGrpSpPr/>
        <p:nvPr/>
      </p:nvGrpSpPr>
      <p:grpSpPr>
        <a:xfrm>
          <a:off x="0" y="0"/>
          <a:ext cx="0" cy="0"/>
          <a:chOff x="0" y="0"/>
          <a:chExt cx="0" cy="0"/>
        </a:xfrm>
      </p:grpSpPr>
      <p:sp>
        <p:nvSpPr>
          <p:cNvPr id="3" name="Subtitle 2"/>
          <p:cNvSpPr>
            <a:spLocks noGrp="1"/>
          </p:cNvSpPr>
          <p:nvPr>
            <p:ph type="subTitle" idx="1"/>
          </p:nvPr>
        </p:nvSpPr>
        <p:spPr>
          <a:xfrm>
            <a:off x="3902129" y="1313524"/>
            <a:ext cx="4959457" cy="3006671"/>
          </a:xfrm>
        </p:spPr>
        <p:txBody>
          <a:bodyPr/>
          <a:lstStyle/>
          <a:p>
            <a:pPr marL="0" lvl="0" indent="0" algn="l"/>
            <a:r>
              <a:rPr lang="en-US"/>
              <a:t>Vom antrena un program bazat pe inteligența artificială cu un set de imagini pentru fiecare semn în parte, pentru a obține o precizie cât mai mare. Vom folosi programul pentru a analiza în timp real informațiile transmise de camera web.</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503" y="1905000"/>
            <a:ext cx="1802737" cy="1823720"/>
          </a:xfrm>
          <a:prstGeom prst="rect">
            <a:avLst/>
          </a:prstGeom>
        </p:spPr>
      </p:pic>
      <p:sp>
        <p:nvSpPr>
          <p:cNvPr id="5" name="Google Shape;1883;p28"/>
          <p:cNvSpPr txBox="1">
            <a:spLocks noGrp="1"/>
          </p:cNvSpPr>
          <p:nvPr>
            <p:ph type="title"/>
          </p:nvPr>
        </p:nvSpPr>
        <p:spPr>
          <a:xfrm>
            <a:off x="1440000" y="825124"/>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ro-RO" smtClean="0"/>
              <a:t>Antrenarea Ai-ului</a:t>
            </a:r>
            <a:endParaRPr>
              <a:latin typeface="Bebas Neue"/>
              <a:ea typeface="Bebas Neue"/>
              <a:cs typeface="Bebas Neue"/>
              <a:sym typeface="Bebas Neue"/>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7"/>
        <p:cNvGrpSpPr/>
        <p:nvPr/>
      </p:nvGrpSpPr>
      <p:grpSpPr>
        <a:xfrm>
          <a:off x="0" y="0"/>
          <a:ext cx="0" cy="0"/>
          <a:chOff x="0" y="0"/>
          <a:chExt cx="0" cy="0"/>
        </a:xfrm>
      </p:grpSpPr>
      <p:sp>
        <p:nvSpPr>
          <p:cNvPr id="1948" name="Google Shape;1948;p3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ro-RO" smtClean="0"/>
              <a:t>La întâlnirea semnului de circulație...</a:t>
            </a:r>
            <a:endParaRPr/>
          </a:p>
        </p:txBody>
      </p:sp>
      <p:sp>
        <p:nvSpPr>
          <p:cNvPr id="1949" name="Google Shape;1949;p33"/>
          <p:cNvSpPr txBox="1">
            <a:spLocks noGrp="1"/>
          </p:cNvSpPr>
          <p:nvPr>
            <p:ph type="subTitle" idx="1"/>
          </p:nvPr>
        </p:nvSpPr>
        <p:spPr>
          <a:xfrm>
            <a:off x="346479" y="3578402"/>
            <a:ext cx="2692498" cy="645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ro-RO" smtClean="0"/>
              <a:t>...mă opresc </a:t>
            </a:r>
            <a:r>
              <a:rPr lang="ro-RO" smtClean="0"/>
              <a:t>preț de</a:t>
            </a:r>
            <a:r>
              <a:rPr lang="ro-RO" smtClean="0"/>
              <a:t> </a:t>
            </a:r>
            <a:r>
              <a:rPr lang="ro-RO" smtClean="0"/>
              <a:t>câteva secunde pentru a mă asigura </a:t>
            </a:r>
            <a:r>
              <a:rPr lang="ro-RO" smtClean="0"/>
              <a:t>că </a:t>
            </a:r>
            <a:r>
              <a:rPr lang="ro-RO" smtClean="0"/>
              <a:t>pot continua traseul.</a:t>
            </a:r>
            <a:endParaRPr/>
          </a:p>
        </p:txBody>
      </p:sp>
      <p:sp>
        <p:nvSpPr>
          <p:cNvPr id="1950" name="Google Shape;1950;p33"/>
          <p:cNvSpPr txBox="1">
            <a:spLocks noGrp="1"/>
          </p:cNvSpPr>
          <p:nvPr>
            <p:ph type="title" idx="2"/>
          </p:nvPr>
        </p:nvSpPr>
        <p:spPr>
          <a:xfrm>
            <a:off x="1226677" y="3242209"/>
            <a:ext cx="1751700" cy="316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mtClean="0"/>
              <a:t>STOP</a:t>
            </a:r>
            <a:endParaRPr/>
          </a:p>
        </p:txBody>
      </p:sp>
      <p:sp>
        <p:nvSpPr>
          <p:cNvPr id="1951" name="Google Shape;1951;p33"/>
          <p:cNvSpPr txBox="1">
            <a:spLocks noGrp="1"/>
          </p:cNvSpPr>
          <p:nvPr>
            <p:ph type="subTitle" idx="3"/>
          </p:nvPr>
        </p:nvSpPr>
        <p:spPr>
          <a:xfrm>
            <a:off x="160637" y="2069000"/>
            <a:ext cx="2853848" cy="645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ro-RO" smtClean="0"/>
              <a:t>...încetinesc pentru a găsi un loc de parcare disponibil, apoi </a:t>
            </a:r>
            <a:r>
              <a:rPr lang="ro-RO" smtClean="0"/>
              <a:t>opresc</a:t>
            </a:r>
            <a:r>
              <a:rPr lang="ro-RO" smtClean="0"/>
              <a:t>.</a:t>
            </a:r>
            <a:endParaRPr/>
          </a:p>
        </p:txBody>
      </p:sp>
      <p:sp>
        <p:nvSpPr>
          <p:cNvPr id="1952" name="Google Shape;1952;p33"/>
          <p:cNvSpPr txBox="1">
            <a:spLocks noGrp="1"/>
          </p:cNvSpPr>
          <p:nvPr>
            <p:ph type="title" idx="4"/>
          </p:nvPr>
        </p:nvSpPr>
        <p:spPr>
          <a:xfrm>
            <a:off x="1275524" y="1708516"/>
            <a:ext cx="1751700" cy="316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ro-RO" smtClean="0"/>
              <a:t>Parcare</a:t>
            </a:r>
            <a:endParaRPr/>
          </a:p>
        </p:txBody>
      </p:sp>
      <p:sp>
        <p:nvSpPr>
          <p:cNvPr id="1953" name="Google Shape;1953;p33"/>
          <p:cNvSpPr txBox="1">
            <a:spLocks noGrp="1"/>
          </p:cNvSpPr>
          <p:nvPr>
            <p:ph type="subTitle" idx="5"/>
          </p:nvPr>
        </p:nvSpPr>
        <p:spPr>
          <a:xfrm>
            <a:off x="6201078" y="2031044"/>
            <a:ext cx="2702512"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smtClean="0"/>
              <a:t>...</a:t>
            </a:r>
            <a:r>
              <a:rPr lang="ro-RO" smtClean="0"/>
              <a:t>încetinesc, pregătindu-mă să opresc în cazul în care pe trecere se află pietoni.</a:t>
            </a:r>
            <a:endParaRPr/>
          </a:p>
        </p:txBody>
      </p:sp>
      <p:sp>
        <p:nvSpPr>
          <p:cNvPr id="1954" name="Google Shape;1954;p33"/>
          <p:cNvSpPr txBox="1">
            <a:spLocks noGrp="1"/>
          </p:cNvSpPr>
          <p:nvPr>
            <p:ph type="title" idx="6"/>
          </p:nvPr>
        </p:nvSpPr>
        <p:spPr>
          <a:xfrm>
            <a:off x="6169404" y="1701698"/>
            <a:ext cx="1988480" cy="316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smtClean="0"/>
              <a:t>TRECERE DE PIETONI</a:t>
            </a:r>
            <a:endParaRPr/>
          </a:p>
        </p:txBody>
      </p:sp>
      <p:sp>
        <p:nvSpPr>
          <p:cNvPr id="1955" name="Google Shape;1955;p33"/>
          <p:cNvSpPr txBox="1">
            <a:spLocks noGrp="1"/>
          </p:cNvSpPr>
          <p:nvPr>
            <p:ph type="subTitle" idx="7"/>
          </p:nvPr>
        </p:nvSpPr>
        <p:spPr>
          <a:xfrm>
            <a:off x="6155257" y="3696115"/>
            <a:ext cx="2638378"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smtClean="0"/>
              <a:t>...opresc pentru a reîncărca.</a:t>
            </a:r>
            <a:endParaRPr/>
          </a:p>
        </p:txBody>
      </p:sp>
      <p:sp>
        <p:nvSpPr>
          <p:cNvPr id="1956" name="Google Shape;1956;p33"/>
          <p:cNvSpPr txBox="1">
            <a:spLocks noGrp="1"/>
          </p:cNvSpPr>
          <p:nvPr>
            <p:ph type="title" idx="8"/>
          </p:nvPr>
        </p:nvSpPr>
        <p:spPr>
          <a:xfrm>
            <a:off x="6169404" y="3421917"/>
            <a:ext cx="2657554" cy="316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smtClean="0"/>
              <a:t>Stație de încărcare pentru mașini electrice</a:t>
            </a:r>
            <a:endParaRPr/>
          </a:p>
        </p:txBody>
      </p:sp>
      <p:grpSp>
        <p:nvGrpSpPr>
          <p:cNvPr id="1957" name="Google Shape;1957;p33"/>
          <p:cNvGrpSpPr/>
          <p:nvPr/>
        </p:nvGrpSpPr>
        <p:grpSpPr>
          <a:xfrm>
            <a:off x="3133557" y="1731871"/>
            <a:ext cx="980782" cy="877163"/>
            <a:chOff x="3354270" y="1731871"/>
            <a:chExt cx="980782" cy="877163"/>
          </a:xfrm>
        </p:grpSpPr>
        <p:sp>
          <p:nvSpPr>
            <p:cNvPr id="1958" name="Google Shape;1958;p33"/>
            <p:cNvSpPr/>
            <p:nvPr/>
          </p:nvSpPr>
          <p:spPr>
            <a:xfrm>
              <a:off x="3442605"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3"/>
            <p:cNvSpPr/>
            <p:nvPr/>
          </p:nvSpPr>
          <p:spPr>
            <a:xfrm>
              <a:off x="3442605" y="1841470"/>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3"/>
            <p:cNvSpPr/>
            <p:nvPr/>
          </p:nvSpPr>
          <p:spPr>
            <a:xfrm>
              <a:off x="3442605"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3"/>
            <p:cNvSpPr/>
            <p:nvPr/>
          </p:nvSpPr>
          <p:spPr>
            <a:xfrm>
              <a:off x="3488170" y="1820085"/>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3"/>
            <p:cNvSpPr/>
            <p:nvPr/>
          </p:nvSpPr>
          <p:spPr>
            <a:xfrm>
              <a:off x="4142970"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3"/>
            <p:cNvSpPr/>
            <p:nvPr/>
          </p:nvSpPr>
          <p:spPr>
            <a:xfrm>
              <a:off x="4142970" y="1862734"/>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3"/>
            <p:cNvSpPr/>
            <p:nvPr/>
          </p:nvSpPr>
          <p:spPr>
            <a:xfrm>
              <a:off x="4142970"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3"/>
            <p:cNvSpPr/>
            <p:nvPr/>
          </p:nvSpPr>
          <p:spPr>
            <a:xfrm>
              <a:off x="3466906" y="2520571"/>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3"/>
            <p:cNvSpPr/>
            <p:nvPr/>
          </p:nvSpPr>
          <p:spPr>
            <a:xfrm>
              <a:off x="3354270" y="1731871"/>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3"/>
            <p:cNvSpPr/>
            <p:nvPr/>
          </p:nvSpPr>
          <p:spPr>
            <a:xfrm>
              <a:off x="4237469" y="2283025"/>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3"/>
            <p:cNvSpPr/>
            <p:nvPr/>
          </p:nvSpPr>
          <p:spPr>
            <a:xfrm>
              <a:off x="4234444" y="239262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3"/>
            <p:cNvSpPr/>
            <p:nvPr/>
          </p:nvSpPr>
          <p:spPr>
            <a:xfrm>
              <a:off x="4234331" y="195106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3"/>
            <p:cNvSpPr/>
            <p:nvPr/>
          </p:nvSpPr>
          <p:spPr>
            <a:xfrm>
              <a:off x="4234344" y="2042442"/>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1" name="Google Shape;1971;p33"/>
            <p:cNvGrpSpPr/>
            <p:nvPr/>
          </p:nvGrpSpPr>
          <p:grpSpPr>
            <a:xfrm>
              <a:off x="3680871" y="1943001"/>
              <a:ext cx="224255" cy="454737"/>
              <a:chOff x="3417000" y="1881451"/>
              <a:chExt cx="203979" cy="413623"/>
            </a:xfrm>
          </p:grpSpPr>
          <p:sp>
            <p:nvSpPr>
              <p:cNvPr id="1972" name="Google Shape;1972;p33"/>
              <p:cNvSpPr/>
              <p:nvPr/>
            </p:nvSpPr>
            <p:spPr>
              <a:xfrm>
                <a:off x="3417000" y="1881451"/>
                <a:ext cx="203979" cy="364813"/>
              </a:xfrm>
              <a:custGeom>
                <a:avLst/>
                <a:gdLst/>
                <a:ahLst/>
                <a:cxnLst/>
                <a:rect l="l" t="t" r="r" b="b"/>
                <a:pathLst>
                  <a:path w="3560" h="6367" fill="none" extrusionOk="0">
                    <a:moveTo>
                      <a:pt x="3559" y="6366"/>
                    </a:moveTo>
                    <a:lnTo>
                      <a:pt x="0" y="6366"/>
                    </a:lnTo>
                    <a:lnTo>
                      <a:pt x="0" y="0"/>
                    </a:lnTo>
                    <a:lnTo>
                      <a:pt x="3559" y="0"/>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3"/>
              <p:cNvSpPr/>
              <p:nvPr/>
            </p:nvSpPr>
            <p:spPr>
              <a:xfrm>
                <a:off x="3464384" y="2246200"/>
                <a:ext cx="109209" cy="48875"/>
              </a:xfrm>
              <a:custGeom>
                <a:avLst/>
                <a:gdLst/>
                <a:ahLst/>
                <a:cxnLst/>
                <a:rect l="l" t="t" r="r" b="b"/>
                <a:pathLst>
                  <a:path w="1906" h="853" fill="none" extrusionOk="0">
                    <a:moveTo>
                      <a:pt x="1905" y="853"/>
                    </a:moveTo>
                    <a:lnTo>
                      <a:pt x="0" y="853"/>
                    </a:lnTo>
                    <a:lnTo>
                      <a:pt x="0" y="0"/>
                    </a:lnTo>
                    <a:lnTo>
                      <a:pt x="1905" y="0"/>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3"/>
              <p:cNvSpPr/>
              <p:nvPr/>
            </p:nvSpPr>
            <p:spPr>
              <a:xfrm>
                <a:off x="3438544" y="2151432"/>
                <a:ext cx="160891" cy="70419"/>
              </a:xfrm>
              <a:custGeom>
                <a:avLst/>
                <a:gdLst/>
                <a:ahLst/>
                <a:cxnLst/>
                <a:rect l="l" t="t" r="r" b="b"/>
                <a:pathLst>
                  <a:path w="2808" h="1229" extrusionOk="0">
                    <a:moveTo>
                      <a:pt x="0" y="0"/>
                    </a:moveTo>
                    <a:lnTo>
                      <a:pt x="0" y="1228"/>
                    </a:lnTo>
                    <a:lnTo>
                      <a:pt x="2807" y="1228"/>
                    </a:lnTo>
                    <a:lnTo>
                      <a:pt x="28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3"/>
              <p:cNvSpPr/>
              <p:nvPr/>
            </p:nvSpPr>
            <p:spPr>
              <a:xfrm>
                <a:off x="3438544" y="2068123"/>
                <a:ext cx="160891" cy="70419"/>
              </a:xfrm>
              <a:custGeom>
                <a:avLst/>
                <a:gdLst/>
                <a:ahLst/>
                <a:cxnLst/>
                <a:rect l="l" t="t" r="r" b="b"/>
                <a:pathLst>
                  <a:path w="2808" h="1229" extrusionOk="0">
                    <a:moveTo>
                      <a:pt x="0" y="1"/>
                    </a:moveTo>
                    <a:lnTo>
                      <a:pt x="0" y="1229"/>
                    </a:lnTo>
                    <a:lnTo>
                      <a:pt x="2807" y="1229"/>
                    </a:lnTo>
                    <a:lnTo>
                      <a:pt x="28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3"/>
              <p:cNvSpPr/>
              <p:nvPr/>
            </p:nvSpPr>
            <p:spPr>
              <a:xfrm>
                <a:off x="3438544" y="1983381"/>
                <a:ext cx="160891" cy="71908"/>
              </a:xfrm>
              <a:custGeom>
                <a:avLst/>
                <a:gdLst/>
                <a:ahLst/>
                <a:cxnLst/>
                <a:rect l="l" t="t" r="r" b="b"/>
                <a:pathLst>
                  <a:path w="2808" h="1255" extrusionOk="0">
                    <a:moveTo>
                      <a:pt x="0" y="1"/>
                    </a:moveTo>
                    <a:lnTo>
                      <a:pt x="0" y="1254"/>
                    </a:lnTo>
                    <a:lnTo>
                      <a:pt x="2807" y="1254"/>
                    </a:lnTo>
                    <a:lnTo>
                      <a:pt x="28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3"/>
              <p:cNvSpPr/>
              <p:nvPr/>
            </p:nvSpPr>
            <p:spPr>
              <a:xfrm>
                <a:off x="3438544" y="1900130"/>
                <a:ext cx="160891" cy="70419"/>
              </a:xfrm>
              <a:custGeom>
                <a:avLst/>
                <a:gdLst/>
                <a:ahLst/>
                <a:cxnLst/>
                <a:rect l="l" t="t" r="r" b="b"/>
                <a:pathLst>
                  <a:path w="2808" h="1229" extrusionOk="0">
                    <a:moveTo>
                      <a:pt x="0" y="0"/>
                    </a:moveTo>
                    <a:lnTo>
                      <a:pt x="0" y="1228"/>
                    </a:lnTo>
                    <a:lnTo>
                      <a:pt x="2807" y="1228"/>
                    </a:lnTo>
                    <a:lnTo>
                      <a:pt x="28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78" name="Google Shape;1978;p33"/>
          <p:cNvGrpSpPr/>
          <p:nvPr/>
        </p:nvGrpSpPr>
        <p:grpSpPr>
          <a:xfrm>
            <a:off x="5029673" y="1731871"/>
            <a:ext cx="980782" cy="877163"/>
            <a:chOff x="4808949" y="1731871"/>
            <a:chExt cx="980782" cy="877163"/>
          </a:xfrm>
        </p:grpSpPr>
        <p:sp>
          <p:nvSpPr>
            <p:cNvPr id="1979" name="Google Shape;1979;p33"/>
            <p:cNvSpPr/>
            <p:nvPr/>
          </p:nvSpPr>
          <p:spPr>
            <a:xfrm flipH="1">
              <a:off x="5701275"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3"/>
            <p:cNvSpPr/>
            <p:nvPr/>
          </p:nvSpPr>
          <p:spPr>
            <a:xfrm flipH="1">
              <a:off x="5701275" y="1841470"/>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3"/>
            <p:cNvSpPr/>
            <p:nvPr/>
          </p:nvSpPr>
          <p:spPr>
            <a:xfrm flipH="1">
              <a:off x="5701275"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3"/>
            <p:cNvSpPr/>
            <p:nvPr/>
          </p:nvSpPr>
          <p:spPr>
            <a:xfrm flipH="1">
              <a:off x="5022169" y="1820085"/>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3"/>
            <p:cNvSpPr/>
            <p:nvPr/>
          </p:nvSpPr>
          <p:spPr>
            <a:xfrm flipH="1">
              <a:off x="5000910"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3"/>
            <p:cNvSpPr/>
            <p:nvPr/>
          </p:nvSpPr>
          <p:spPr>
            <a:xfrm flipH="1">
              <a:off x="5000910" y="1862734"/>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3"/>
            <p:cNvSpPr/>
            <p:nvPr/>
          </p:nvSpPr>
          <p:spPr>
            <a:xfrm flipH="1">
              <a:off x="5000910"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3"/>
            <p:cNvSpPr/>
            <p:nvPr/>
          </p:nvSpPr>
          <p:spPr>
            <a:xfrm flipH="1">
              <a:off x="5043555" y="2520571"/>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3"/>
            <p:cNvSpPr/>
            <p:nvPr/>
          </p:nvSpPr>
          <p:spPr>
            <a:xfrm flipH="1">
              <a:off x="4909531" y="1731871"/>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3"/>
            <p:cNvSpPr/>
            <p:nvPr/>
          </p:nvSpPr>
          <p:spPr>
            <a:xfrm flipH="1">
              <a:off x="4842376" y="2283025"/>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3"/>
            <p:cNvSpPr/>
            <p:nvPr/>
          </p:nvSpPr>
          <p:spPr>
            <a:xfrm flipH="1">
              <a:off x="4808949" y="239262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3"/>
            <p:cNvSpPr/>
            <p:nvPr/>
          </p:nvSpPr>
          <p:spPr>
            <a:xfrm flipH="1">
              <a:off x="4809062" y="195106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3"/>
            <p:cNvSpPr/>
            <p:nvPr/>
          </p:nvSpPr>
          <p:spPr>
            <a:xfrm flipH="1">
              <a:off x="4833351" y="2042442"/>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2" name="Google Shape;1992;p33"/>
            <p:cNvGrpSpPr/>
            <p:nvPr/>
          </p:nvGrpSpPr>
          <p:grpSpPr>
            <a:xfrm>
              <a:off x="5122483" y="1943088"/>
              <a:ext cx="454767" cy="454767"/>
              <a:chOff x="5122483" y="1943088"/>
              <a:chExt cx="454767" cy="454767"/>
            </a:xfrm>
          </p:grpSpPr>
          <p:sp>
            <p:nvSpPr>
              <p:cNvPr id="1993" name="Google Shape;1993;p33"/>
              <p:cNvSpPr/>
              <p:nvPr/>
            </p:nvSpPr>
            <p:spPr>
              <a:xfrm>
                <a:off x="5122483" y="1943088"/>
                <a:ext cx="454767" cy="454767"/>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3"/>
              <p:cNvSpPr/>
              <p:nvPr/>
            </p:nvSpPr>
            <p:spPr>
              <a:xfrm>
                <a:off x="5122483" y="1943088"/>
                <a:ext cx="454767" cy="454767"/>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3"/>
              <p:cNvSpPr/>
              <p:nvPr/>
            </p:nvSpPr>
            <p:spPr>
              <a:xfrm>
                <a:off x="5219172" y="2039724"/>
                <a:ext cx="261442" cy="261442"/>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3"/>
              <p:cNvSpPr/>
              <p:nvPr/>
            </p:nvSpPr>
            <p:spPr>
              <a:xfrm>
                <a:off x="5219172" y="2039724"/>
                <a:ext cx="261442" cy="261442"/>
              </a:xfrm>
              <a:custGeom>
                <a:avLst/>
                <a:gdLst/>
                <a:ahLst/>
                <a:cxnLst/>
                <a:rect l="l" t="t" r="r" b="b"/>
                <a:pathLst>
                  <a:path w="4813" h="4813" fill="none" extrusionOk="0">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3"/>
              <p:cNvSpPr/>
              <p:nvPr/>
            </p:nvSpPr>
            <p:spPr>
              <a:xfrm>
                <a:off x="5261379" y="2081930"/>
                <a:ext cx="177029" cy="177029"/>
              </a:xfrm>
              <a:custGeom>
                <a:avLst/>
                <a:gdLst/>
                <a:ahLst/>
                <a:cxnLst/>
                <a:rect l="l" t="t" r="r" b="b"/>
                <a:pathLst>
                  <a:path w="3259" h="3259" extrusionOk="0">
                    <a:moveTo>
                      <a:pt x="1629" y="1"/>
                    </a:moveTo>
                    <a:cubicBezTo>
                      <a:pt x="727" y="1"/>
                      <a:pt x="0" y="727"/>
                      <a:pt x="0" y="1630"/>
                    </a:cubicBezTo>
                    <a:cubicBezTo>
                      <a:pt x="0" y="2532"/>
                      <a:pt x="727" y="3259"/>
                      <a:pt x="1629" y="3259"/>
                    </a:cubicBezTo>
                    <a:cubicBezTo>
                      <a:pt x="2531" y="3259"/>
                      <a:pt x="3258" y="2532"/>
                      <a:pt x="3258" y="1630"/>
                    </a:cubicBezTo>
                    <a:cubicBezTo>
                      <a:pt x="3258" y="727"/>
                      <a:pt x="2531"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3"/>
              <p:cNvSpPr/>
              <p:nvPr/>
            </p:nvSpPr>
            <p:spPr>
              <a:xfrm>
                <a:off x="5261379" y="2081930"/>
                <a:ext cx="177029" cy="177029"/>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99" name="Google Shape;1999;p33"/>
          <p:cNvGrpSpPr/>
          <p:nvPr/>
        </p:nvGrpSpPr>
        <p:grpSpPr>
          <a:xfrm>
            <a:off x="3133557" y="3269746"/>
            <a:ext cx="980670" cy="877163"/>
            <a:chOff x="3354270" y="3269746"/>
            <a:chExt cx="980670" cy="877163"/>
          </a:xfrm>
        </p:grpSpPr>
        <p:sp>
          <p:nvSpPr>
            <p:cNvPr id="2000" name="Google Shape;2000;p33"/>
            <p:cNvSpPr/>
            <p:nvPr/>
          </p:nvSpPr>
          <p:spPr>
            <a:xfrm>
              <a:off x="3442605" y="405844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3"/>
            <p:cNvSpPr/>
            <p:nvPr/>
          </p:nvSpPr>
          <p:spPr>
            <a:xfrm>
              <a:off x="3442605" y="337934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3"/>
            <p:cNvSpPr/>
            <p:nvPr/>
          </p:nvSpPr>
          <p:spPr>
            <a:xfrm>
              <a:off x="3442605" y="335796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3"/>
            <p:cNvSpPr/>
            <p:nvPr/>
          </p:nvSpPr>
          <p:spPr>
            <a:xfrm>
              <a:off x="3488170" y="335796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3"/>
            <p:cNvSpPr/>
            <p:nvPr/>
          </p:nvSpPr>
          <p:spPr>
            <a:xfrm>
              <a:off x="4142970" y="335796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3"/>
            <p:cNvSpPr/>
            <p:nvPr/>
          </p:nvSpPr>
          <p:spPr>
            <a:xfrm>
              <a:off x="4142970" y="340060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3"/>
            <p:cNvSpPr/>
            <p:nvPr/>
          </p:nvSpPr>
          <p:spPr>
            <a:xfrm>
              <a:off x="4142970" y="405844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3"/>
            <p:cNvSpPr/>
            <p:nvPr/>
          </p:nvSpPr>
          <p:spPr>
            <a:xfrm>
              <a:off x="3466906" y="405844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3"/>
            <p:cNvSpPr/>
            <p:nvPr/>
          </p:nvSpPr>
          <p:spPr>
            <a:xfrm>
              <a:off x="3354270" y="326974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3"/>
            <p:cNvSpPr/>
            <p:nvPr/>
          </p:nvSpPr>
          <p:spPr>
            <a:xfrm>
              <a:off x="4237469" y="382090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3"/>
            <p:cNvSpPr/>
            <p:nvPr/>
          </p:nvSpPr>
          <p:spPr>
            <a:xfrm>
              <a:off x="4234331" y="348894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3"/>
            <p:cNvSpPr/>
            <p:nvPr/>
          </p:nvSpPr>
          <p:spPr>
            <a:xfrm>
              <a:off x="4234344" y="358031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2" name="Google Shape;2012;p33"/>
            <p:cNvGrpSpPr/>
            <p:nvPr/>
          </p:nvGrpSpPr>
          <p:grpSpPr>
            <a:xfrm>
              <a:off x="3565463" y="3584713"/>
              <a:ext cx="454772" cy="247102"/>
              <a:chOff x="4045113" y="4372050"/>
              <a:chExt cx="454772" cy="247102"/>
            </a:xfrm>
          </p:grpSpPr>
          <p:sp>
            <p:nvSpPr>
              <p:cNvPr id="2013" name="Google Shape;2013;p33"/>
              <p:cNvSpPr/>
              <p:nvPr/>
            </p:nvSpPr>
            <p:spPr>
              <a:xfrm>
                <a:off x="4045113" y="4372050"/>
                <a:ext cx="454772" cy="247102"/>
              </a:xfrm>
              <a:custGeom>
                <a:avLst/>
                <a:gdLst/>
                <a:ahLst/>
                <a:cxnLst/>
                <a:rect l="l" t="t" r="r" b="b"/>
                <a:pathLst>
                  <a:path w="9826" h="5339" fill="none" extrusionOk="0">
                    <a:moveTo>
                      <a:pt x="9825" y="2682"/>
                    </a:moveTo>
                    <a:cubicBezTo>
                      <a:pt x="9825" y="2682"/>
                      <a:pt x="7645" y="5338"/>
                      <a:pt x="4913" y="5338"/>
                    </a:cubicBezTo>
                    <a:cubicBezTo>
                      <a:pt x="2206" y="5338"/>
                      <a:pt x="1" y="2682"/>
                      <a:pt x="1" y="2682"/>
                    </a:cubicBezTo>
                    <a:cubicBezTo>
                      <a:pt x="1" y="2682"/>
                      <a:pt x="2206" y="0"/>
                      <a:pt x="4913" y="0"/>
                    </a:cubicBezTo>
                    <a:cubicBezTo>
                      <a:pt x="7645" y="0"/>
                      <a:pt x="9825" y="2682"/>
                      <a:pt x="9825" y="2682"/>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3"/>
              <p:cNvSpPr/>
              <p:nvPr/>
            </p:nvSpPr>
            <p:spPr>
              <a:xfrm>
                <a:off x="4152998" y="4376678"/>
                <a:ext cx="239003" cy="239003"/>
              </a:xfrm>
              <a:custGeom>
                <a:avLst/>
                <a:gdLst/>
                <a:ahLst/>
                <a:cxnLst/>
                <a:rect l="l" t="t" r="r" b="b"/>
                <a:pathLst>
                  <a:path w="5164" h="5164" extrusionOk="0">
                    <a:moveTo>
                      <a:pt x="2582" y="0"/>
                    </a:moveTo>
                    <a:cubicBezTo>
                      <a:pt x="1153" y="0"/>
                      <a:pt x="1" y="1153"/>
                      <a:pt x="1" y="2582"/>
                    </a:cubicBezTo>
                    <a:cubicBezTo>
                      <a:pt x="1" y="3985"/>
                      <a:pt x="1153" y="5163"/>
                      <a:pt x="2582" y="5163"/>
                    </a:cubicBezTo>
                    <a:cubicBezTo>
                      <a:pt x="4011" y="5163"/>
                      <a:pt x="5163" y="3985"/>
                      <a:pt x="5163" y="2582"/>
                    </a:cubicBezTo>
                    <a:cubicBezTo>
                      <a:pt x="5163" y="1153"/>
                      <a:pt x="4011" y="0"/>
                      <a:pt x="25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3"/>
              <p:cNvSpPr/>
              <p:nvPr/>
            </p:nvSpPr>
            <p:spPr>
              <a:xfrm>
                <a:off x="4152998" y="4376678"/>
                <a:ext cx="239003" cy="239003"/>
              </a:xfrm>
              <a:custGeom>
                <a:avLst/>
                <a:gdLst/>
                <a:ahLst/>
                <a:cxnLst/>
                <a:rect l="l" t="t" r="r" b="b"/>
                <a:pathLst>
                  <a:path w="5164" h="5164" fill="none" extrusionOk="0">
                    <a:moveTo>
                      <a:pt x="5163" y="2582"/>
                    </a:moveTo>
                    <a:cubicBezTo>
                      <a:pt x="5163" y="3985"/>
                      <a:pt x="4011" y="5163"/>
                      <a:pt x="2582" y="5163"/>
                    </a:cubicBezTo>
                    <a:cubicBezTo>
                      <a:pt x="1153" y="5163"/>
                      <a:pt x="1" y="3985"/>
                      <a:pt x="1" y="2582"/>
                    </a:cubicBezTo>
                    <a:cubicBezTo>
                      <a:pt x="1" y="1153"/>
                      <a:pt x="1153" y="0"/>
                      <a:pt x="2582" y="0"/>
                    </a:cubicBezTo>
                    <a:cubicBezTo>
                      <a:pt x="4011" y="0"/>
                      <a:pt x="5163" y="1153"/>
                      <a:pt x="5163" y="2582"/>
                    </a:cubicBezTo>
                    <a:close/>
                  </a:path>
                </a:pathLst>
              </a:custGeom>
              <a:noFill/>
              <a:ln w="437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3"/>
              <p:cNvSpPr/>
              <p:nvPr/>
            </p:nvSpPr>
            <p:spPr>
              <a:xfrm>
                <a:off x="4221450" y="4445131"/>
                <a:ext cx="102099" cy="102099"/>
              </a:xfrm>
              <a:custGeom>
                <a:avLst/>
                <a:gdLst/>
                <a:ahLst/>
                <a:cxnLst/>
                <a:rect l="l" t="t" r="r" b="b"/>
                <a:pathLst>
                  <a:path w="2206" h="2206" fill="none" extrusionOk="0">
                    <a:moveTo>
                      <a:pt x="2206" y="1103"/>
                    </a:moveTo>
                    <a:cubicBezTo>
                      <a:pt x="2206" y="1704"/>
                      <a:pt x="1705" y="2206"/>
                      <a:pt x="1103" y="2206"/>
                    </a:cubicBezTo>
                    <a:cubicBezTo>
                      <a:pt x="502" y="2206"/>
                      <a:pt x="0" y="1704"/>
                      <a:pt x="0" y="1103"/>
                    </a:cubicBezTo>
                    <a:cubicBezTo>
                      <a:pt x="0" y="476"/>
                      <a:pt x="502" y="0"/>
                      <a:pt x="1103" y="0"/>
                    </a:cubicBezTo>
                    <a:cubicBezTo>
                      <a:pt x="1705" y="0"/>
                      <a:pt x="2206" y="476"/>
                      <a:pt x="2206" y="1103"/>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7" name="Google Shape;2017;p33"/>
          <p:cNvGrpSpPr/>
          <p:nvPr/>
        </p:nvGrpSpPr>
        <p:grpSpPr>
          <a:xfrm>
            <a:off x="5029786" y="3269746"/>
            <a:ext cx="980670" cy="877163"/>
            <a:chOff x="4809062" y="3269746"/>
            <a:chExt cx="980670" cy="877163"/>
          </a:xfrm>
        </p:grpSpPr>
        <p:sp>
          <p:nvSpPr>
            <p:cNvPr id="2018" name="Google Shape;2018;p33"/>
            <p:cNvSpPr/>
            <p:nvPr/>
          </p:nvSpPr>
          <p:spPr>
            <a:xfrm flipH="1">
              <a:off x="5701275" y="405844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3"/>
            <p:cNvSpPr/>
            <p:nvPr/>
          </p:nvSpPr>
          <p:spPr>
            <a:xfrm flipH="1">
              <a:off x="5701275" y="337934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3"/>
            <p:cNvSpPr/>
            <p:nvPr/>
          </p:nvSpPr>
          <p:spPr>
            <a:xfrm flipH="1">
              <a:off x="5701275" y="335796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3"/>
            <p:cNvSpPr/>
            <p:nvPr/>
          </p:nvSpPr>
          <p:spPr>
            <a:xfrm flipH="1">
              <a:off x="5022169" y="335796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3"/>
            <p:cNvSpPr/>
            <p:nvPr/>
          </p:nvSpPr>
          <p:spPr>
            <a:xfrm flipH="1">
              <a:off x="5000910" y="335796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3"/>
            <p:cNvSpPr/>
            <p:nvPr/>
          </p:nvSpPr>
          <p:spPr>
            <a:xfrm flipH="1">
              <a:off x="5000910" y="340060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3"/>
            <p:cNvSpPr/>
            <p:nvPr/>
          </p:nvSpPr>
          <p:spPr>
            <a:xfrm flipH="1">
              <a:off x="5000910" y="405844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3"/>
            <p:cNvSpPr/>
            <p:nvPr/>
          </p:nvSpPr>
          <p:spPr>
            <a:xfrm flipH="1">
              <a:off x="5043555" y="405844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3"/>
            <p:cNvSpPr/>
            <p:nvPr/>
          </p:nvSpPr>
          <p:spPr>
            <a:xfrm flipH="1">
              <a:off x="4909531" y="326974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3"/>
            <p:cNvSpPr/>
            <p:nvPr/>
          </p:nvSpPr>
          <p:spPr>
            <a:xfrm flipH="1">
              <a:off x="4809062" y="348894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3"/>
            <p:cNvSpPr/>
            <p:nvPr/>
          </p:nvSpPr>
          <p:spPr>
            <a:xfrm flipH="1">
              <a:off x="4833351" y="358031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9" name="Google Shape;2029;p33"/>
            <p:cNvGrpSpPr/>
            <p:nvPr/>
          </p:nvGrpSpPr>
          <p:grpSpPr>
            <a:xfrm>
              <a:off x="5122475" y="3525766"/>
              <a:ext cx="454750" cy="364987"/>
              <a:chOff x="5122475" y="3525766"/>
              <a:chExt cx="454750" cy="364987"/>
            </a:xfrm>
          </p:grpSpPr>
          <p:sp>
            <p:nvSpPr>
              <p:cNvPr id="2030" name="Google Shape;2030;p33"/>
              <p:cNvSpPr/>
              <p:nvPr/>
            </p:nvSpPr>
            <p:spPr>
              <a:xfrm>
                <a:off x="5304911" y="3681546"/>
                <a:ext cx="182496" cy="209207"/>
              </a:xfrm>
              <a:custGeom>
                <a:avLst/>
                <a:gdLst/>
                <a:ahLst/>
                <a:cxnLst/>
                <a:rect l="l" t="t" r="r" b="b"/>
                <a:pathLst>
                  <a:path w="3259" h="3736" fill="none" extrusionOk="0">
                    <a:moveTo>
                      <a:pt x="3259" y="928"/>
                    </a:moveTo>
                    <a:lnTo>
                      <a:pt x="3259" y="2808"/>
                    </a:lnTo>
                    <a:lnTo>
                      <a:pt x="1629" y="3735"/>
                    </a:lnTo>
                    <a:lnTo>
                      <a:pt x="0" y="2808"/>
                    </a:lnTo>
                    <a:lnTo>
                      <a:pt x="0" y="928"/>
                    </a:lnTo>
                    <a:lnTo>
                      <a:pt x="1629" y="1"/>
                    </a:lnTo>
                    <a:close/>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3"/>
              <p:cNvSpPr/>
              <p:nvPr/>
            </p:nvSpPr>
            <p:spPr>
              <a:xfrm>
                <a:off x="5122475" y="3681546"/>
                <a:ext cx="182496" cy="209207"/>
              </a:xfrm>
              <a:custGeom>
                <a:avLst/>
                <a:gdLst/>
                <a:ahLst/>
                <a:cxnLst/>
                <a:rect l="l" t="t" r="r" b="b"/>
                <a:pathLst>
                  <a:path w="3259" h="3736" extrusionOk="0">
                    <a:moveTo>
                      <a:pt x="1629" y="1"/>
                    </a:moveTo>
                    <a:lnTo>
                      <a:pt x="0" y="928"/>
                    </a:lnTo>
                    <a:lnTo>
                      <a:pt x="0" y="2808"/>
                    </a:lnTo>
                    <a:lnTo>
                      <a:pt x="1629" y="3735"/>
                    </a:lnTo>
                    <a:lnTo>
                      <a:pt x="3258" y="2808"/>
                    </a:lnTo>
                    <a:lnTo>
                      <a:pt x="3258" y="928"/>
                    </a:lnTo>
                    <a:lnTo>
                      <a:pt x="1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3"/>
              <p:cNvSpPr/>
              <p:nvPr/>
            </p:nvSpPr>
            <p:spPr>
              <a:xfrm>
                <a:off x="5122475" y="3681546"/>
                <a:ext cx="182496" cy="209207"/>
              </a:xfrm>
              <a:custGeom>
                <a:avLst/>
                <a:gdLst/>
                <a:ahLst/>
                <a:cxnLst/>
                <a:rect l="l" t="t" r="r" b="b"/>
                <a:pathLst>
                  <a:path w="3259" h="3736" fill="none" extrusionOk="0">
                    <a:moveTo>
                      <a:pt x="3258" y="928"/>
                    </a:moveTo>
                    <a:lnTo>
                      <a:pt x="3258" y="2808"/>
                    </a:lnTo>
                    <a:lnTo>
                      <a:pt x="1629" y="3735"/>
                    </a:lnTo>
                    <a:lnTo>
                      <a:pt x="0" y="2808"/>
                    </a:lnTo>
                    <a:lnTo>
                      <a:pt x="0" y="928"/>
                    </a:lnTo>
                    <a:lnTo>
                      <a:pt x="1629" y="1"/>
                    </a:lnTo>
                    <a:close/>
                  </a:path>
                </a:pathLst>
              </a:custGeom>
              <a:solidFill>
                <a:schemeClr val="accent2"/>
              </a:solid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3"/>
              <p:cNvSpPr/>
              <p:nvPr/>
            </p:nvSpPr>
            <p:spPr>
              <a:xfrm>
                <a:off x="5396129" y="3525766"/>
                <a:ext cx="181096" cy="209207"/>
              </a:xfrm>
              <a:custGeom>
                <a:avLst/>
                <a:gdLst/>
                <a:ahLst/>
                <a:cxnLst/>
                <a:rect l="l" t="t" r="r" b="b"/>
                <a:pathLst>
                  <a:path w="3234" h="3736" extrusionOk="0">
                    <a:moveTo>
                      <a:pt x="1630" y="1"/>
                    </a:moveTo>
                    <a:lnTo>
                      <a:pt x="0" y="928"/>
                    </a:lnTo>
                    <a:lnTo>
                      <a:pt x="0" y="2808"/>
                    </a:lnTo>
                    <a:lnTo>
                      <a:pt x="1630" y="3735"/>
                    </a:lnTo>
                    <a:lnTo>
                      <a:pt x="3234" y="2808"/>
                    </a:lnTo>
                    <a:lnTo>
                      <a:pt x="3234" y="928"/>
                    </a:lnTo>
                    <a:lnTo>
                      <a:pt x="16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3"/>
              <p:cNvSpPr/>
              <p:nvPr/>
            </p:nvSpPr>
            <p:spPr>
              <a:xfrm>
                <a:off x="5396129" y="3525766"/>
                <a:ext cx="181096" cy="209207"/>
              </a:xfrm>
              <a:custGeom>
                <a:avLst/>
                <a:gdLst/>
                <a:ahLst/>
                <a:cxnLst/>
                <a:rect l="l" t="t" r="r" b="b"/>
                <a:pathLst>
                  <a:path w="3234" h="3736" fill="none" extrusionOk="0">
                    <a:moveTo>
                      <a:pt x="3234" y="928"/>
                    </a:moveTo>
                    <a:lnTo>
                      <a:pt x="3234" y="2808"/>
                    </a:lnTo>
                    <a:lnTo>
                      <a:pt x="1630" y="3735"/>
                    </a:lnTo>
                    <a:lnTo>
                      <a:pt x="0" y="2808"/>
                    </a:lnTo>
                    <a:lnTo>
                      <a:pt x="0" y="928"/>
                    </a:lnTo>
                    <a:lnTo>
                      <a:pt x="1630" y="1"/>
                    </a:lnTo>
                    <a:close/>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5" name="Google Shape;2035;p33"/>
            <p:cNvSpPr/>
            <p:nvPr/>
          </p:nvSpPr>
          <p:spPr>
            <a:xfrm flipH="1">
              <a:off x="4842376" y="382090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6" name="Google Shape;2036;p33"/>
          <p:cNvGrpSpPr/>
          <p:nvPr/>
        </p:nvGrpSpPr>
        <p:grpSpPr>
          <a:xfrm>
            <a:off x="4010567" y="2217025"/>
            <a:ext cx="1117490" cy="1716075"/>
            <a:chOff x="4010560" y="2217025"/>
            <a:chExt cx="1117490" cy="1716075"/>
          </a:xfrm>
        </p:grpSpPr>
        <p:sp>
          <p:nvSpPr>
            <p:cNvPr id="2037" name="Google Shape;2037;p33"/>
            <p:cNvSpPr/>
            <p:nvPr/>
          </p:nvSpPr>
          <p:spPr>
            <a:xfrm>
              <a:off x="4114325" y="2391650"/>
              <a:ext cx="25" cy="1084800"/>
            </a:xfrm>
            <a:custGeom>
              <a:avLst/>
              <a:gdLst/>
              <a:ahLst/>
              <a:cxnLst/>
              <a:rect l="l" t="t" r="r" b="b"/>
              <a:pathLst>
                <a:path w="1" h="43392" fill="none" extrusionOk="0">
                  <a:moveTo>
                    <a:pt x="0" y="43391"/>
                  </a:moveTo>
                  <a:lnTo>
                    <a:pt x="0" y="0"/>
                  </a:lnTo>
                </a:path>
              </a:pathLst>
            </a:custGeom>
            <a:noFill/>
            <a:ln w="13125"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3"/>
            <p:cNvSpPr/>
            <p:nvPr/>
          </p:nvSpPr>
          <p:spPr>
            <a:xfrm>
              <a:off x="4626400" y="2217025"/>
              <a:ext cx="445675" cy="1608154"/>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noFill/>
            <a:ln w="13125"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3"/>
            <p:cNvSpPr/>
            <p:nvPr/>
          </p:nvSpPr>
          <p:spPr>
            <a:xfrm rot="-5400000">
              <a:off x="4432796" y="1794789"/>
              <a:ext cx="174625" cy="1019097"/>
            </a:xfrm>
            <a:custGeom>
              <a:avLst/>
              <a:gdLst/>
              <a:ahLst/>
              <a:cxnLst/>
              <a:rect l="l" t="t" r="r" b="b"/>
              <a:pathLst>
                <a:path w="6985" h="22279" fill="none" extrusionOk="0">
                  <a:moveTo>
                    <a:pt x="0" y="22278"/>
                  </a:moveTo>
                  <a:lnTo>
                    <a:pt x="6985" y="15294"/>
                  </a:lnTo>
                  <a:lnTo>
                    <a:pt x="6985" y="1"/>
                  </a:lnTo>
                </a:path>
              </a:pathLst>
            </a:custGeom>
            <a:noFill/>
            <a:ln w="13125"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3"/>
            <p:cNvSpPr/>
            <p:nvPr/>
          </p:nvSpPr>
          <p:spPr>
            <a:xfrm>
              <a:off x="5012675" y="23645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3"/>
            <p:cNvSpPr/>
            <p:nvPr/>
          </p:nvSpPr>
          <p:spPr>
            <a:xfrm>
              <a:off x="5040950" y="37891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42" name="Google Shape;2042;p33"/>
            <p:cNvCxnSpPr/>
            <p:nvPr/>
          </p:nvCxnSpPr>
          <p:spPr>
            <a:xfrm>
              <a:off x="4015950" y="3933100"/>
              <a:ext cx="1112100" cy="0"/>
            </a:xfrm>
            <a:prstGeom prst="straightConnector1">
              <a:avLst/>
            </a:prstGeom>
            <a:noFill/>
            <a:ln w="9525" cap="flat" cmpd="sng">
              <a:solidFill>
                <a:schemeClr val="dk2"/>
              </a:solidFill>
              <a:prstDash val="solid"/>
              <a:round/>
              <a:headEnd type="none" w="med" len="med"/>
              <a:tailEnd type="none" w="med" len="med"/>
            </a:ln>
          </p:spPr>
        </p:cxnSp>
        <p:sp>
          <p:nvSpPr>
            <p:cNvPr id="2043" name="Google Shape;2043;p33"/>
            <p:cNvSpPr/>
            <p:nvPr/>
          </p:nvSpPr>
          <p:spPr>
            <a:xfrm>
              <a:off x="4084638" y="34550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3"/>
            <p:cNvSpPr/>
            <p:nvPr/>
          </p:nvSpPr>
          <p:spPr>
            <a:xfrm>
              <a:off x="4084638" y="23645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http://pppcatalog.com/store/image/cache/data/traffic-sign-stop-400x4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0520" y="3314091"/>
            <a:ext cx="781050" cy="7810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807" y="1813599"/>
            <a:ext cx="759917" cy="7473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talyexplained.com/wp-content/uploads/2016/02/roadsign_parki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9787" y="1797857"/>
            <a:ext cx="771525" cy="7715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4.googleusercontent.com/A0qz9FpLqoGvE4aiXkfhs1hQUmHNYwdc9n5lEUhP7_IxbT0WgMavKpsh-0_LZn5E-UJxbcsB3rTSFGheyMwYA4MroMOEaQHJdnmCldrhjJB85uutFDFVdDBuOdUOZTkduNrmLy46NDRJYevKvWoYcDmJxPXCzoOUrVVFIh6GK1oq_c0jndoJoi8-EpXGxzteuJta_4wRx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4486" y="3316006"/>
            <a:ext cx="781050" cy="7905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7"/>
        <p:cNvGrpSpPr/>
        <p:nvPr/>
      </p:nvGrpSpPr>
      <p:grpSpPr>
        <a:xfrm>
          <a:off x="0" y="0"/>
          <a:ext cx="0" cy="0"/>
          <a:chOff x="0" y="0"/>
          <a:chExt cx="0" cy="0"/>
        </a:xfrm>
      </p:grpSpPr>
      <p:sp>
        <p:nvSpPr>
          <p:cNvPr id="2138" name="Google Shape;2138;p42"/>
          <p:cNvSpPr txBox="1">
            <a:spLocks noGrp="1"/>
          </p:cNvSpPr>
          <p:nvPr>
            <p:ph type="title"/>
          </p:nvPr>
        </p:nvSpPr>
        <p:spPr>
          <a:xfrm>
            <a:off x="4321939" y="1443456"/>
            <a:ext cx="3250500" cy="508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smtClean="0"/>
              <a:t>semafor</a:t>
            </a:r>
            <a:endParaRPr/>
          </a:p>
        </p:txBody>
      </p:sp>
      <p:sp>
        <p:nvSpPr>
          <p:cNvPr id="2139" name="Google Shape;2139;p42"/>
          <p:cNvSpPr txBox="1">
            <a:spLocks noGrp="1"/>
          </p:cNvSpPr>
          <p:nvPr>
            <p:ph type="subTitle" idx="1"/>
          </p:nvPr>
        </p:nvSpPr>
        <p:spPr>
          <a:xfrm>
            <a:off x="5194096" y="2553230"/>
            <a:ext cx="3756615" cy="150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smtClean="0"/>
              <a:t>La întâlnirea semaforului, procedez astfel în funcție de culoare</a:t>
            </a:r>
            <a:r>
              <a:rPr lang="en-US" smtClean="0"/>
              <a:t>:</a:t>
            </a:r>
            <a:endParaRPr lang="ro-RO" smtClean="0"/>
          </a:p>
          <a:p>
            <a:pPr marL="0" lvl="0" indent="0" algn="l" rtl="0">
              <a:spcBef>
                <a:spcPts val="0"/>
              </a:spcBef>
              <a:spcAft>
                <a:spcPts val="0"/>
              </a:spcAft>
              <a:buNone/>
            </a:pPr>
            <a:endParaRPr lang="ro-RO"/>
          </a:p>
          <a:p>
            <a:pPr marL="0" indent="0"/>
            <a:r>
              <a:rPr lang="ro-RO" smtClean="0"/>
              <a:t>  ROȘU </a:t>
            </a:r>
            <a:r>
              <a:rPr lang="ro-RO"/>
              <a:t>- opresc</a:t>
            </a:r>
          </a:p>
          <a:p>
            <a:pPr marL="0" lvl="0" indent="0" algn="l" rtl="0">
              <a:spcBef>
                <a:spcPts val="0"/>
              </a:spcBef>
              <a:spcAft>
                <a:spcPts val="0"/>
              </a:spcAft>
              <a:buNone/>
            </a:pPr>
            <a:endParaRPr lang="ro-RO" smtClean="0"/>
          </a:p>
          <a:p>
            <a:pPr marL="0" lvl="0" indent="0" algn="l" rtl="0">
              <a:spcBef>
                <a:spcPts val="0"/>
              </a:spcBef>
              <a:spcAft>
                <a:spcPts val="0"/>
              </a:spcAft>
              <a:buNone/>
            </a:pPr>
            <a:r>
              <a:rPr lang="ro-RO" smtClean="0"/>
              <a:t>  VERDE – îmi continui traseul</a:t>
            </a:r>
          </a:p>
          <a:p>
            <a:pPr marL="0" lvl="0" indent="0" algn="l" rtl="0">
              <a:spcBef>
                <a:spcPts val="0"/>
              </a:spcBef>
              <a:spcAft>
                <a:spcPts val="0"/>
              </a:spcAft>
              <a:buNone/>
            </a:pPr>
            <a:endParaRPr lang="ro-RO" smtClean="0"/>
          </a:p>
          <a:p>
            <a:pPr marL="0" lvl="0" indent="0" algn="l" rtl="0">
              <a:spcBef>
                <a:spcPts val="0"/>
              </a:spcBef>
              <a:spcAft>
                <a:spcPts val="0"/>
              </a:spcAft>
              <a:buNone/>
            </a:pPr>
            <a:r>
              <a:rPr lang="ro-RO" smtClean="0"/>
              <a:t>  GALBEN – încetinesc </a:t>
            </a:r>
            <a:r>
              <a:rPr lang="ro-RO" smtClean="0"/>
              <a:t>și ulterior </a:t>
            </a:r>
            <a:r>
              <a:rPr lang="ro-RO" smtClean="0"/>
              <a:t>opresc</a:t>
            </a:r>
            <a:endParaRPr lang="ro-RO" smtClean="0"/>
          </a:p>
          <a:p>
            <a:pPr marL="0" lvl="0" indent="0" algn="l" rtl="0">
              <a:spcBef>
                <a:spcPts val="0"/>
              </a:spcBef>
              <a:spcAft>
                <a:spcPts val="0"/>
              </a:spcAft>
              <a:buNone/>
            </a:pPr>
            <a:r>
              <a:rPr lang="ro-RO" smtClean="0"/>
              <a:t>  </a:t>
            </a:r>
            <a:endParaRPr lang="en-US" smtClean="0"/>
          </a:p>
          <a:p>
            <a:pPr marL="0" lvl="0" indent="0" algn="l" rtl="0">
              <a:spcBef>
                <a:spcPts val="0"/>
              </a:spcBef>
              <a:spcAft>
                <a:spcPts val="0"/>
              </a:spcAft>
              <a:buNone/>
            </a:pPr>
            <a:endParaRPr/>
          </a:p>
        </p:txBody>
      </p:sp>
      <p:grpSp>
        <p:nvGrpSpPr>
          <p:cNvPr id="2140" name="Google Shape;2140;p42"/>
          <p:cNvGrpSpPr/>
          <p:nvPr/>
        </p:nvGrpSpPr>
        <p:grpSpPr>
          <a:xfrm>
            <a:off x="-308651" y="1747380"/>
            <a:ext cx="4264443" cy="2945603"/>
            <a:chOff x="-95251" y="1747380"/>
            <a:chExt cx="4264443" cy="2945603"/>
          </a:xfrm>
        </p:grpSpPr>
        <p:grpSp>
          <p:nvGrpSpPr>
            <p:cNvPr id="2141" name="Google Shape;2141;p42"/>
            <p:cNvGrpSpPr/>
            <p:nvPr/>
          </p:nvGrpSpPr>
          <p:grpSpPr>
            <a:xfrm flipH="1">
              <a:off x="1313697" y="1747380"/>
              <a:ext cx="2855495" cy="2153242"/>
              <a:chOff x="3499629" y="1503696"/>
              <a:chExt cx="1163286" cy="877163"/>
            </a:xfrm>
          </p:grpSpPr>
          <p:sp>
            <p:nvSpPr>
              <p:cNvPr id="2142" name="Google Shape;2142;p42"/>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2"/>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2"/>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2"/>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2"/>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2"/>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2"/>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2"/>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2"/>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2"/>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2"/>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2"/>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2"/>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5" name="Google Shape;2155;p42"/>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156" name="Google Shape;2156;p42"/>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2"/>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2"/>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2"/>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60" name="Google Shape;2160;p42"/>
            <p:cNvCxnSpPr/>
            <p:nvPr/>
          </p:nvCxnSpPr>
          <p:spPr>
            <a:xfrm rot="10800000">
              <a:off x="-6607" y="2785546"/>
              <a:ext cx="1575696" cy="0"/>
            </a:xfrm>
            <a:prstGeom prst="straightConnector1">
              <a:avLst/>
            </a:prstGeom>
            <a:noFill/>
            <a:ln w="19050" cap="flat" cmpd="sng">
              <a:solidFill>
                <a:schemeClr val="dk2"/>
              </a:solidFill>
              <a:prstDash val="solid"/>
              <a:round/>
              <a:headEnd type="none" w="med" len="med"/>
              <a:tailEnd type="none" w="med" len="med"/>
            </a:ln>
          </p:spPr>
        </p:cxnSp>
        <p:cxnSp>
          <p:nvCxnSpPr>
            <p:cNvPr id="2161" name="Google Shape;2161;p42"/>
            <p:cNvCxnSpPr/>
            <p:nvPr/>
          </p:nvCxnSpPr>
          <p:spPr>
            <a:xfrm>
              <a:off x="2762023" y="3900638"/>
              <a:ext cx="0" cy="792345"/>
            </a:xfrm>
            <a:prstGeom prst="straightConnector1">
              <a:avLst/>
            </a:prstGeom>
            <a:noFill/>
            <a:ln w="19050" cap="flat" cmpd="sng">
              <a:solidFill>
                <a:schemeClr val="dk2"/>
              </a:solidFill>
              <a:prstDash val="solid"/>
              <a:round/>
              <a:headEnd type="none" w="med" len="med"/>
              <a:tailEnd type="none" w="med" len="med"/>
            </a:ln>
          </p:spPr>
        </p:cxnSp>
        <p:cxnSp>
          <p:nvCxnSpPr>
            <p:cNvPr id="2162" name="Google Shape;2162;p42"/>
            <p:cNvCxnSpPr/>
            <p:nvPr/>
          </p:nvCxnSpPr>
          <p:spPr>
            <a:xfrm rot="10800000">
              <a:off x="-95251" y="4690190"/>
              <a:ext cx="2859397" cy="0"/>
            </a:xfrm>
            <a:prstGeom prst="straightConnector1">
              <a:avLst/>
            </a:prstGeom>
            <a:noFill/>
            <a:ln w="19050" cap="flat" cmpd="sng">
              <a:solidFill>
                <a:schemeClr val="dk2"/>
              </a:solidFill>
              <a:prstDash val="solid"/>
              <a:round/>
              <a:headEnd type="none" w="med" len="med"/>
              <a:tailEnd type="none" w="med" len="med"/>
            </a:ln>
          </p:spPr>
        </p:cxnSp>
        <p:grpSp>
          <p:nvGrpSpPr>
            <p:cNvPr id="2163" name="Google Shape;2163;p42"/>
            <p:cNvGrpSpPr/>
            <p:nvPr/>
          </p:nvGrpSpPr>
          <p:grpSpPr>
            <a:xfrm>
              <a:off x="2100720" y="2297855"/>
              <a:ext cx="978660" cy="1086821"/>
              <a:chOff x="2100720" y="2028530"/>
              <a:chExt cx="978660" cy="1086821"/>
            </a:xfrm>
          </p:grpSpPr>
          <p:sp>
            <p:nvSpPr>
              <p:cNvPr id="2164" name="Google Shape;2164;p42"/>
              <p:cNvSpPr/>
              <p:nvPr/>
            </p:nvSpPr>
            <p:spPr>
              <a:xfrm flipH="1">
                <a:off x="2100720" y="2028530"/>
                <a:ext cx="978660" cy="108682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2"/>
              <p:cNvSpPr/>
              <p:nvPr/>
            </p:nvSpPr>
            <p:spPr>
              <a:xfrm flipH="1">
                <a:off x="2414860" y="2729012"/>
                <a:ext cx="144330" cy="224954"/>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6" name="Google Shape;2166;p42"/>
              <p:cNvGrpSpPr/>
              <p:nvPr/>
            </p:nvGrpSpPr>
            <p:grpSpPr>
              <a:xfrm>
                <a:off x="2414845" y="2150838"/>
                <a:ext cx="454767" cy="454767"/>
                <a:chOff x="5122483" y="1943088"/>
                <a:chExt cx="454767" cy="454767"/>
              </a:xfrm>
            </p:grpSpPr>
            <p:sp>
              <p:nvSpPr>
                <p:cNvPr id="2167" name="Google Shape;2167;p42"/>
                <p:cNvSpPr/>
                <p:nvPr/>
              </p:nvSpPr>
              <p:spPr>
                <a:xfrm>
                  <a:off x="5122483" y="1943088"/>
                  <a:ext cx="454767" cy="454767"/>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2"/>
                <p:cNvSpPr/>
                <p:nvPr/>
              </p:nvSpPr>
              <p:spPr>
                <a:xfrm>
                  <a:off x="5122483" y="1943088"/>
                  <a:ext cx="454767" cy="454767"/>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2"/>
                <p:cNvSpPr/>
                <p:nvPr/>
              </p:nvSpPr>
              <p:spPr>
                <a:xfrm>
                  <a:off x="5219172" y="2039724"/>
                  <a:ext cx="261442" cy="261442"/>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2"/>
                <p:cNvSpPr/>
                <p:nvPr/>
              </p:nvSpPr>
              <p:spPr>
                <a:xfrm>
                  <a:off x="5219172" y="2039724"/>
                  <a:ext cx="261442" cy="261442"/>
                </a:xfrm>
                <a:custGeom>
                  <a:avLst/>
                  <a:gdLst/>
                  <a:ahLst/>
                  <a:cxnLst/>
                  <a:rect l="l" t="t" r="r" b="b"/>
                  <a:pathLst>
                    <a:path w="4813" h="4813" fill="none" extrusionOk="0">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2"/>
                <p:cNvSpPr/>
                <p:nvPr/>
              </p:nvSpPr>
              <p:spPr>
                <a:xfrm>
                  <a:off x="5261379" y="2081930"/>
                  <a:ext cx="177029" cy="177029"/>
                </a:xfrm>
                <a:custGeom>
                  <a:avLst/>
                  <a:gdLst/>
                  <a:ahLst/>
                  <a:cxnLst/>
                  <a:rect l="l" t="t" r="r" b="b"/>
                  <a:pathLst>
                    <a:path w="3259" h="3259" extrusionOk="0">
                      <a:moveTo>
                        <a:pt x="1629" y="1"/>
                      </a:moveTo>
                      <a:cubicBezTo>
                        <a:pt x="727" y="1"/>
                        <a:pt x="0" y="727"/>
                        <a:pt x="0" y="1630"/>
                      </a:cubicBezTo>
                      <a:cubicBezTo>
                        <a:pt x="0" y="2532"/>
                        <a:pt x="727" y="3259"/>
                        <a:pt x="1629" y="3259"/>
                      </a:cubicBezTo>
                      <a:cubicBezTo>
                        <a:pt x="2531" y="3259"/>
                        <a:pt x="3258" y="2532"/>
                        <a:pt x="3258" y="1630"/>
                      </a:cubicBezTo>
                      <a:cubicBezTo>
                        <a:pt x="3258" y="727"/>
                        <a:pt x="2531"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2"/>
                <p:cNvSpPr/>
                <p:nvPr/>
              </p:nvSpPr>
              <p:spPr>
                <a:xfrm>
                  <a:off x="5261379" y="2081930"/>
                  <a:ext cx="177029" cy="177029"/>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1026" name="Picture 2" descr="https://lh6.googleusercontent.com/kJk6SpaHxN4Nh2jzZ251RyRRLQ7NR3i9XL4718jwJLsY2jC-j24f5coRgh3ULo7U0JbTareHPR8AYgG2-hw4ti5bbR2JVjwjP1OBHJSaOQicNBs3aO90fOIHEGIqPwSknb2xq8L4dI0B_J8EkbNRR6_kHmA2xN8weJoiouqoeSC87Bp8cKcw29DZ4qNWvfUZwC6Ll5ePe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027" y="2016421"/>
            <a:ext cx="1607634" cy="1607400"/>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oogle Shape;3347;p100"/>
          <p:cNvGrpSpPr/>
          <p:nvPr/>
        </p:nvGrpSpPr>
        <p:grpSpPr>
          <a:xfrm>
            <a:off x="1540258" y="1443628"/>
            <a:ext cx="1959041" cy="208784"/>
            <a:chOff x="6336019" y="3733725"/>
            <a:chExt cx="2566206" cy="351310"/>
          </a:xfrm>
        </p:grpSpPr>
        <p:sp>
          <p:nvSpPr>
            <p:cNvPr id="39" name="Google Shape;3348;p100"/>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49;p100"/>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50;p100"/>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51;p100"/>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4186;p119"/>
          <p:cNvGrpSpPr/>
          <p:nvPr/>
        </p:nvGrpSpPr>
        <p:grpSpPr>
          <a:xfrm>
            <a:off x="4880211" y="2778241"/>
            <a:ext cx="339122" cy="339122"/>
            <a:chOff x="7025531" y="4129767"/>
            <a:chExt cx="339122" cy="339122"/>
          </a:xfrm>
        </p:grpSpPr>
        <p:sp>
          <p:nvSpPr>
            <p:cNvPr id="44" name="Google Shape;14187;p119"/>
            <p:cNvSpPr/>
            <p:nvPr/>
          </p:nvSpPr>
          <p:spPr>
            <a:xfrm>
              <a:off x="7128528" y="4233442"/>
              <a:ext cx="131743" cy="131743"/>
            </a:xfrm>
            <a:custGeom>
              <a:avLst/>
              <a:gdLst/>
              <a:ahLst/>
              <a:cxnLst/>
              <a:rect l="l" t="t" r="r" b="b"/>
              <a:pathLst>
                <a:path w="4478" h="4478" extrusionOk="0">
                  <a:moveTo>
                    <a:pt x="2239" y="691"/>
                  </a:moveTo>
                  <a:cubicBezTo>
                    <a:pt x="3072" y="691"/>
                    <a:pt x="3787" y="1406"/>
                    <a:pt x="3787" y="2239"/>
                  </a:cubicBezTo>
                  <a:cubicBezTo>
                    <a:pt x="3810" y="3073"/>
                    <a:pt x="3096" y="3787"/>
                    <a:pt x="2239" y="3787"/>
                  </a:cubicBezTo>
                  <a:cubicBezTo>
                    <a:pt x="1381" y="3787"/>
                    <a:pt x="691" y="3073"/>
                    <a:pt x="691" y="2239"/>
                  </a:cubicBezTo>
                  <a:cubicBezTo>
                    <a:pt x="691" y="1382"/>
                    <a:pt x="1405" y="691"/>
                    <a:pt x="2239" y="691"/>
                  </a:cubicBezTo>
                  <a:close/>
                  <a:moveTo>
                    <a:pt x="2239" y="1"/>
                  </a:moveTo>
                  <a:cubicBezTo>
                    <a:pt x="1024" y="1"/>
                    <a:pt x="0" y="1025"/>
                    <a:pt x="0" y="2239"/>
                  </a:cubicBezTo>
                  <a:cubicBezTo>
                    <a:pt x="0" y="3454"/>
                    <a:pt x="1024" y="4478"/>
                    <a:pt x="2239" y="4478"/>
                  </a:cubicBezTo>
                  <a:cubicBezTo>
                    <a:pt x="3453" y="4478"/>
                    <a:pt x="4477" y="3477"/>
                    <a:pt x="4477" y="2239"/>
                  </a:cubicBezTo>
                  <a:cubicBezTo>
                    <a:pt x="4477" y="1025"/>
                    <a:pt x="3453" y="1"/>
                    <a:pt x="22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45" name="Google Shape;14188;p119"/>
            <p:cNvSpPr/>
            <p:nvPr/>
          </p:nvSpPr>
          <p:spPr>
            <a:xfrm>
              <a:off x="7025531" y="4309815"/>
              <a:ext cx="157662" cy="158368"/>
            </a:xfrm>
            <a:custGeom>
              <a:avLst/>
              <a:gdLst/>
              <a:ahLst/>
              <a:cxnLst/>
              <a:rect l="l" t="t" r="r" b="b"/>
              <a:pathLst>
                <a:path w="5359" h="5383" extrusionOk="0">
                  <a:moveTo>
                    <a:pt x="2358" y="691"/>
                  </a:moveTo>
                  <a:cubicBezTo>
                    <a:pt x="2715" y="1834"/>
                    <a:pt x="3596" y="2715"/>
                    <a:pt x="4692" y="3049"/>
                  </a:cubicBezTo>
                  <a:lnTo>
                    <a:pt x="4692" y="4597"/>
                  </a:lnTo>
                  <a:cubicBezTo>
                    <a:pt x="2739" y="4168"/>
                    <a:pt x="1215" y="2620"/>
                    <a:pt x="810" y="691"/>
                  </a:cubicBezTo>
                  <a:close/>
                  <a:moveTo>
                    <a:pt x="0" y="0"/>
                  </a:moveTo>
                  <a:lnTo>
                    <a:pt x="48" y="381"/>
                  </a:lnTo>
                  <a:cubicBezTo>
                    <a:pt x="381" y="2953"/>
                    <a:pt x="2406" y="4978"/>
                    <a:pt x="4978" y="5335"/>
                  </a:cubicBezTo>
                  <a:lnTo>
                    <a:pt x="5359" y="5382"/>
                  </a:lnTo>
                  <a:lnTo>
                    <a:pt x="5359" y="2548"/>
                  </a:lnTo>
                  <a:lnTo>
                    <a:pt x="5073" y="2477"/>
                  </a:lnTo>
                  <a:cubicBezTo>
                    <a:pt x="4025" y="2215"/>
                    <a:pt x="3192" y="1358"/>
                    <a:pt x="2906" y="286"/>
                  </a:cubicBezTo>
                  <a:lnTo>
                    <a:pt x="2858"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46" name="Google Shape;14189;p119"/>
            <p:cNvSpPr/>
            <p:nvPr/>
          </p:nvSpPr>
          <p:spPr>
            <a:xfrm>
              <a:off x="7206990" y="4129767"/>
              <a:ext cx="157662" cy="157662"/>
            </a:xfrm>
            <a:custGeom>
              <a:avLst/>
              <a:gdLst/>
              <a:ahLst/>
              <a:cxnLst/>
              <a:rect l="l" t="t" r="r" b="b"/>
              <a:pathLst>
                <a:path w="5359" h="5359" extrusionOk="0">
                  <a:moveTo>
                    <a:pt x="643" y="762"/>
                  </a:moveTo>
                  <a:cubicBezTo>
                    <a:pt x="2572" y="1191"/>
                    <a:pt x="4120" y="2715"/>
                    <a:pt x="4549" y="4668"/>
                  </a:cubicBezTo>
                  <a:lnTo>
                    <a:pt x="3001" y="4668"/>
                  </a:lnTo>
                  <a:cubicBezTo>
                    <a:pt x="2810" y="4120"/>
                    <a:pt x="2525" y="3620"/>
                    <a:pt x="2096" y="3215"/>
                  </a:cubicBezTo>
                  <a:cubicBezTo>
                    <a:pt x="1691" y="2786"/>
                    <a:pt x="1191" y="2501"/>
                    <a:pt x="643" y="2310"/>
                  </a:cubicBezTo>
                  <a:lnTo>
                    <a:pt x="643" y="762"/>
                  </a:lnTo>
                  <a:close/>
                  <a:moveTo>
                    <a:pt x="0" y="0"/>
                  </a:moveTo>
                  <a:lnTo>
                    <a:pt x="0" y="2858"/>
                  </a:lnTo>
                  <a:lnTo>
                    <a:pt x="262" y="2905"/>
                  </a:lnTo>
                  <a:cubicBezTo>
                    <a:pt x="1334" y="3144"/>
                    <a:pt x="2167" y="4025"/>
                    <a:pt x="2429" y="5096"/>
                  </a:cubicBezTo>
                  <a:lnTo>
                    <a:pt x="2501" y="5358"/>
                  </a:lnTo>
                  <a:lnTo>
                    <a:pt x="5359" y="5358"/>
                  </a:lnTo>
                  <a:lnTo>
                    <a:pt x="5287" y="4977"/>
                  </a:lnTo>
                  <a:cubicBezTo>
                    <a:pt x="4930" y="2405"/>
                    <a:pt x="2906" y="405"/>
                    <a:pt x="381" y="48"/>
                  </a:cubicBezTo>
                  <a:lnTo>
                    <a:pt x="0"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47" name="Google Shape;14190;p119"/>
            <p:cNvSpPr/>
            <p:nvPr/>
          </p:nvSpPr>
          <p:spPr>
            <a:xfrm>
              <a:off x="7025531" y="4129767"/>
              <a:ext cx="157662" cy="157662"/>
            </a:xfrm>
            <a:custGeom>
              <a:avLst/>
              <a:gdLst/>
              <a:ahLst/>
              <a:cxnLst/>
              <a:rect l="l" t="t" r="r" b="b"/>
              <a:pathLst>
                <a:path w="5359" h="5359" extrusionOk="0">
                  <a:moveTo>
                    <a:pt x="4692" y="762"/>
                  </a:moveTo>
                  <a:lnTo>
                    <a:pt x="4692" y="2310"/>
                  </a:lnTo>
                  <a:cubicBezTo>
                    <a:pt x="4168" y="2501"/>
                    <a:pt x="3668" y="2786"/>
                    <a:pt x="3239" y="3215"/>
                  </a:cubicBezTo>
                  <a:cubicBezTo>
                    <a:pt x="2834" y="3620"/>
                    <a:pt x="2525" y="4144"/>
                    <a:pt x="2358" y="4668"/>
                  </a:cubicBezTo>
                  <a:lnTo>
                    <a:pt x="810" y="4668"/>
                  </a:lnTo>
                  <a:cubicBezTo>
                    <a:pt x="1215" y="2739"/>
                    <a:pt x="2763" y="1191"/>
                    <a:pt x="4692" y="762"/>
                  </a:cubicBezTo>
                  <a:close/>
                  <a:moveTo>
                    <a:pt x="5359" y="0"/>
                  </a:moveTo>
                  <a:lnTo>
                    <a:pt x="4978" y="48"/>
                  </a:lnTo>
                  <a:cubicBezTo>
                    <a:pt x="2406" y="405"/>
                    <a:pt x="381" y="2405"/>
                    <a:pt x="48" y="4977"/>
                  </a:cubicBezTo>
                  <a:lnTo>
                    <a:pt x="0" y="5358"/>
                  </a:lnTo>
                  <a:lnTo>
                    <a:pt x="2858" y="5358"/>
                  </a:lnTo>
                  <a:lnTo>
                    <a:pt x="2906" y="5096"/>
                  </a:lnTo>
                  <a:cubicBezTo>
                    <a:pt x="3144" y="4025"/>
                    <a:pt x="4025" y="3144"/>
                    <a:pt x="5073" y="2905"/>
                  </a:cubicBezTo>
                  <a:lnTo>
                    <a:pt x="5359" y="2858"/>
                  </a:lnTo>
                  <a:lnTo>
                    <a:pt x="5359"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48" name="Google Shape;14191;p119"/>
            <p:cNvSpPr/>
            <p:nvPr/>
          </p:nvSpPr>
          <p:spPr>
            <a:xfrm>
              <a:off x="7205578" y="4309815"/>
              <a:ext cx="157662" cy="159074"/>
            </a:xfrm>
            <a:custGeom>
              <a:avLst/>
              <a:gdLst/>
              <a:ahLst/>
              <a:cxnLst/>
              <a:rect l="l" t="t" r="r" b="b"/>
              <a:pathLst>
                <a:path w="5359" h="5407" extrusionOk="0">
                  <a:moveTo>
                    <a:pt x="4597" y="691"/>
                  </a:moveTo>
                  <a:cubicBezTo>
                    <a:pt x="4216" y="2620"/>
                    <a:pt x="2668" y="4168"/>
                    <a:pt x="691" y="4597"/>
                  </a:cubicBezTo>
                  <a:lnTo>
                    <a:pt x="691" y="3049"/>
                  </a:lnTo>
                  <a:cubicBezTo>
                    <a:pt x="1834" y="2691"/>
                    <a:pt x="2716" y="1786"/>
                    <a:pt x="3049" y="691"/>
                  </a:cubicBezTo>
                  <a:close/>
                  <a:moveTo>
                    <a:pt x="2501" y="0"/>
                  </a:moveTo>
                  <a:lnTo>
                    <a:pt x="2454" y="286"/>
                  </a:lnTo>
                  <a:cubicBezTo>
                    <a:pt x="2215" y="1358"/>
                    <a:pt x="1334" y="2215"/>
                    <a:pt x="286" y="2477"/>
                  </a:cubicBezTo>
                  <a:lnTo>
                    <a:pt x="1" y="2548"/>
                  </a:lnTo>
                  <a:lnTo>
                    <a:pt x="1" y="5406"/>
                  </a:lnTo>
                  <a:lnTo>
                    <a:pt x="406" y="5335"/>
                  </a:lnTo>
                  <a:cubicBezTo>
                    <a:pt x="2954" y="4978"/>
                    <a:pt x="4978" y="2953"/>
                    <a:pt x="5311" y="405"/>
                  </a:cubicBezTo>
                  <a:lnTo>
                    <a:pt x="5359"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grpSp>
        <p:nvGrpSpPr>
          <p:cNvPr id="49" name="Google Shape;14186;p119"/>
          <p:cNvGrpSpPr/>
          <p:nvPr/>
        </p:nvGrpSpPr>
        <p:grpSpPr>
          <a:xfrm>
            <a:off x="4882103" y="3729504"/>
            <a:ext cx="339122" cy="339122"/>
            <a:chOff x="7025531" y="4129767"/>
            <a:chExt cx="339122" cy="339122"/>
          </a:xfrm>
        </p:grpSpPr>
        <p:sp>
          <p:nvSpPr>
            <p:cNvPr id="50" name="Google Shape;14187;p119"/>
            <p:cNvSpPr/>
            <p:nvPr/>
          </p:nvSpPr>
          <p:spPr>
            <a:xfrm>
              <a:off x="7128528" y="4233442"/>
              <a:ext cx="131743" cy="131743"/>
            </a:xfrm>
            <a:custGeom>
              <a:avLst/>
              <a:gdLst/>
              <a:ahLst/>
              <a:cxnLst/>
              <a:rect l="l" t="t" r="r" b="b"/>
              <a:pathLst>
                <a:path w="4478" h="4478" extrusionOk="0">
                  <a:moveTo>
                    <a:pt x="2239" y="691"/>
                  </a:moveTo>
                  <a:cubicBezTo>
                    <a:pt x="3072" y="691"/>
                    <a:pt x="3787" y="1406"/>
                    <a:pt x="3787" y="2239"/>
                  </a:cubicBezTo>
                  <a:cubicBezTo>
                    <a:pt x="3810" y="3073"/>
                    <a:pt x="3096" y="3787"/>
                    <a:pt x="2239" y="3787"/>
                  </a:cubicBezTo>
                  <a:cubicBezTo>
                    <a:pt x="1381" y="3787"/>
                    <a:pt x="691" y="3073"/>
                    <a:pt x="691" y="2239"/>
                  </a:cubicBezTo>
                  <a:cubicBezTo>
                    <a:pt x="691" y="1382"/>
                    <a:pt x="1405" y="691"/>
                    <a:pt x="2239" y="691"/>
                  </a:cubicBezTo>
                  <a:close/>
                  <a:moveTo>
                    <a:pt x="2239" y="1"/>
                  </a:moveTo>
                  <a:cubicBezTo>
                    <a:pt x="1024" y="1"/>
                    <a:pt x="0" y="1025"/>
                    <a:pt x="0" y="2239"/>
                  </a:cubicBezTo>
                  <a:cubicBezTo>
                    <a:pt x="0" y="3454"/>
                    <a:pt x="1024" y="4478"/>
                    <a:pt x="2239" y="4478"/>
                  </a:cubicBezTo>
                  <a:cubicBezTo>
                    <a:pt x="3453" y="4478"/>
                    <a:pt x="4477" y="3477"/>
                    <a:pt x="4477" y="2239"/>
                  </a:cubicBezTo>
                  <a:cubicBezTo>
                    <a:pt x="4477" y="1025"/>
                    <a:pt x="3453" y="1"/>
                    <a:pt x="22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51" name="Google Shape;14188;p119"/>
            <p:cNvSpPr/>
            <p:nvPr/>
          </p:nvSpPr>
          <p:spPr>
            <a:xfrm>
              <a:off x="7025531" y="4309815"/>
              <a:ext cx="157662" cy="158368"/>
            </a:xfrm>
            <a:custGeom>
              <a:avLst/>
              <a:gdLst/>
              <a:ahLst/>
              <a:cxnLst/>
              <a:rect l="l" t="t" r="r" b="b"/>
              <a:pathLst>
                <a:path w="5359" h="5383" extrusionOk="0">
                  <a:moveTo>
                    <a:pt x="2358" y="691"/>
                  </a:moveTo>
                  <a:cubicBezTo>
                    <a:pt x="2715" y="1834"/>
                    <a:pt x="3596" y="2715"/>
                    <a:pt x="4692" y="3049"/>
                  </a:cubicBezTo>
                  <a:lnTo>
                    <a:pt x="4692" y="4597"/>
                  </a:lnTo>
                  <a:cubicBezTo>
                    <a:pt x="2739" y="4168"/>
                    <a:pt x="1215" y="2620"/>
                    <a:pt x="810" y="691"/>
                  </a:cubicBezTo>
                  <a:close/>
                  <a:moveTo>
                    <a:pt x="0" y="0"/>
                  </a:moveTo>
                  <a:lnTo>
                    <a:pt x="48" y="381"/>
                  </a:lnTo>
                  <a:cubicBezTo>
                    <a:pt x="381" y="2953"/>
                    <a:pt x="2406" y="4978"/>
                    <a:pt x="4978" y="5335"/>
                  </a:cubicBezTo>
                  <a:lnTo>
                    <a:pt x="5359" y="5382"/>
                  </a:lnTo>
                  <a:lnTo>
                    <a:pt x="5359" y="2548"/>
                  </a:lnTo>
                  <a:lnTo>
                    <a:pt x="5073" y="2477"/>
                  </a:lnTo>
                  <a:cubicBezTo>
                    <a:pt x="4025" y="2215"/>
                    <a:pt x="3192" y="1358"/>
                    <a:pt x="2906" y="286"/>
                  </a:cubicBezTo>
                  <a:lnTo>
                    <a:pt x="2858"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52" name="Google Shape;14189;p119"/>
            <p:cNvSpPr/>
            <p:nvPr/>
          </p:nvSpPr>
          <p:spPr>
            <a:xfrm>
              <a:off x="7206990" y="4129767"/>
              <a:ext cx="157662" cy="157662"/>
            </a:xfrm>
            <a:custGeom>
              <a:avLst/>
              <a:gdLst/>
              <a:ahLst/>
              <a:cxnLst/>
              <a:rect l="l" t="t" r="r" b="b"/>
              <a:pathLst>
                <a:path w="5359" h="5359" extrusionOk="0">
                  <a:moveTo>
                    <a:pt x="643" y="762"/>
                  </a:moveTo>
                  <a:cubicBezTo>
                    <a:pt x="2572" y="1191"/>
                    <a:pt x="4120" y="2715"/>
                    <a:pt x="4549" y="4668"/>
                  </a:cubicBezTo>
                  <a:lnTo>
                    <a:pt x="3001" y="4668"/>
                  </a:lnTo>
                  <a:cubicBezTo>
                    <a:pt x="2810" y="4120"/>
                    <a:pt x="2525" y="3620"/>
                    <a:pt x="2096" y="3215"/>
                  </a:cubicBezTo>
                  <a:cubicBezTo>
                    <a:pt x="1691" y="2786"/>
                    <a:pt x="1191" y="2501"/>
                    <a:pt x="643" y="2310"/>
                  </a:cubicBezTo>
                  <a:lnTo>
                    <a:pt x="643" y="762"/>
                  </a:lnTo>
                  <a:close/>
                  <a:moveTo>
                    <a:pt x="0" y="0"/>
                  </a:moveTo>
                  <a:lnTo>
                    <a:pt x="0" y="2858"/>
                  </a:lnTo>
                  <a:lnTo>
                    <a:pt x="262" y="2905"/>
                  </a:lnTo>
                  <a:cubicBezTo>
                    <a:pt x="1334" y="3144"/>
                    <a:pt x="2167" y="4025"/>
                    <a:pt x="2429" y="5096"/>
                  </a:cubicBezTo>
                  <a:lnTo>
                    <a:pt x="2501" y="5358"/>
                  </a:lnTo>
                  <a:lnTo>
                    <a:pt x="5359" y="5358"/>
                  </a:lnTo>
                  <a:lnTo>
                    <a:pt x="5287" y="4977"/>
                  </a:lnTo>
                  <a:cubicBezTo>
                    <a:pt x="4930" y="2405"/>
                    <a:pt x="2906" y="405"/>
                    <a:pt x="381" y="48"/>
                  </a:cubicBezTo>
                  <a:lnTo>
                    <a:pt x="0"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53" name="Google Shape;14190;p119"/>
            <p:cNvSpPr/>
            <p:nvPr/>
          </p:nvSpPr>
          <p:spPr>
            <a:xfrm>
              <a:off x="7025531" y="4129767"/>
              <a:ext cx="157662" cy="157662"/>
            </a:xfrm>
            <a:custGeom>
              <a:avLst/>
              <a:gdLst/>
              <a:ahLst/>
              <a:cxnLst/>
              <a:rect l="l" t="t" r="r" b="b"/>
              <a:pathLst>
                <a:path w="5359" h="5359" extrusionOk="0">
                  <a:moveTo>
                    <a:pt x="4692" y="762"/>
                  </a:moveTo>
                  <a:lnTo>
                    <a:pt x="4692" y="2310"/>
                  </a:lnTo>
                  <a:cubicBezTo>
                    <a:pt x="4168" y="2501"/>
                    <a:pt x="3668" y="2786"/>
                    <a:pt x="3239" y="3215"/>
                  </a:cubicBezTo>
                  <a:cubicBezTo>
                    <a:pt x="2834" y="3620"/>
                    <a:pt x="2525" y="4144"/>
                    <a:pt x="2358" y="4668"/>
                  </a:cubicBezTo>
                  <a:lnTo>
                    <a:pt x="810" y="4668"/>
                  </a:lnTo>
                  <a:cubicBezTo>
                    <a:pt x="1215" y="2739"/>
                    <a:pt x="2763" y="1191"/>
                    <a:pt x="4692" y="762"/>
                  </a:cubicBezTo>
                  <a:close/>
                  <a:moveTo>
                    <a:pt x="5359" y="0"/>
                  </a:moveTo>
                  <a:lnTo>
                    <a:pt x="4978" y="48"/>
                  </a:lnTo>
                  <a:cubicBezTo>
                    <a:pt x="2406" y="405"/>
                    <a:pt x="381" y="2405"/>
                    <a:pt x="48" y="4977"/>
                  </a:cubicBezTo>
                  <a:lnTo>
                    <a:pt x="0" y="5358"/>
                  </a:lnTo>
                  <a:lnTo>
                    <a:pt x="2858" y="5358"/>
                  </a:lnTo>
                  <a:lnTo>
                    <a:pt x="2906" y="5096"/>
                  </a:lnTo>
                  <a:cubicBezTo>
                    <a:pt x="3144" y="4025"/>
                    <a:pt x="4025" y="3144"/>
                    <a:pt x="5073" y="2905"/>
                  </a:cubicBezTo>
                  <a:lnTo>
                    <a:pt x="5359" y="2858"/>
                  </a:lnTo>
                  <a:lnTo>
                    <a:pt x="5359"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54" name="Google Shape;14191;p119"/>
            <p:cNvSpPr/>
            <p:nvPr/>
          </p:nvSpPr>
          <p:spPr>
            <a:xfrm>
              <a:off x="7205578" y="4309815"/>
              <a:ext cx="157662" cy="159074"/>
            </a:xfrm>
            <a:custGeom>
              <a:avLst/>
              <a:gdLst/>
              <a:ahLst/>
              <a:cxnLst/>
              <a:rect l="l" t="t" r="r" b="b"/>
              <a:pathLst>
                <a:path w="5359" h="5407" extrusionOk="0">
                  <a:moveTo>
                    <a:pt x="4597" y="691"/>
                  </a:moveTo>
                  <a:cubicBezTo>
                    <a:pt x="4216" y="2620"/>
                    <a:pt x="2668" y="4168"/>
                    <a:pt x="691" y="4597"/>
                  </a:cubicBezTo>
                  <a:lnTo>
                    <a:pt x="691" y="3049"/>
                  </a:lnTo>
                  <a:cubicBezTo>
                    <a:pt x="1834" y="2691"/>
                    <a:pt x="2716" y="1786"/>
                    <a:pt x="3049" y="691"/>
                  </a:cubicBezTo>
                  <a:close/>
                  <a:moveTo>
                    <a:pt x="2501" y="0"/>
                  </a:moveTo>
                  <a:lnTo>
                    <a:pt x="2454" y="286"/>
                  </a:lnTo>
                  <a:cubicBezTo>
                    <a:pt x="2215" y="1358"/>
                    <a:pt x="1334" y="2215"/>
                    <a:pt x="286" y="2477"/>
                  </a:cubicBezTo>
                  <a:lnTo>
                    <a:pt x="1" y="2548"/>
                  </a:lnTo>
                  <a:lnTo>
                    <a:pt x="1" y="5406"/>
                  </a:lnTo>
                  <a:lnTo>
                    <a:pt x="406" y="5335"/>
                  </a:lnTo>
                  <a:cubicBezTo>
                    <a:pt x="2954" y="4978"/>
                    <a:pt x="4978" y="2953"/>
                    <a:pt x="5311" y="405"/>
                  </a:cubicBezTo>
                  <a:lnTo>
                    <a:pt x="5359"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grpSp>
        <p:nvGrpSpPr>
          <p:cNvPr id="55" name="Google Shape;14186;p119"/>
          <p:cNvGrpSpPr/>
          <p:nvPr/>
        </p:nvGrpSpPr>
        <p:grpSpPr>
          <a:xfrm>
            <a:off x="4880211" y="3272368"/>
            <a:ext cx="339122" cy="339122"/>
            <a:chOff x="7025531" y="4129767"/>
            <a:chExt cx="339122" cy="339122"/>
          </a:xfrm>
        </p:grpSpPr>
        <p:sp>
          <p:nvSpPr>
            <p:cNvPr id="56" name="Google Shape;14187;p119"/>
            <p:cNvSpPr/>
            <p:nvPr/>
          </p:nvSpPr>
          <p:spPr>
            <a:xfrm>
              <a:off x="7128528" y="4233442"/>
              <a:ext cx="131743" cy="131743"/>
            </a:xfrm>
            <a:custGeom>
              <a:avLst/>
              <a:gdLst/>
              <a:ahLst/>
              <a:cxnLst/>
              <a:rect l="l" t="t" r="r" b="b"/>
              <a:pathLst>
                <a:path w="4478" h="4478" extrusionOk="0">
                  <a:moveTo>
                    <a:pt x="2239" y="691"/>
                  </a:moveTo>
                  <a:cubicBezTo>
                    <a:pt x="3072" y="691"/>
                    <a:pt x="3787" y="1406"/>
                    <a:pt x="3787" y="2239"/>
                  </a:cubicBezTo>
                  <a:cubicBezTo>
                    <a:pt x="3810" y="3073"/>
                    <a:pt x="3096" y="3787"/>
                    <a:pt x="2239" y="3787"/>
                  </a:cubicBezTo>
                  <a:cubicBezTo>
                    <a:pt x="1381" y="3787"/>
                    <a:pt x="691" y="3073"/>
                    <a:pt x="691" y="2239"/>
                  </a:cubicBezTo>
                  <a:cubicBezTo>
                    <a:pt x="691" y="1382"/>
                    <a:pt x="1405" y="691"/>
                    <a:pt x="2239" y="691"/>
                  </a:cubicBezTo>
                  <a:close/>
                  <a:moveTo>
                    <a:pt x="2239" y="1"/>
                  </a:moveTo>
                  <a:cubicBezTo>
                    <a:pt x="1024" y="1"/>
                    <a:pt x="0" y="1025"/>
                    <a:pt x="0" y="2239"/>
                  </a:cubicBezTo>
                  <a:cubicBezTo>
                    <a:pt x="0" y="3454"/>
                    <a:pt x="1024" y="4478"/>
                    <a:pt x="2239" y="4478"/>
                  </a:cubicBezTo>
                  <a:cubicBezTo>
                    <a:pt x="3453" y="4478"/>
                    <a:pt x="4477" y="3477"/>
                    <a:pt x="4477" y="2239"/>
                  </a:cubicBezTo>
                  <a:cubicBezTo>
                    <a:pt x="4477" y="1025"/>
                    <a:pt x="3453" y="1"/>
                    <a:pt x="22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57" name="Google Shape;14188;p119"/>
            <p:cNvSpPr/>
            <p:nvPr/>
          </p:nvSpPr>
          <p:spPr>
            <a:xfrm>
              <a:off x="7025531" y="4309815"/>
              <a:ext cx="157662" cy="158368"/>
            </a:xfrm>
            <a:custGeom>
              <a:avLst/>
              <a:gdLst/>
              <a:ahLst/>
              <a:cxnLst/>
              <a:rect l="l" t="t" r="r" b="b"/>
              <a:pathLst>
                <a:path w="5359" h="5383" extrusionOk="0">
                  <a:moveTo>
                    <a:pt x="2358" y="691"/>
                  </a:moveTo>
                  <a:cubicBezTo>
                    <a:pt x="2715" y="1834"/>
                    <a:pt x="3596" y="2715"/>
                    <a:pt x="4692" y="3049"/>
                  </a:cubicBezTo>
                  <a:lnTo>
                    <a:pt x="4692" y="4597"/>
                  </a:lnTo>
                  <a:cubicBezTo>
                    <a:pt x="2739" y="4168"/>
                    <a:pt x="1215" y="2620"/>
                    <a:pt x="810" y="691"/>
                  </a:cubicBezTo>
                  <a:close/>
                  <a:moveTo>
                    <a:pt x="0" y="0"/>
                  </a:moveTo>
                  <a:lnTo>
                    <a:pt x="48" y="381"/>
                  </a:lnTo>
                  <a:cubicBezTo>
                    <a:pt x="381" y="2953"/>
                    <a:pt x="2406" y="4978"/>
                    <a:pt x="4978" y="5335"/>
                  </a:cubicBezTo>
                  <a:lnTo>
                    <a:pt x="5359" y="5382"/>
                  </a:lnTo>
                  <a:lnTo>
                    <a:pt x="5359" y="2548"/>
                  </a:lnTo>
                  <a:lnTo>
                    <a:pt x="5073" y="2477"/>
                  </a:lnTo>
                  <a:cubicBezTo>
                    <a:pt x="4025" y="2215"/>
                    <a:pt x="3192" y="1358"/>
                    <a:pt x="2906" y="286"/>
                  </a:cubicBezTo>
                  <a:lnTo>
                    <a:pt x="2858"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58" name="Google Shape;14189;p119"/>
            <p:cNvSpPr/>
            <p:nvPr/>
          </p:nvSpPr>
          <p:spPr>
            <a:xfrm>
              <a:off x="7206990" y="4129767"/>
              <a:ext cx="157662" cy="157662"/>
            </a:xfrm>
            <a:custGeom>
              <a:avLst/>
              <a:gdLst/>
              <a:ahLst/>
              <a:cxnLst/>
              <a:rect l="l" t="t" r="r" b="b"/>
              <a:pathLst>
                <a:path w="5359" h="5359" extrusionOk="0">
                  <a:moveTo>
                    <a:pt x="643" y="762"/>
                  </a:moveTo>
                  <a:cubicBezTo>
                    <a:pt x="2572" y="1191"/>
                    <a:pt x="4120" y="2715"/>
                    <a:pt x="4549" y="4668"/>
                  </a:cubicBezTo>
                  <a:lnTo>
                    <a:pt x="3001" y="4668"/>
                  </a:lnTo>
                  <a:cubicBezTo>
                    <a:pt x="2810" y="4120"/>
                    <a:pt x="2525" y="3620"/>
                    <a:pt x="2096" y="3215"/>
                  </a:cubicBezTo>
                  <a:cubicBezTo>
                    <a:pt x="1691" y="2786"/>
                    <a:pt x="1191" y="2501"/>
                    <a:pt x="643" y="2310"/>
                  </a:cubicBezTo>
                  <a:lnTo>
                    <a:pt x="643" y="762"/>
                  </a:lnTo>
                  <a:close/>
                  <a:moveTo>
                    <a:pt x="0" y="0"/>
                  </a:moveTo>
                  <a:lnTo>
                    <a:pt x="0" y="2858"/>
                  </a:lnTo>
                  <a:lnTo>
                    <a:pt x="262" y="2905"/>
                  </a:lnTo>
                  <a:cubicBezTo>
                    <a:pt x="1334" y="3144"/>
                    <a:pt x="2167" y="4025"/>
                    <a:pt x="2429" y="5096"/>
                  </a:cubicBezTo>
                  <a:lnTo>
                    <a:pt x="2501" y="5358"/>
                  </a:lnTo>
                  <a:lnTo>
                    <a:pt x="5359" y="5358"/>
                  </a:lnTo>
                  <a:lnTo>
                    <a:pt x="5287" y="4977"/>
                  </a:lnTo>
                  <a:cubicBezTo>
                    <a:pt x="4930" y="2405"/>
                    <a:pt x="2906" y="405"/>
                    <a:pt x="381" y="48"/>
                  </a:cubicBezTo>
                  <a:lnTo>
                    <a:pt x="0"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59" name="Google Shape;14190;p119"/>
            <p:cNvSpPr/>
            <p:nvPr/>
          </p:nvSpPr>
          <p:spPr>
            <a:xfrm>
              <a:off x="7025531" y="4129767"/>
              <a:ext cx="157662" cy="157662"/>
            </a:xfrm>
            <a:custGeom>
              <a:avLst/>
              <a:gdLst/>
              <a:ahLst/>
              <a:cxnLst/>
              <a:rect l="l" t="t" r="r" b="b"/>
              <a:pathLst>
                <a:path w="5359" h="5359" extrusionOk="0">
                  <a:moveTo>
                    <a:pt x="4692" y="762"/>
                  </a:moveTo>
                  <a:lnTo>
                    <a:pt x="4692" y="2310"/>
                  </a:lnTo>
                  <a:cubicBezTo>
                    <a:pt x="4168" y="2501"/>
                    <a:pt x="3668" y="2786"/>
                    <a:pt x="3239" y="3215"/>
                  </a:cubicBezTo>
                  <a:cubicBezTo>
                    <a:pt x="2834" y="3620"/>
                    <a:pt x="2525" y="4144"/>
                    <a:pt x="2358" y="4668"/>
                  </a:cubicBezTo>
                  <a:lnTo>
                    <a:pt x="810" y="4668"/>
                  </a:lnTo>
                  <a:cubicBezTo>
                    <a:pt x="1215" y="2739"/>
                    <a:pt x="2763" y="1191"/>
                    <a:pt x="4692" y="762"/>
                  </a:cubicBezTo>
                  <a:close/>
                  <a:moveTo>
                    <a:pt x="5359" y="0"/>
                  </a:moveTo>
                  <a:lnTo>
                    <a:pt x="4978" y="48"/>
                  </a:lnTo>
                  <a:cubicBezTo>
                    <a:pt x="2406" y="405"/>
                    <a:pt x="381" y="2405"/>
                    <a:pt x="48" y="4977"/>
                  </a:cubicBezTo>
                  <a:lnTo>
                    <a:pt x="0" y="5358"/>
                  </a:lnTo>
                  <a:lnTo>
                    <a:pt x="2858" y="5358"/>
                  </a:lnTo>
                  <a:lnTo>
                    <a:pt x="2906" y="5096"/>
                  </a:lnTo>
                  <a:cubicBezTo>
                    <a:pt x="3144" y="4025"/>
                    <a:pt x="4025" y="3144"/>
                    <a:pt x="5073" y="2905"/>
                  </a:cubicBezTo>
                  <a:lnTo>
                    <a:pt x="5359" y="2858"/>
                  </a:lnTo>
                  <a:lnTo>
                    <a:pt x="5359"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60" name="Google Shape;14191;p119"/>
            <p:cNvSpPr/>
            <p:nvPr/>
          </p:nvSpPr>
          <p:spPr>
            <a:xfrm>
              <a:off x="7205578" y="4309815"/>
              <a:ext cx="157662" cy="159074"/>
            </a:xfrm>
            <a:custGeom>
              <a:avLst/>
              <a:gdLst/>
              <a:ahLst/>
              <a:cxnLst/>
              <a:rect l="l" t="t" r="r" b="b"/>
              <a:pathLst>
                <a:path w="5359" h="5407" extrusionOk="0">
                  <a:moveTo>
                    <a:pt x="4597" y="691"/>
                  </a:moveTo>
                  <a:cubicBezTo>
                    <a:pt x="4216" y="2620"/>
                    <a:pt x="2668" y="4168"/>
                    <a:pt x="691" y="4597"/>
                  </a:cubicBezTo>
                  <a:lnTo>
                    <a:pt x="691" y="3049"/>
                  </a:lnTo>
                  <a:cubicBezTo>
                    <a:pt x="1834" y="2691"/>
                    <a:pt x="2716" y="1786"/>
                    <a:pt x="3049" y="691"/>
                  </a:cubicBezTo>
                  <a:close/>
                  <a:moveTo>
                    <a:pt x="2501" y="0"/>
                  </a:moveTo>
                  <a:lnTo>
                    <a:pt x="2454" y="286"/>
                  </a:lnTo>
                  <a:cubicBezTo>
                    <a:pt x="2215" y="1358"/>
                    <a:pt x="1334" y="2215"/>
                    <a:pt x="286" y="2477"/>
                  </a:cubicBezTo>
                  <a:lnTo>
                    <a:pt x="1" y="2548"/>
                  </a:lnTo>
                  <a:lnTo>
                    <a:pt x="1" y="5406"/>
                  </a:lnTo>
                  <a:lnTo>
                    <a:pt x="406" y="5335"/>
                  </a:lnTo>
                  <a:cubicBezTo>
                    <a:pt x="2954" y="4978"/>
                    <a:pt x="4978" y="2953"/>
                    <a:pt x="5311" y="405"/>
                  </a:cubicBezTo>
                  <a:lnTo>
                    <a:pt x="5359"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rezultatele </a:t>
            </a:r>
            <a:r>
              <a:rPr lang="ro-RO" smtClean="0"/>
              <a:t>intermediare</a:t>
            </a:r>
            <a:endParaRPr lang="en-US"/>
          </a:p>
        </p:txBody>
      </p:sp>
      <p:sp>
        <p:nvSpPr>
          <p:cNvPr id="3" name="Google Shape;2139;p42"/>
          <p:cNvSpPr txBox="1">
            <a:spLocks/>
          </p:cNvSpPr>
          <p:nvPr/>
        </p:nvSpPr>
        <p:spPr>
          <a:xfrm>
            <a:off x="2874230" y="2079097"/>
            <a:ext cx="3250500" cy="15033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ro-RO"/>
          </a:p>
        </p:txBody>
      </p:sp>
      <p:sp>
        <p:nvSpPr>
          <p:cNvPr id="4" name="Google Shape;2086;p40"/>
          <p:cNvSpPr txBox="1">
            <a:spLocks/>
          </p:cNvSpPr>
          <p:nvPr/>
        </p:nvSpPr>
        <p:spPr>
          <a:xfrm>
            <a:off x="1255199" y="1439948"/>
            <a:ext cx="5039414" cy="25908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ro-RO" sz="1600">
                <a:solidFill>
                  <a:schemeClr val="tx1"/>
                </a:solidFill>
                <a:latin typeface="Roboto" panose="020B0604020202020204" charset="0"/>
                <a:ea typeface="Roboto" panose="020B0604020202020204" charset="0"/>
              </a:rPr>
              <a:t>Cu ajutorul containerului oferit de Nvidia, ce conține un program Python care achiziționează și prelucrează imaginile, am antrenat o rețea neuronala pentru a putea clasifica imaginile în două categorii: </a:t>
            </a:r>
            <a:r>
              <a:rPr lang="en-US" sz="1600" smtClean="0">
                <a:solidFill>
                  <a:schemeClr val="tx1"/>
                </a:solidFill>
                <a:latin typeface="Roboto" panose="020B0604020202020204" charset="0"/>
                <a:ea typeface="Roboto" panose="020B0604020202020204" charset="0"/>
              </a:rPr>
              <a:t>“</a:t>
            </a:r>
            <a:r>
              <a:rPr lang="ro-RO" sz="1600" smtClean="0">
                <a:solidFill>
                  <a:schemeClr val="tx1"/>
                </a:solidFill>
                <a:latin typeface="Roboto" panose="020B0604020202020204" charset="0"/>
                <a:ea typeface="Roboto" panose="020B0604020202020204" charset="0"/>
              </a:rPr>
              <a:t>background</a:t>
            </a:r>
            <a:r>
              <a:rPr lang="en-US" sz="1600" smtClean="0">
                <a:solidFill>
                  <a:schemeClr val="tx1"/>
                </a:solidFill>
                <a:latin typeface="Roboto" panose="020B0604020202020204" charset="0"/>
                <a:ea typeface="Roboto" panose="020B0604020202020204" charset="0"/>
              </a:rPr>
              <a:t>”</a:t>
            </a:r>
            <a:r>
              <a:rPr lang="ro-RO" sz="1600" smtClean="0">
                <a:solidFill>
                  <a:schemeClr val="tx1"/>
                </a:solidFill>
                <a:latin typeface="Roboto" panose="020B0604020202020204" charset="0"/>
                <a:ea typeface="Roboto" panose="020B0604020202020204" charset="0"/>
              </a:rPr>
              <a:t> </a:t>
            </a:r>
            <a:r>
              <a:rPr lang="ro-RO" sz="1600">
                <a:solidFill>
                  <a:schemeClr val="tx1"/>
                </a:solidFill>
                <a:latin typeface="Roboto" panose="020B0604020202020204" charset="0"/>
                <a:ea typeface="Roboto" panose="020B0604020202020204" charset="0"/>
              </a:rPr>
              <a:t>și </a:t>
            </a:r>
            <a:r>
              <a:rPr lang="en-US" sz="1600" smtClean="0">
                <a:solidFill>
                  <a:schemeClr val="tx1"/>
                </a:solidFill>
                <a:latin typeface="Roboto" panose="020B0604020202020204" charset="0"/>
                <a:ea typeface="Roboto" panose="020B0604020202020204" charset="0"/>
              </a:rPr>
              <a:t>“</a:t>
            </a:r>
            <a:r>
              <a:rPr lang="ro-RO" sz="1600" smtClean="0">
                <a:solidFill>
                  <a:schemeClr val="tx1"/>
                </a:solidFill>
                <a:latin typeface="Roboto" panose="020B0604020202020204" charset="0"/>
                <a:ea typeface="Roboto" panose="020B0604020202020204" charset="0"/>
              </a:rPr>
              <a:t>charger</a:t>
            </a:r>
            <a:r>
              <a:rPr lang="en-US" sz="1600" smtClean="0">
                <a:solidFill>
                  <a:schemeClr val="tx1"/>
                </a:solidFill>
                <a:latin typeface="Roboto" panose="020B0604020202020204" charset="0"/>
                <a:ea typeface="Roboto" panose="020B0604020202020204" charset="0"/>
              </a:rPr>
              <a:t>”</a:t>
            </a:r>
            <a:r>
              <a:rPr lang="ro-RO" sz="1600" smtClean="0">
                <a:solidFill>
                  <a:schemeClr val="tx1"/>
                </a:solidFill>
                <a:latin typeface="Roboto" panose="020B0604020202020204" charset="0"/>
                <a:ea typeface="Roboto" panose="020B0604020202020204" charset="0"/>
              </a:rPr>
              <a:t>.</a:t>
            </a:r>
            <a:r>
              <a:rPr lang="en-US" sz="1600" smtClean="0">
                <a:solidFill>
                  <a:schemeClr val="tx1"/>
                </a:solidFill>
                <a:latin typeface="Roboto" panose="020B0604020202020204" charset="0"/>
                <a:ea typeface="Roboto" panose="020B0604020202020204" charset="0"/>
              </a:rPr>
              <a:t> </a:t>
            </a:r>
            <a:r>
              <a:rPr lang="ro-RO" sz="1600" smtClean="0">
                <a:solidFill>
                  <a:schemeClr val="tx1"/>
                </a:solidFill>
                <a:latin typeface="Roboto" panose="020B0604020202020204" charset="0"/>
                <a:ea typeface="Roboto" panose="020B0604020202020204" charset="0"/>
              </a:rPr>
              <a:t>Pentru </a:t>
            </a:r>
            <a:r>
              <a:rPr lang="ro-RO" sz="1600">
                <a:solidFill>
                  <a:schemeClr val="tx1"/>
                </a:solidFill>
                <a:latin typeface="Roboto" panose="020B0604020202020204" charset="0"/>
                <a:ea typeface="Roboto" panose="020B0604020202020204" charset="0"/>
              </a:rPr>
              <a:t>fiecare clasă am folosit în jur de 100 de imagini, un număr destul de mic,dar care pentru nevoile noastre s-a dovedit a fi suficient. Setul de date a </a:t>
            </a:r>
            <a:r>
              <a:rPr lang="ro-RO" sz="1600" smtClean="0">
                <a:solidFill>
                  <a:schemeClr val="tx1"/>
                </a:solidFill>
                <a:latin typeface="Roboto" panose="020B0604020202020204" charset="0"/>
                <a:ea typeface="Roboto" panose="020B0604020202020204" charset="0"/>
              </a:rPr>
              <a:t>fost prelucrat </a:t>
            </a:r>
            <a:r>
              <a:rPr lang="ro-RO" sz="1600">
                <a:solidFill>
                  <a:schemeClr val="tx1"/>
                </a:solidFill>
                <a:latin typeface="Roboto" panose="020B0604020202020204" charset="0"/>
                <a:ea typeface="Roboto" panose="020B0604020202020204" charset="0"/>
              </a:rPr>
              <a:t>de 10 </a:t>
            </a:r>
            <a:r>
              <a:rPr lang="ro-RO" sz="1600" smtClean="0">
                <a:solidFill>
                  <a:schemeClr val="tx1"/>
                </a:solidFill>
                <a:latin typeface="Roboto" panose="020B0604020202020204" charset="0"/>
                <a:ea typeface="Roboto" panose="020B0604020202020204" charset="0"/>
              </a:rPr>
              <a:t>ori (</a:t>
            </a:r>
            <a:r>
              <a:rPr lang="ro-RO" sz="1600">
                <a:solidFill>
                  <a:schemeClr val="tx1"/>
                </a:solidFill>
                <a:latin typeface="Roboto" panose="020B0604020202020204" charset="0"/>
                <a:ea typeface="Roboto" panose="020B0604020202020204" charset="0"/>
              </a:rPr>
              <a:t>10 epochs) pentru a spori precizia clasificării. </a:t>
            </a:r>
            <a:endParaRPr lang="en-US" sz="1600">
              <a:solidFill>
                <a:schemeClr val="tx1"/>
              </a:solidFill>
              <a:latin typeface="Roboto" panose="020B0604020202020204" charset="0"/>
              <a:ea typeface="Roboto" panose="020B0604020202020204" charset="0"/>
            </a:endParaRPr>
          </a:p>
        </p:txBody>
      </p:sp>
      <p:pic>
        <p:nvPicPr>
          <p:cNvPr id="5" name="315921344_5902509659788603_3334016811938826088_n">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486873" y="1221671"/>
            <a:ext cx="2336800" cy="3544812"/>
          </a:xfrm>
          <a:prstGeom prst="rect">
            <a:avLst/>
          </a:prstGeom>
        </p:spPr>
      </p:pic>
    </p:spTree>
    <p:extLst>
      <p:ext uri="{BB962C8B-B14F-4D97-AF65-F5344CB8AC3E}">
        <p14:creationId xmlns:p14="http://schemas.microsoft.com/office/powerpoint/2010/main" val="17529981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mute="1">
                <p:cTn id="7" fill="hold" display="0">
                  <p:stCondLst>
                    <p:cond delay="indefinite"/>
                  </p:stCondLst>
                </p:cTn>
                <p:tgtEl>
                  <p:spTgt spid="5"/>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concluzii</a:t>
            </a:r>
            <a:endParaRPr lang="en-US"/>
          </a:p>
        </p:txBody>
      </p:sp>
      <p:sp>
        <p:nvSpPr>
          <p:cNvPr id="4" name="Google Shape;2086;p40"/>
          <p:cNvSpPr txBox="1">
            <a:spLocks/>
          </p:cNvSpPr>
          <p:nvPr/>
        </p:nvSpPr>
        <p:spPr>
          <a:xfrm>
            <a:off x="1241268" y="1146605"/>
            <a:ext cx="6417733" cy="25908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ro-RO" sz="1600" smtClean="0">
              <a:solidFill>
                <a:schemeClr val="tx1"/>
              </a:solidFill>
              <a:latin typeface="Roboto" panose="020B0604020202020204" charset="0"/>
              <a:ea typeface="Roboto" panose="020B0604020202020204" charset="0"/>
            </a:endParaRPr>
          </a:p>
          <a:p>
            <a:endParaRPr lang="ro-RO" sz="1600">
              <a:solidFill>
                <a:schemeClr val="tx1"/>
              </a:solidFill>
              <a:latin typeface="Roboto" panose="020B0604020202020204" charset="0"/>
              <a:ea typeface="Roboto" panose="020B0604020202020204" charset="0"/>
            </a:endParaRPr>
          </a:p>
          <a:p>
            <a:r>
              <a:rPr lang="en-US" sz="1600" smtClean="0">
                <a:solidFill>
                  <a:schemeClr val="tx1"/>
                </a:solidFill>
                <a:latin typeface="Roboto" panose="020B0604020202020204" charset="0"/>
                <a:ea typeface="Roboto" panose="020B0604020202020204" charset="0"/>
              </a:rPr>
              <a:t>  </a:t>
            </a:r>
            <a:r>
              <a:rPr lang="ro-RO" sz="1600" smtClean="0">
                <a:solidFill>
                  <a:schemeClr val="tx1"/>
                </a:solidFill>
                <a:latin typeface="Roboto" panose="020B0604020202020204" charset="0"/>
                <a:ea typeface="Roboto" panose="020B0604020202020204" charset="0"/>
              </a:rPr>
              <a:t> </a:t>
            </a:r>
            <a:r>
              <a:rPr lang="ro-RO" sz="1600">
                <a:solidFill>
                  <a:schemeClr val="tx1"/>
                </a:solidFill>
                <a:latin typeface="Roboto" panose="020B0604020202020204" charset="0"/>
                <a:ea typeface="Roboto" panose="020B0604020202020204" charset="0"/>
              </a:rPr>
              <a:t>Din cauza setului mic de date, precizia este foarte mult influențată de factori externi, în special nivelul de luminozitate din încăpere. Această problema va fi rezolvată antrenând programul cu un set mai mare și mai variat de date</a:t>
            </a:r>
            <a:r>
              <a:rPr lang="ro-RO" sz="1600" smtClean="0">
                <a:solidFill>
                  <a:schemeClr val="tx1"/>
                </a:solidFill>
                <a:latin typeface="Roboto" panose="020B0604020202020204" charset="0"/>
                <a:ea typeface="Roboto" panose="020B0604020202020204" charset="0"/>
              </a:rPr>
              <a:t>.</a:t>
            </a:r>
            <a:endParaRPr lang="en-US" sz="1600" smtClean="0">
              <a:solidFill>
                <a:schemeClr val="tx1"/>
              </a:solidFill>
              <a:latin typeface="Roboto" panose="020B0604020202020204" charset="0"/>
              <a:ea typeface="Roboto" panose="020B0604020202020204" charset="0"/>
            </a:endParaRPr>
          </a:p>
          <a:p>
            <a:endParaRPr lang="ro-RO" sz="1600">
              <a:solidFill>
                <a:schemeClr val="tx1"/>
              </a:solidFill>
              <a:latin typeface="Roboto" panose="020B0604020202020204" charset="0"/>
              <a:ea typeface="Roboto" panose="020B0604020202020204" charset="0"/>
            </a:endParaRPr>
          </a:p>
          <a:p>
            <a:r>
              <a:rPr lang="en-US" sz="1600">
                <a:solidFill>
                  <a:schemeClr val="tx1"/>
                </a:solidFill>
                <a:latin typeface="Roboto" panose="020B0604020202020204" charset="0"/>
                <a:ea typeface="Roboto" panose="020B0604020202020204" charset="0"/>
              </a:rPr>
              <a:t> </a:t>
            </a:r>
            <a:r>
              <a:rPr lang="en-US" sz="1600" smtClean="0">
                <a:solidFill>
                  <a:schemeClr val="tx1"/>
                </a:solidFill>
                <a:latin typeface="Roboto" panose="020B0604020202020204" charset="0"/>
                <a:ea typeface="Roboto" panose="020B0604020202020204" charset="0"/>
              </a:rPr>
              <a:t>  </a:t>
            </a:r>
            <a:r>
              <a:rPr lang="pt-BR" sz="1600" smtClean="0">
                <a:solidFill>
                  <a:schemeClr val="tx1"/>
                </a:solidFill>
                <a:latin typeface="Roboto" panose="020B0604020202020204" charset="0"/>
                <a:ea typeface="Roboto" panose="020B0604020202020204" charset="0"/>
              </a:rPr>
              <a:t>Pentru </a:t>
            </a:r>
            <a:r>
              <a:rPr lang="pt-BR" sz="1600">
                <a:solidFill>
                  <a:schemeClr val="tx1"/>
                </a:solidFill>
                <a:latin typeface="Roboto" panose="020B0604020202020204" charset="0"/>
                <a:ea typeface="Roboto" panose="020B0604020202020204" charset="0"/>
              </a:rPr>
              <a:t>clasa </a:t>
            </a:r>
            <a:r>
              <a:rPr lang="pt-BR" sz="1600" smtClean="0">
                <a:solidFill>
                  <a:schemeClr val="tx1"/>
                </a:solidFill>
                <a:latin typeface="Roboto" panose="020B0604020202020204" charset="0"/>
                <a:ea typeface="Roboto" panose="020B0604020202020204" charset="0"/>
              </a:rPr>
              <a:t>“background” </a:t>
            </a:r>
            <a:r>
              <a:rPr lang="pt-BR" sz="1600">
                <a:solidFill>
                  <a:schemeClr val="tx1"/>
                </a:solidFill>
                <a:latin typeface="Roboto" panose="020B0604020202020204" charset="0"/>
                <a:ea typeface="Roboto" panose="020B0604020202020204" charset="0"/>
              </a:rPr>
              <a:t>am atins o precizie medie de </a:t>
            </a:r>
            <a:r>
              <a:rPr lang="pt-BR" sz="1600" smtClean="0">
                <a:solidFill>
                  <a:schemeClr val="tx1"/>
                </a:solidFill>
                <a:latin typeface="Roboto" panose="020B0604020202020204" charset="0"/>
                <a:ea typeface="Roboto" panose="020B0604020202020204" charset="0"/>
              </a:rPr>
              <a:t>62%, </a:t>
            </a:r>
            <a:r>
              <a:rPr lang="pt-BR" sz="1600">
                <a:solidFill>
                  <a:schemeClr val="tx1"/>
                </a:solidFill>
                <a:latin typeface="Roboto" panose="020B0604020202020204" charset="0"/>
                <a:ea typeface="Roboto" panose="020B0604020202020204" charset="0"/>
              </a:rPr>
              <a:t>iar la clasa </a:t>
            </a:r>
            <a:r>
              <a:rPr lang="pt-BR" sz="1600" smtClean="0">
                <a:solidFill>
                  <a:schemeClr val="tx1"/>
                </a:solidFill>
                <a:latin typeface="Roboto" panose="020B0604020202020204" charset="0"/>
                <a:ea typeface="Roboto" panose="020B0604020202020204" charset="0"/>
              </a:rPr>
              <a:t>“charger”, 99%.</a:t>
            </a:r>
          </a:p>
          <a:p>
            <a:endParaRPr lang="ro-RO" sz="1600">
              <a:solidFill>
                <a:schemeClr val="tx1"/>
              </a:solidFill>
              <a:latin typeface="Roboto" panose="020B0604020202020204" charset="0"/>
              <a:ea typeface="Roboto" panose="020B0604020202020204" charset="0"/>
            </a:endParaRPr>
          </a:p>
          <a:p>
            <a:r>
              <a:rPr lang="en-US" sz="1600" smtClean="0">
                <a:solidFill>
                  <a:schemeClr val="tx1"/>
                </a:solidFill>
                <a:latin typeface="Roboto" panose="020B0604020202020204" charset="0"/>
                <a:ea typeface="Roboto" panose="020B0604020202020204" charset="0"/>
              </a:rPr>
              <a:t>   </a:t>
            </a:r>
            <a:r>
              <a:rPr lang="ro-RO" sz="1600" smtClean="0">
                <a:solidFill>
                  <a:schemeClr val="tx1"/>
                </a:solidFill>
                <a:latin typeface="Roboto" panose="020B0604020202020204" charset="0"/>
                <a:ea typeface="Roboto" panose="020B0604020202020204" charset="0"/>
              </a:rPr>
              <a:t>Ne dorim să obținem o acuratețe de minim 80% pentru detectarea si recunoașterea semnelor de circulație prezentate anterior</a:t>
            </a:r>
            <a:endParaRPr lang="en-US" sz="1600">
              <a:solidFill>
                <a:schemeClr val="tx1"/>
              </a:solidFill>
              <a:latin typeface="Roboto" panose="020B0604020202020204" charset="0"/>
              <a:ea typeface="Roboto" panose="020B0604020202020204" charset="0"/>
            </a:endParaRPr>
          </a:p>
        </p:txBody>
      </p:sp>
      <p:grpSp>
        <p:nvGrpSpPr>
          <p:cNvPr id="5" name="Google Shape;14186;p119"/>
          <p:cNvGrpSpPr/>
          <p:nvPr/>
        </p:nvGrpSpPr>
        <p:grpSpPr>
          <a:xfrm>
            <a:off x="812277" y="3425711"/>
            <a:ext cx="339122" cy="339122"/>
            <a:chOff x="7025531" y="4129767"/>
            <a:chExt cx="339122" cy="339122"/>
          </a:xfrm>
        </p:grpSpPr>
        <p:sp>
          <p:nvSpPr>
            <p:cNvPr id="6" name="Google Shape;14187;p119"/>
            <p:cNvSpPr/>
            <p:nvPr/>
          </p:nvSpPr>
          <p:spPr>
            <a:xfrm>
              <a:off x="7128528" y="4233442"/>
              <a:ext cx="131743" cy="131743"/>
            </a:xfrm>
            <a:custGeom>
              <a:avLst/>
              <a:gdLst/>
              <a:ahLst/>
              <a:cxnLst/>
              <a:rect l="l" t="t" r="r" b="b"/>
              <a:pathLst>
                <a:path w="4478" h="4478" extrusionOk="0">
                  <a:moveTo>
                    <a:pt x="2239" y="691"/>
                  </a:moveTo>
                  <a:cubicBezTo>
                    <a:pt x="3072" y="691"/>
                    <a:pt x="3787" y="1406"/>
                    <a:pt x="3787" y="2239"/>
                  </a:cubicBezTo>
                  <a:cubicBezTo>
                    <a:pt x="3810" y="3073"/>
                    <a:pt x="3096" y="3787"/>
                    <a:pt x="2239" y="3787"/>
                  </a:cubicBezTo>
                  <a:cubicBezTo>
                    <a:pt x="1381" y="3787"/>
                    <a:pt x="691" y="3073"/>
                    <a:pt x="691" y="2239"/>
                  </a:cubicBezTo>
                  <a:cubicBezTo>
                    <a:pt x="691" y="1382"/>
                    <a:pt x="1405" y="691"/>
                    <a:pt x="2239" y="691"/>
                  </a:cubicBezTo>
                  <a:close/>
                  <a:moveTo>
                    <a:pt x="2239" y="1"/>
                  </a:moveTo>
                  <a:cubicBezTo>
                    <a:pt x="1024" y="1"/>
                    <a:pt x="0" y="1025"/>
                    <a:pt x="0" y="2239"/>
                  </a:cubicBezTo>
                  <a:cubicBezTo>
                    <a:pt x="0" y="3454"/>
                    <a:pt x="1024" y="4478"/>
                    <a:pt x="2239" y="4478"/>
                  </a:cubicBezTo>
                  <a:cubicBezTo>
                    <a:pt x="3453" y="4478"/>
                    <a:pt x="4477" y="3477"/>
                    <a:pt x="4477" y="2239"/>
                  </a:cubicBezTo>
                  <a:cubicBezTo>
                    <a:pt x="4477" y="1025"/>
                    <a:pt x="3453" y="1"/>
                    <a:pt x="22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7" name="Google Shape;14188;p119"/>
            <p:cNvSpPr/>
            <p:nvPr/>
          </p:nvSpPr>
          <p:spPr>
            <a:xfrm>
              <a:off x="7025531" y="4309815"/>
              <a:ext cx="157662" cy="158368"/>
            </a:xfrm>
            <a:custGeom>
              <a:avLst/>
              <a:gdLst/>
              <a:ahLst/>
              <a:cxnLst/>
              <a:rect l="l" t="t" r="r" b="b"/>
              <a:pathLst>
                <a:path w="5359" h="5383" extrusionOk="0">
                  <a:moveTo>
                    <a:pt x="2358" y="691"/>
                  </a:moveTo>
                  <a:cubicBezTo>
                    <a:pt x="2715" y="1834"/>
                    <a:pt x="3596" y="2715"/>
                    <a:pt x="4692" y="3049"/>
                  </a:cubicBezTo>
                  <a:lnTo>
                    <a:pt x="4692" y="4597"/>
                  </a:lnTo>
                  <a:cubicBezTo>
                    <a:pt x="2739" y="4168"/>
                    <a:pt x="1215" y="2620"/>
                    <a:pt x="810" y="691"/>
                  </a:cubicBezTo>
                  <a:close/>
                  <a:moveTo>
                    <a:pt x="0" y="0"/>
                  </a:moveTo>
                  <a:lnTo>
                    <a:pt x="48" y="381"/>
                  </a:lnTo>
                  <a:cubicBezTo>
                    <a:pt x="381" y="2953"/>
                    <a:pt x="2406" y="4978"/>
                    <a:pt x="4978" y="5335"/>
                  </a:cubicBezTo>
                  <a:lnTo>
                    <a:pt x="5359" y="5382"/>
                  </a:lnTo>
                  <a:lnTo>
                    <a:pt x="5359" y="2548"/>
                  </a:lnTo>
                  <a:lnTo>
                    <a:pt x="5073" y="2477"/>
                  </a:lnTo>
                  <a:cubicBezTo>
                    <a:pt x="4025" y="2215"/>
                    <a:pt x="3192" y="1358"/>
                    <a:pt x="2906" y="286"/>
                  </a:cubicBezTo>
                  <a:lnTo>
                    <a:pt x="2858"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8" name="Google Shape;14189;p119"/>
            <p:cNvSpPr/>
            <p:nvPr/>
          </p:nvSpPr>
          <p:spPr>
            <a:xfrm>
              <a:off x="7206990" y="4129767"/>
              <a:ext cx="157662" cy="157662"/>
            </a:xfrm>
            <a:custGeom>
              <a:avLst/>
              <a:gdLst/>
              <a:ahLst/>
              <a:cxnLst/>
              <a:rect l="l" t="t" r="r" b="b"/>
              <a:pathLst>
                <a:path w="5359" h="5359" extrusionOk="0">
                  <a:moveTo>
                    <a:pt x="643" y="762"/>
                  </a:moveTo>
                  <a:cubicBezTo>
                    <a:pt x="2572" y="1191"/>
                    <a:pt x="4120" y="2715"/>
                    <a:pt x="4549" y="4668"/>
                  </a:cubicBezTo>
                  <a:lnTo>
                    <a:pt x="3001" y="4668"/>
                  </a:lnTo>
                  <a:cubicBezTo>
                    <a:pt x="2810" y="4120"/>
                    <a:pt x="2525" y="3620"/>
                    <a:pt x="2096" y="3215"/>
                  </a:cubicBezTo>
                  <a:cubicBezTo>
                    <a:pt x="1691" y="2786"/>
                    <a:pt x="1191" y="2501"/>
                    <a:pt x="643" y="2310"/>
                  </a:cubicBezTo>
                  <a:lnTo>
                    <a:pt x="643" y="762"/>
                  </a:lnTo>
                  <a:close/>
                  <a:moveTo>
                    <a:pt x="0" y="0"/>
                  </a:moveTo>
                  <a:lnTo>
                    <a:pt x="0" y="2858"/>
                  </a:lnTo>
                  <a:lnTo>
                    <a:pt x="262" y="2905"/>
                  </a:lnTo>
                  <a:cubicBezTo>
                    <a:pt x="1334" y="3144"/>
                    <a:pt x="2167" y="4025"/>
                    <a:pt x="2429" y="5096"/>
                  </a:cubicBezTo>
                  <a:lnTo>
                    <a:pt x="2501" y="5358"/>
                  </a:lnTo>
                  <a:lnTo>
                    <a:pt x="5359" y="5358"/>
                  </a:lnTo>
                  <a:lnTo>
                    <a:pt x="5287" y="4977"/>
                  </a:lnTo>
                  <a:cubicBezTo>
                    <a:pt x="4930" y="2405"/>
                    <a:pt x="2906" y="405"/>
                    <a:pt x="381" y="48"/>
                  </a:cubicBezTo>
                  <a:lnTo>
                    <a:pt x="0"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9" name="Google Shape;14190;p119"/>
            <p:cNvSpPr/>
            <p:nvPr/>
          </p:nvSpPr>
          <p:spPr>
            <a:xfrm>
              <a:off x="7025531" y="4129767"/>
              <a:ext cx="157662" cy="157662"/>
            </a:xfrm>
            <a:custGeom>
              <a:avLst/>
              <a:gdLst/>
              <a:ahLst/>
              <a:cxnLst/>
              <a:rect l="l" t="t" r="r" b="b"/>
              <a:pathLst>
                <a:path w="5359" h="5359" extrusionOk="0">
                  <a:moveTo>
                    <a:pt x="4692" y="762"/>
                  </a:moveTo>
                  <a:lnTo>
                    <a:pt x="4692" y="2310"/>
                  </a:lnTo>
                  <a:cubicBezTo>
                    <a:pt x="4168" y="2501"/>
                    <a:pt x="3668" y="2786"/>
                    <a:pt x="3239" y="3215"/>
                  </a:cubicBezTo>
                  <a:cubicBezTo>
                    <a:pt x="2834" y="3620"/>
                    <a:pt x="2525" y="4144"/>
                    <a:pt x="2358" y="4668"/>
                  </a:cubicBezTo>
                  <a:lnTo>
                    <a:pt x="810" y="4668"/>
                  </a:lnTo>
                  <a:cubicBezTo>
                    <a:pt x="1215" y="2739"/>
                    <a:pt x="2763" y="1191"/>
                    <a:pt x="4692" y="762"/>
                  </a:cubicBezTo>
                  <a:close/>
                  <a:moveTo>
                    <a:pt x="5359" y="0"/>
                  </a:moveTo>
                  <a:lnTo>
                    <a:pt x="4978" y="48"/>
                  </a:lnTo>
                  <a:cubicBezTo>
                    <a:pt x="2406" y="405"/>
                    <a:pt x="381" y="2405"/>
                    <a:pt x="48" y="4977"/>
                  </a:cubicBezTo>
                  <a:lnTo>
                    <a:pt x="0" y="5358"/>
                  </a:lnTo>
                  <a:lnTo>
                    <a:pt x="2858" y="5358"/>
                  </a:lnTo>
                  <a:lnTo>
                    <a:pt x="2906" y="5096"/>
                  </a:lnTo>
                  <a:cubicBezTo>
                    <a:pt x="3144" y="4025"/>
                    <a:pt x="4025" y="3144"/>
                    <a:pt x="5073" y="2905"/>
                  </a:cubicBezTo>
                  <a:lnTo>
                    <a:pt x="5359" y="2858"/>
                  </a:lnTo>
                  <a:lnTo>
                    <a:pt x="5359"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0" name="Google Shape;14191;p119"/>
            <p:cNvSpPr/>
            <p:nvPr/>
          </p:nvSpPr>
          <p:spPr>
            <a:xfrm>
              <a:off x="7205578" y="4309815"/>
              <a:ext cx="157662" cy="159074"/>
            </a:xfrm>
            <a:custGeom>
              <a:avLst/>
              <a:gdLst/>
              <a:ahLst/>
              <a:cxnLst/>
              <a:rect l="l" t="t" r="r" b="b"/>
              <a:pathLst>
                <a:path w="5359" h="5407" extrusionOk="0">
                  <a:moveTo>
                    <a:pt x="4597" y="691"/>
                  </a:moveTo>
                  <a:cubicBezTo>
                    <a:pt x="4216" y="2620"/>
                    <a:pt x="2668" y="4168"/>
                    <a:pt x="691" y="4597"/>
                  </a:cubicBezTo>
                  <a:lnTo>
                    <a:pt x="691" y="3049"/>
                  </a:lnTo>
                  <a:cubicBezTo>
                    <a:pt x="1834" y="2691"/>
                    <a:pt x="2716" y="1786"/>
                    <a:pt x="3049" y="691"/>
                  </a:cubicBezTo>
                  <a:close/>
                  <a:moveTo>
                    <a:pt x="2501" y="0"/>
                  </a:moveTo>
                  <a:lnTo>
                    <a:pt x="2454" y="286"/>
                  </a:lnTo>
                  <a:cubicBezTo>
                    <a:pt x="2215" y="1358"/>
                    <a:pt x="1334" y="2215"/>
                    <a:pt x="286" y="2477"/>
                  </a:cubicBezTo>
                  <a:lnTo>
                    <a:pt x="1" y="2548"/>
                  </a:lnTo>
                  <a:lnTo>
                    <a:pt x="1" y="5406"/>
                  </a:lnTo>
                  <a:lnTo>
                    <a:pt x="406" y="5335"/>
                  </a:lnTo>
                  <a:cubicBezTo>
                    <a:pt x="2954" y="4978"/>
                    <a:pt x="4978" y="2953"/>
                    <a:pt x="5311" y="405"/>
                  </a:cubicBezTo>
                  <a:lnTo>
                    <a:pt x="5359"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grpSp>
        <p:nvGrpSpPr>
          <p:cNvPr id="11" name="Google Shape;14186;p119"/>
          <p:cNvGrpSpPr/>
          <p:nvPr/>
        </p:nvGrpSpPr>
        <p:grpSpPr>
          <a:xfrm>
            <a:off x="801791" y="2712355"/>
            <a:ext cx="339122" cy="339122"/>
            <a:chOff x="7025531" y="4129767"/>
            <a:chExt cx="339122" cy="339122"/>
          </a:xfrm>
        </p:grpSpPr>
        <p:sp>
          <p:nvSpPr>
            <p:cNvPr id="12" name="Google Shape;14187;p119"/>
            <p:cNvSpPr/>
            <p:nvPr/>
          </p:nvSpPr>
          <p:spPr>
            <a:xfrm>
              <a:off x="7128528" y="4233442"/>
              <a:ext cx="131743" cy="131743"/>
            </a:xfrm>
            <a:custGeom>
              <a:avLst/>
              <a:gdLst/>
              <a:ahLst/>
              <a:cxnLst/>
              <a:rect l="l" t="t" r="r" b="b"/>
              <a:pathLst>
                <a:path w="4478" h="4478" extrusionOk="0">
                  <a:moveTo>
                    <a:pt x="2239" y="691"/>
                  </a:moveTo>
                  <a:cubicBezTo>
                    <a:pt x="3072" y="691"/>
                    <a:pt x="3787" y="1406"/>
                    <a:pt x="3787" y="2239"/>
                  </a:cubicBezTo>
                  <a:cubicBezTo>
                    <a:pt x="3810" y="3073"/>
                    <a:pt x="3096" y="3787"/>
                    <a:pt x="2239" y="3787"/>
                  </a:cubicBezTo>
                  <a:cubicBezTo>
                    <a:pt x="1381" y="3787"/>
                    <a:pt x="691" y="3073"/>
                    <a:pt x="691" y="2239"/>
                  </a:cubicBezTo>
                  <a:cubicBezTo>
                    <a:pt x="691" y="1382"/>
                    <a:pt x="1405" y="691"/>
                    <a:pt x="2239" y="691"/>
                  </a:cubicBezTo>
                  <a:close/>
                  <a:moveTo>
                    <a:pt x="2239" y="1"/>
                  </a:moveTo>
                  <a:cubicBezTo>
                    <a:pt x="1024" y="1"/>
                    <a:pt x="0" y="1025"/>
                    <a:pt x="0" y="2239"/>
                  </a:cubicBezTo>
                  <a:cubicBezTo>
                    <a:pt x="0" y="3454"/>
                    <a:pt x="1024" y="4478"/>
                    <a:pt x="2239" y="4478"/>
                  </a:cubicBezTo>
                  <a:cubicBezTo>
                    <a:pt x="3453" y="4478"/>
                    <a:pt x="4477" y="3477"/>
                    <a:pt x="4477" y="2239"/>
                  </a:cubicBezTo>
                  <a:cubicBezTo>
                    <a:pt x="4477" y="1025"/>
                    <a:pt x="3453" y="1"/>
                    <a:pt x="22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3" name="Google Shape;14188;p119"/>
            <p:cNvSpPr/>
            <p:nvPr/>
          </p:nvSpPr>
          <p:spPr>
            <a:xfrm>
              <a:off x="7025531" y="4309815"/>
              <a:ext cx="157662" cy="158368"/>
            </a:xfrm>
            <a:custGeom>
              <a:avLst/>
              <a:gdLst/>
              <a:ahLst/>
              <a:cxnLst/>
              <a:rect l="l" t="t" r="r" b="b"/>
              <a:pathLst>
                <a:path w="5359" h="5383" extrusionOk="0">
                  <a:moveTo>
                    <a:pt x="2358" y="691"/>
                  </a:moveTo>
                  <a:cubicBezTo>
                    <a:pt x="2715" y="1834"/>
                    <a:pt x="3596" y="2715"/>
                    <a:pt x="4692" y="3049"/>
                  </a:cubicBezTo>
                  <a:lnTo>
                    <a:pt x="4692" y="4597"/>
                  </a:lnTo>
                  <a:cubicBezTo>
                    <a:pt x="2739" y="4168"/>
                    <a:pt x="1215" y="2620"/>
                    <a:pt x="810" y="691"/>
                  </a:cubicBezTo>
                  <a:close/>
                  <a:moveTo>
                    <a:pt x="0" y="0"/>
                  </a:moveTo>
                  <a:lnTo>
                    <a:pt x="48" y="381"/>
                  </a:lnTo>
                  <a:cubicBezTo>
                    <a:pt x="381" y="2953"/>
                    <a:pt x="2406" y="4978"/>
                    <a:pt x="4978" y="5335"/>
                  </a:cubicBezTo>
                  <a:lnTo>
                    <a:pt x="5359" y="5382"/>
                  </a:lnTo>
                  <a:lnTo>
                    <a:pt x="5359" y="2548"/>
                  </a:lnTo>
                  <a:lnTo>
                    <a:pt x="5073" y="2477"/>
                  </a:lnTo>
                  <a:cubicBezTo>
                    <a:pt x="4025" y="2215"/>
                    <a:pt x="3192" y="1358"/>
                    <a:pt x="2906" y="286"/>
                  </a:cubicBezTo>
                  <a:lnTo>
                    <a:pt x="2858"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4" name="Google Shape;14189;p119"/>
            <p:cNvSpPr/>
            <p:nvPr/>
          </p:nvSpPr>
          <p:spPr>
            <a:xfrm>
              <a:off x="7206990" y="4129767"/>
              <a:ext cx="157662" cy="157662"/>
            </a:xfrm>
            <a:custGeom>
              <a:avLst/>
              <a:gdLst/>
              <a:ahLst/>
              <a:cxnLst/>
              <a:rect l="l" t="t" r="r" b="b"/>
              <a:pathLst>
                <a:path w="5359" h="5359" extrusionOk="0">
                  <a:moveTo>
                    <a:pt x="643" y="762"/>
                  </a:moveTo>
                  <a:cubicBezTo>
                    <a:pt x="2572" y="1191"/>
                    <a:pt x="4120" y="2715"/>
                    <a:pt x="4549" y="4668"/>
                  </a:cubicBezTo>
                  <a:lnTo>
                    <a:pt x="3001" y="4668"/>
                  </a:lnTo>
                  <a:cubicBezTo>
                    <a:pt x="2810" y="4120"/>
                    <a:pt x="2525" y="3620"/>
                    <a:pt x="2096" y="3215"/>
                  </a:cubicBezTo>
                  <a:cubicBezTo>
                    <a:pt x="1691" y="2786"/>
                    <a:pt x="1191" y="2501"/>
                    <a:pt x="643" y="2310"/>
                  </a:cubicBezTo>
                  <a:lnTo>
                    <a:pt x="643" y="762"/>
                  </a:lnTo>
                  <a:close/>
                  <a:moveTo>
                    <a:pt x="0" y="0"/>
                  </a:moveTo>
                  <a:lnTo>
                    <a:pt x="0" y="2858"/>
                  </a:lnTo>
                  <a:lnTo>
                    <a:pt x="262" y="2905"/>
                  </a:lnTo>
                  <a:cubicBezTo>
                    <a:pt x="1334" y="3144"/>
                    <a:pt x="2167" y="4025"/>
                    <a:pt x="2429" y="5096"/>
                  </a:cubicBezTo>
                  <a:lnTo>
                    <a:pt x="2501" y="5358"/>
                  </a:lnTo>
                  <a:lnTo>
                    <a:pt x="5359" y="5358"/>
                  </a:lnTo>
                  <a:lnTo>
                    <a:pt x="5287" y="4977"/>
                  </a:lnTo>
                  <a:cubicBezTo>
                    <a:pt x="4930" y="2405"/>
                    <a:pt x="2906" y="405"/>
                    <a:pt x="381" y="48"/>
                  </a:cubicBezTo>
                  <a:lnTo>
                    <a:pt x="0"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5" name="Google Shape;14190;p119"/>
            <p:cNvSpPr/>
            <p:nvPr/>
          </p:nvSpPr>
          <p:spPr>
            <a:xfrm>
              <a:off x="7025531" y="4129767"/>
              <a:ext cx="157662" cy="157662"/>
            </a:xfrm>
            <a:custGeom>
              <a:avLst/>
              <a:gdLst/>
              <a:ahLst/>
              <a:cxnLst/>
              <a:rect l="l" t="t" r="r" b="b"/>
              <a:pathLst>
                <a:path w="5359" h="5359" extrusionOk="0">
                  <a:moveTo>
                    <a:pt x="4692" y="762"/>
                  </a:moveTo>
                  <a:lnTo>
                    <a:pt x="4692" y="2310"/>
                  </a:lnTo>
                  <a:cubicBezTo>
                    <a:pt x="4168" y="2501"/>
                    <a:pt x="3668" y="2786"/>
                    <a:pt x="3239" y="3215"/>
                  </a:cubicBezTo>
                  <a:cubicBezTo>
                    <a:pt x="2834" y="3620"/>
                    <a:pt x="2525" y="4144"/>
                    <a:pt x="2358" y="4668"/>
                  </a:cubicBezTo>
                  <a:lnTo>
                    <a:pt x="810" y="4668"/>
                  </a:lnTo>
                  <a:cubicBezTo>
                    <a:pt x="1215" y="2739"/>
                    <a:pt x="2763" y="1191"/>
                    <a:pt x="4692" y="762"/>
                  </a:cubicBezTo>
                  <a:close/>
                  <a:moveTo>
                    <a:pt x="5359" y="0"/>
                  </a:moveTo>
                  <a:lnTo>
                    <a:pt x="4978" y="48"/>
                  </a:lnTo>
                  <a:cubicBezTo>
                    <a:pt x="2406" y="405"/>
                    <a:pt x="381" y="2405"/>
                    <a:pt x="48" y="4977"/>
                  </a:cubicBezTo>
                  <a:lnTo>
                    <a:pt x="0" y="5358"/>
                  </a:lnTo>
                  <a:lnTo>
                    <a:pt x="2858" y="5358"/>
                  </a:lnTo>
                  <a:lnTo>
                    <a:pt x="2906" y="5096"/>
                  </a:lnTo>
                  <a:cubicBezTo>
                    <a:pt x="3144" y="4025"/>
                    <a:pt x="4025" y="3144"/>
                    <a:pt x="5073" y="2905"/>
                  </a:cubicBezTo>
                  <a:lnTo>
                    <a:pt x="5359" y="2858"/>
                  </a:lnTo>
                  <a:lnTo>
                    <a:pt x="5359"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6" name="Google Shape;14191;p119"/>
            <p:cNvSpPr/>
            <p:nvPr/>
          </p:nvSpPr>
          <p:spPr>
            <a:xfrm>
              <a:off x="7205578" y="4309815"/>
              <a:ext cx="157662" cy="159074"/>
            </a:xfrm>
            <a:custGeom>
              <a:avLst/>
              <a:gdLst/>
              <a:ahLst/>
              <a:cxnLst/>
              <a:rect l="l" t="t" r="r" b="b"/>
              <a:pathLst>
                <a:path w="5359" h="5407" extrusionOk="0">
                  <a:moveTo>
                    <a:pt x="4597" y="691"/>
                  </a:moveTo>
                  <a:cubicBezTo>
                    <a:pt x="4216" y="2620"/>
                    <a:pt x="2668" y="4168"/>
                    <a:pt x="691" y="4597"/>
                  </a:cubicBezTo>
                  <a:lnTo>
                    <a:pt x="691" y="3049"/>
                  </a:lnTo>
                  <a:cubicBezTo>
                    <a:pt x="1834" y="2691"/>
                    <a:pt x="2716" y="1786"/>
                    <a:pt x="3049" y="691"/>
                  </a:cubicBezTo>
                  <a:close/>
                  <a:moveTo>
                    <a:pt x="2501" y="0"/>
                  </a:moveTo>
                  <a:lnTo>
                    <a:pt x="2454" y="286"/>
                  </a:lnTo>
                  <a:cubicBezTo>
                    <a:pt x="2215" y="1358"/>
                    <a:pt x="1334" y="2215"/>
                    <a:pt x="286" y="2477"/>
                  </a:cubicBezTo>
                  <a:lnTo>
                    <a:pt x="1" y="2548"/>
                  </a:lnTo>
                  <a:lnTo>
                    <a:pt x="1" y="5406"/>
                  </a:lnTo>
                  <a:lnTo>
                    <a:pt x="406" y="5335"/>
                  </a:lnTo>
                  <a:cubicBezTo>
                    <a:pt x="2954" y="4978"/>
                    <a:pt x="4978" y="2953"/>
                    <a:pt x="5311" y="405"/>
                  </a:cubicBezTo>
                  <a:lnTo>
                    <a:pt x="5359"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grpSp>
        <p:nvGrpSpPr>
          <p:cNvPr id="17" name="Google Shape;14186;p119"/>
          <p:cNvGrpSpPr/>
          <p:nvPr/>
        </p:nvGrpSpPr>
        <p:grpSpPr>
          <a:xfrm>
            <a:off x="801791" y="1524794"/>
            <a:ext cx="339122" cy="339122"/>
            <a:chOff x="7025531" y="4129767"/>
            <a:chExt cx="339122" cy="339122"/>
          </a:xfrm>
        </p:grpSpPr>
        <p:sp>
          <p:nvSpPr>
            <p:cNvPr id="18" name="Google Shape;14187;p119"/>
            <p:cNvSpPr/>
            <p:nvPr/>
          </p:nvSpPr>
          <p:spPr>
            <a:xfrm>
              <a:off x="7128528" y="4233442"/>
              <a:ext cx="131743" cy="131743"/>
            </a:xfrm>
            <a:custGeom>
              <a:avLst/>
              <a:gdLst/>
              <a:ahLst/>
              <a:cxnLst/>
              <a:rect l="l" t="t" r="r" b="b"/>
              <a:pathLst>
                <a:path w="4478" h="4478" extrusionOk="0">
                  <a:moveTo>
                    <a:pt x="2239" y="691"/>
                  </a:moveTo>
                  <a:cubicBezTo>
                    <a:pt x="3072" y="691"/>
                    <a:pt x="3787" y="1406"/>
                    <a:pt x="3787" y="2239"/>
                  </a:cubicBezTo>
                  <a:cubicBezTo>
                    <a:pt x="3810" y="3073"/>
                    <a:pt x="3096" y="3787"/>
                    <a:pt x="2239" y="3787"/>
                  </a:cubicBezTo>
                  <a:cubicBezTo>
                    <a:pt x="1381" y="3787"/>
                    <a:pt x="691" y="3073"/>
                    <a:pt x="691" y="2239"/>
                  </a:cubicBezTo>
                  <a:cubicBezTo>
                    <a:pt x="691" y="1382"/>
                    <a:pt x="1405" y="691"/>
                    <a:pt x="2239" y="691"/>
                  </a:cubicBezTo>
                  <a:close/>
                  <a:moveTo>
                    <a:pt x="2239" y="1"/>
                  </a:moveTo>
                  <a:cubicBezTo>
                    <a:pt x="1024" y="1"/>
                    <a:pt x="0" y="1025"/>
                    <a:pt x="0" y="2239"/>
                  </a:cubicBezTo>
                  <a:cubicBezTo>
                    <a:pt x="0" y="3454"/>
                    <a:pt x="1024" y="4478"/>
                    <a:pt x="2239" y="4478"/>
                  </a:cubicBezTo>
                  <a:cubicBezTo>
                    <a:pt x="3453" y="4478"/>
                    <a:pt x="4477" y="3477"/>
                    <a:pt x="4477" y="2239"/>
                  </a:cubicBezTo>
                  <a:cubicBezTo>
                    <a:pt x="4477" y="1025"/>
                    <a:pt x="3453" y="1"/>
                    <a:pt x="22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19" name="Google Shape;14188;p119"/>
            <p:cNvSpPr/>
            <p:nvPr/>
          </p:nvSpPr>
          <p:spPr>
            <a:xfrm>
              <a:off x="7025531" y="4309815"/>
              <a:ext cx="157662" cy="158368"/>
            </a:xfrm>
            <a:custGeom>
              <a:avLst/>
              <a:gdLst/>
              <a:ahLst/>
              <a:cxnLst/>
              <a:rect l="l" t="t" r="r" b="b"/>
              <a:pathLst>
                <a:path w="5359" h="5383" extrusionOk="0">
                  <a:moveTo>
                    <a:pt x="2358" y="691"/>
                  </a:moveTo>
                  <a:cubicBezTo>
                    <a:pt x="2715" y="1834"/>
                    <a:pt x="3596" y="2715"/>
                    <a:pt x="4692" y="3049"/>
                  </a:cubicBezTo>
                  <a:lnTo>
                    <a:pt x="4692" y="4597"/>
                  </a:lnTo>
                  <a:cubicBezTo>
                    <a:pt x="2739" y="4168"/>
                    <a:pt x="1215" y="2620"/>
                    <a:pt x="810" y="691"/>
                  </a:cubicBezTo>
                  <a:close/>
                  <a:moveTo>
                    <a:pt x="0" y="0"/>
                  </a:moveTo>
                  <a:lnTo>
                    <a:pt x="48" y="381"/>
                  </a:lnTo>
                  <a:cubicBezTo>
                    <a:pt x="381" y="2953"/>
                    <a:pt x="2406" y="4978"/>
                    <a:pt x="4978" y="5335"/>
                  </a:cubicBezTo>
                  <a:lnTo>
                    <a:pt x="5359" y="5382"/>
                  </a:lnTo>
                  <a:lnTo>
                    <a:pt x="5359" y="2548"/>
                  </a:lnTo>
                  <a:lnTo>
                    <a:pt x="5073" y="2477"/>
                  </a:lnTo>
                  <a:cubicBezTo>
                    <a:pt x="4025" y="2215"/>
                    <a:pt x="3192" y="1358"/>
                    <a:pt x="2906" y="286"/>
                  </a:cubicBezTo>
                  <a:lnTo>
                    <a:pt x="2858"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0" name="Google Shape;14189;p119"/>
            <p:cNvSpPr/>
            <p:nvPr/>
          </p:nvSpPr>
          <p:spPr>
            <a:xfrm>
              <a:off x="7206990" y="4129767"/>
              <a:ext cx="157662" cy="157662"/>
            </a:xfrm>
            <a:custGeom>
              <a:avLst/>
              <a:gdLst/>
              <a:ahLst/>
              <a:cxnLst/>
              <a:rect l="l" t="t" r="r" b="b"/>
              <a:pathLst>
                <a:path w="5359" h="5359" extrusionOk="0">
                  <a:moveTo>
                    <a:pt x="643" y="762"/>
                  </a:moveTo>
                  <a:cubicBezTo>
                    <a:pt x="2572" y="1191"/>
                    <a:pt x="4120" y="2715"/>
                    <a:pt x="4549" y="4668"/>
                  </a:cubicBezTo>
                  <a:lnTo>
                    <a:pt x="3001" y="4668"/>
                  </a:lnTo>
                  <a:cubicBezTo>
                    <a:pt x="2810" y="4120"/>
                    <a:pt x="2525" y="3620"/>
                    <a:pt x="2096" y="3215"/>
                  </a:cubicBezTo>
                  <a:cubicBezTo>
                    <a:pt x="1691" y="2786"/>
                    <a:pt x="1191" y="2501"/>
                    <a:pt x="643" y="2310"/>
                  </a:cubicBezTo>
                  <a:lnTo>
                    <a:pt x="643" y="762"/>
                  </a:lnTo>
                  <a:close/>
                  <a:moveTo>
                    <a:pt x="0" y="0"/>
                  </a:moveTo>
                  <a:lnTo>
                    <a:pt x="0" y="2858"/>
                  </a:lnTo>
                  <a:lnTo>
                    <a:pt x="262" y="2905"/>
                  </a:lnTo>
                  <a:cubicBezTo>
                    <a:pt x="1334" y="3144"/>
                    <a:pt x="2167" y="4025"/>
                    <a:pt x="2429" y="5096"/>
                  </a:cubicBezTo>
                  <a:lnTo>
                    <a:pt x="2501" y="5358"/>
                  </a:lnTo>
                  <a:lnTo>
                    <a:pt x="5359" y="5358"/>
                  </a:lnTo>
                  <a:lnTo>
                    <a:pt x="5287" y="4977"/>
                  </a:lnTo>
                  <a:cubicBezTo>
                    <a:pt x="4930" y="2405"/>
                    <a:pt x="2906" y="405"/>
                    <a:pt x="381" y="48"/>
                  </a:cubicBezTo>
                  <a:lnTo>
                    <a:pt x="0"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1" name="Google Shape;14190;p119"/>
            <p:cNvSpPr/>
            <p:nvPr/>
          </p:nvSpPr>
          <p:spPr>
            <a:xfrm>
              <a:off x="7025531" y="4129767"/>
              <a:ext cx="157662" cy="157662"/>
            </a:xfrm>
            <a:custGeom>
              <a:avLst/>
              <a:gdLst/>
              <a:ahLst/>
              <a:cxnLst/>
              <a:rect l="l" t="t" r="r" b="b"/>
              <a:pathLst>
                <a:path w="5359" h="5359" extrusionOk="0">
                  <a:moveTo>
                    <a:pt x="4692" y="762"/>
                  </a:moveTo>
                  <a:lnTo>
                    <a:pt x="4692" y="2310"/>
                  </a:lnTo>
                  <a:cubicBezTo>
                    <a:pt x="4168" y="2501"/>
                    <a:pt x="3668" y="2786"/>
                    <a:pt x="3239" y="3215"/>
                  </a:cubicBezTo>
                  <a:cubicBezTo>
                    <a:pt x="2834" y="3620"/>
                    <a:pt x="2525" y="4144"/>
                    <a:pt x="2358" y="4668"/>
                  </a:cubicBezTo>
                  <a:lnTo>
                    <a:pt x="810" y="4668"/>
                  </a:lnTo>
                  <a:cubicBezTo>
                    <a:pt x="1215" y="2739"/>
                    <a:pt x="2763" y="1191"/>
                    <a:pt x="4692" y="762"/>
                  </a:cubicBezTo>
                  <a:close/>
                  <a:moveTo>
                    <a:pt x="5359" y="0"/>
                  </a:moveTo>
                  <a:lnTo>
                    <a:pt x="4978" y="48"/>
                  </a:lnTo>
                  <a:cubicBezTo>
                    <a:pt x="2406" y="405"/>
                    <a:pt x="381" y="2405"/>
                    <a:pt x="48" y="4977"/>
                  </a:cubicBezTo>
                  <a:lnTo>
                    <a:pt x="0" y="5358"/>
                  </a:lnTo>
                  <a:lnTo>
                    <a:pt x="2858" y="5358"/>
                  </a:lnTo>
                  <a:lnTo>
                    <a:pt x="2906" y="5096"/>
                  </a:lnTo>
                  <a:cubicBezTo>
                    <a:pt x="3144" y="4025"/>
                    <a:pt x="4025" y="3144"/>
                    <a:pt x="5073" y="2905"/>
                  </a:cubicBezTo>
                  <a:lnTo>
                    <a:pt x="5359" y="2858"/>
                  </a:lnTo>
                  <a:lnTo>
                    <a:pt x="5359"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2" name="Google Shape;14191;p119"/>
            <p:cNvSpPr/>
            <p:nvPr/>
          </p:nvSpPr>
          <p:spPr>
            <a:xfrm>
              <a:off x="7205578" y="4309815"/>
              <a:ext cx="157662" cy="159074"/>
            </a:xfrm>
            <a:custGeom>
              <a:avLst/>
              <a:gdLst/>
              <a:ahLst/>
              <a:cxnLst/>
              <a:rect l="l" t="t" r="r" b="b"/>
              <a:pathLst>
                <a:path w="5359" h="5407" extrusionOk="0">
                  <a:moveTo>
                    <a:pt x="4597" y="691"/>
                  </a:moveTo>
                  <a:cubicBezTo>
                    <a:pt x="4216" y="2620"/>
                    <a:pt x="2668" y="4168"/>
                    <a:pt x="691" y="4597"/>
                  </a:cubicBezTo>
                  <a:lnTo>
                    <a:pt x="691" y="3049"/>
                  </a:lnTo>
                  <a:cubicBezTo>
                    <a:pt x="1834" y="2691"/>
                    <a:pt x="2716" y="1786"/>
                    <a:pt x="3049" y="691"/>
                  </a:cubicBezTo>
                  <a:close/>
                  <a:moveTo>
                    <a:pt x="2501" y="0"/>
                  </a:moveTo>
                  <a:lnTo>
                    <a:pt x="2454" y="286"/>
                  </a:lnTo>
                  <a:cubicBezTo>
                    <a:pt x="2215" y="1358"/>
                    <a:pt x="1334" y="2215"/>
                    <a:pt x="286" y="2477"/>
                  </a:cubicBezTo>
                  <a:lnTo>
                    <a:pt x="1" y="2548"/>
                  </a:lnTo>
                  <a:lnTo>
                    <a:pt x="1" y="5406"/>
                  </a:lnTo>
                  <a:lnTo>
                    <a:pt x="406" y="5335"/>
                  </a:lnTo>
                  <a:cubicBezTo>
                    <a:pt x="2954" y="4978"/>
                    <a:pt x="4978" y="2953"/>
                    <a:pt x="5311" y="405"/>
                  </a:cubicBezTo>
                  <a:lnTo>
                    <a:pt x="5359"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spTree>
    <p:extLst>
      <p:ext uri="{BB962C8B-B14F-4D97-AF65-F5344CB8AC3E}">
        <p14:creationId xmlns:p14="http://schemas.microsoft.com/office/powerpoint/2010/main" val="1239129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694</Words>
  <Application>Microsoft Office PowerPoint</Application>
  <PresentationFormat>On-screen Show (16:9)</PresentationFormat>
  <Paragraphs>49</Paragraphs>
  <Slides>11</Slides>
  <Notes>9</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Bebas Neue</vt:lpstr>
      <vt:lpstr>Roboto</vt:lpstr>
      <vt:lpstr>Times New Roman</vt:lpstr>
      <vt:lpstr>Computer Science Proposal by Slidesgo</vt:lpstr>
      <vt:lpstr>DETECȚIA șI RECUNOAȘTEREA SEMNELOR DE CIRCULAȚIE</vt:lpstr>
      <vt:lpstr>Mașini autonome</vt:lpstr>
      <vt:lpstr>Scopul proiectului</vt:lpstr>
      <vt:lpstr>Detecția indicatoarelor</vt:lpstr>
      <vt:lpstr>Antrenarea Ai-ului</vt:lpstr>
      <vt:lpstr>La întâlnirea semnului de circulație...</vt:lpstr>
      <vt:lpstr>semafor</vt:lpstr>
      <vt:lpstr>rezultatele intermediare</vt:lpstr>
      <vt:lpstr>concluzii</vt:lpstr>
      <vt:lpstr>- Mark Zuckerberg </vt:lpstr>
      <vt:lpstr>Referințe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PROPOSAL</dc:title>
  <cp:lastModifiedBy>LENOVO</cp:lastModifiedBy>
  <cp:revision>23</cp:revision>
  <dcterms:modified xsi:type="dcterms:W3CDTF">2022-11-18T08:44:13Z</dcterms:modified>
</cp:coreProperties>
</file>