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61" r:id="rId11"/>
    <p:sldId id="264" r:id="rId1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>
      <p:cViewPr varScale="1">
        <p:scale>
          <a:sx n="113" d="100"/>
          <a:sy n="113" d="100"/>
        </p:scale>
        <p:origin x="10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30883-CA52-2946-AE4D-17E300977F33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B527A-6323-514B-9BD3-5F55BEA626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22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35337DEE-F9AD-5B49-8400-1B4ADB5BDB41}" type="datetime1">
              <a:rPr lang="en-US" smtClean="0"/>
              <a:t>2/12/25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DA3B-29C1-344E-B835-1AA3F80B922E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24F4-E088-9E47-9D79-EA89758B6E07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6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D6A-325A-AF45-9EC4-7D3582C75232}" type="datetime1">
              <a:rPr lang="en-US" smtClean="0"/>
              <a:t>2/12/25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EB77-737C-DE47-B430-B12661B86530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BEE-E291-0A46-84E4-DAEA0530574E}" type="datetime1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99CE-D516-4247-8428-B933556D2771}" type="datetime1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D5F9DADD-0121-BB4B-87D7-7C046881AC77}" type="datetime1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82E-B46C-6343-B1F2-9FE7A14D0992}" type="datetime1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5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E062-625A-2345-8EE6-6962A372EF46}" type="datetime1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3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1E4B-6C7B-C941-8FEE-B52909B8CB37}" type="datetime1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C8EDC9DB-F159-954C-B8B3-48E8CCF329C3}" type="datetime1">
              <a:rPr lang="en-US" smtClean="0"/>
              <a:t>2/12/25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1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arlos.camara01@fatec.sp.gov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A7228129-01FD-027D-CBB7-4862F15B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0457" b="6977"/>
          <a:stretch/>
        </p:blipFill>
        <p:spPr>
          <a:xfrm>
            <a:off x="20" y="-12339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C7932714-BB1C-9666-61FE-4ABF24A0B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76" y="1287114"/>
            <a:ext cx="10238529" cy="253641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superior de </a:t>
            </a:r>
            <a:r>
              <a:rPr lang="en-US" sz="32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2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b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eletiva</a:t>
            </a:r>
            <a:r>
              <a:rPr lang="en-US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br>
              <a:rPr lang="en-US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endParaRPr lang="en-BR" sz="2800" b="1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141A91E-8AE7-D0A0-BF7A-A48241110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363044"/>
          </a:xfrm>
        </p:spPr>
        <p:txBody>
          <a:bodyPr>
            <a:normAutofit/>
          </a:bodyPr>
          <a:lstStyle/>
          <a:p>
            <a:pPr algn="r"/>
            <a:r>
              <a:rPr lang="en-BR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prof. Carlos Eduardo Câmara </a:t>
            </a:r>
            <a:r>
              <a:rPr lang="en-B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BR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dinho</a:t>
            </a:r>
            <a:r>
              <a:rPr lang="en-B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BR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22C1-44FA-4B6B-FAE3-024444BC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22744"/>
            <a:ext cx="11274612" cy="51032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inicialmente: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Visual Studio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Chrome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Firefox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Edge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Ferramentas de IA ou AI – permitidas desde que apresentem os prompts para obtenção na 		bibliografia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Avaliação 1 – peso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Avaliação 2 – peso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Média dos Exercícios – em sala entregues no final da aula – peso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Média dos Trabalhos – peso 2	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546620-AD1E-D0D7-B8CB-7F3B86B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72"/>
            <a:ext cx="10515600" cy="734626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884A9-4FDE-794B-3423-9E91936C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22C1-44FA-4B6B-FAE3-024444BC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22744"/>
            <a:ext cx="11274612" cy="5103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HAVERBEKE, Marijn -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Eloquent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4th ED – atualizado depois de Junho e considera o ECMA2024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Livro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open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acesso aberto no site do livro</a:t>
            </a:r>
          </a:p>
          <a:p>
            <a:pPr marL="0" indent="0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546620-AD1E-D0D7-B8CB-7F3B86B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72"/>
            <a:ext cx="10515600" cy="734626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7DDEB-B51A-2101-7CCC-79D1F3BB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22C1-44FA-4B6B-FAE3-024444BC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22744"/>
            <a:ext cx="11274612" cy="5103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Apresentação: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professor: Carlos Eduardo Câmara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e-mail: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carlos.camara01@fatec.sp.gov.br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cursos ADS e GTI 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passado: Bacharel em Matemática Aplicada e Computacional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Mestre e Doutor em EE – Telecomunicações – Teoria da Informação 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porque Computação?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546620-AD1E-D0D7-B8CB-7F3B86B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72"/>
            <a:ext cx="10515600" cy="734626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37FF4-D104-0C48-BF93-60764E0A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22C1-44FA-4B6B-FAE3-024444BC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22744"/>
            <a:ext cx="11274612" cy="5103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Apresentação: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vocês: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546620-AD1E-D0D7-B8CB-7F3B86B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72"/>
            <a:ext cx="10515600" cy="734626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F42C57-5826-3996-AB5A-E02854C2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22C1-44FA-4B6B-FAE3-024444BC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" y="1222744"/>
            <a:ext cx="11557591" cy="5103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Apresentação: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Disciplina:  Eletiva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Programação Script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Objetivo: entender e aplicar conceitos de desenvolvimentos de scripts em sistemas para 				Internet, bem como padrões, técnicas e ferramentas associadas.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Ementa: tecnologias e padrões de navegadores, arquiteturas de aplicações para Internet, 				programação do lado do cliente e seus padrões. Construção de páginas dinâmicas 			e interativas. Acesso a banco de dados através de linguagens de programação. 				Construção de uma GUI (</a:t>
            </a:r>
            <a:r>
              <a:rPr lang="pt-B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um aplicativo de banco 			de dados,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bibliografia básica: FREEMAN, Elisabeth; Eric, Use a cabeça! HTML, CSS, e XHTML, Ed Alta Books, 2008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MICHAEL, Morrison, Use a Cabeça!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 Alta Books, 2008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WATRALL, SIARTO, Use a cabeça! Web Design, Ed Alta Books, 2009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546620-AD1E-D0D7-B8CB-7F3B86B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72"/>
            <a:ext cx="10515600" cy="734626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EA1A46-52FA-0456-87FD-222BD4CB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22C1-44FA-4B6B-FAE3-024444BC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22744"/>
            <a:ext cx="11274612" cy="544387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Programa: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conceitos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operadores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estrutura de programação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funções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objetos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conceitos de orientação a objetos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tratamento de erros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expressões regulares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programação síncrona e assíncrona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interação com browser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	CSS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atividades práticas, trabalhos, exercícios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546620-AD1E-D0D7-B8CB-7F3B86B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72"/>
            <a:ext cx="10515600" cy="734626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750CA-0A7A-2A9A-572E-F20F43E0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22C1-44FA-4B6B-FAE3-024444BC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22744"/>
            <a:ext cx="11274612" cy="5103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AV1 	17/04. 03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AV2 	12/06  0,4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AVS– 26/06  		Avaliação Substitutiva melhorar nota, falta em uma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rovas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 –  0,1		Média dos Exercícios em Sala, entregues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  –   0,2		Média dos Trabalhos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 – 10/07 		Revisão Avaliativa MF + RA &gt;= 6.0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 = AV1*0,3 + AV2*0,4 + MT*0,2 + MÊS*0,1 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aprovação – MF &gt;= 6.0 e 75% de presença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546620-AD1E-D0D7-B8CB-7F3B86B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72"/>
            <a:ext cx="10515600" cy="734626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0FA08-283C-7125-6625-1AD4255E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B1AB4-07EA-F88A-042E-364DAC291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1C96-3CAC-A8EF-A553-4F353B83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22744"/>
            <a:ext cx="11274612" cy="5103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AV1 	17/04. 0,2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AV2 	12/06  0,4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AVS– 26/06  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 –  0,1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  –   0,2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 – 10/07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9ADD6-7CB0-2D12-B3EB-E45F785C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72"/>
            <a:ext cx="10515600" cy="734626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0D6688-28E0-4055-3AE9-05B398EB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document with text on it&#10;&#10;Description automatically generated">
            <a:extLst>
              <a:ext uri="{FF2B5EF4-FFF2-40B4-BE49-F238E27FC236}">
                <a16:creationId xmlns:a16="http://schemas.microsoft.com/office/drawing/2014/main" id="{B21E1734-4399-08B7-952E-3DF88581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57" y="0"/>
            <a:ext cx="6437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ACDB7-81BA-4D77-055A-4098D69C0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A638-ECAB-0645-5D6F-591A223E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22744"/>
            <a:ext cx="11274612" cy="5103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AV1 	17/04. 0,2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AV2 	12/06  0,4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AVS– 26/06  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 –  0,1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  –   0,2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 – 10/07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56F14F-BAB4-25B4-BD6C-B92274E2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72"/>
            <a:ext cx="10515600" cy="734626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717AF3-F5B0-899A-4A9F-376EA545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40780DB-05F2-2336-A749-A0A7952A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52159"/>
            <a:ext cx="10946776" cy="57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D8E93-66AB-9731-432C-90EEF4015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D242-70F3-3C1E-7C8D-223C57B59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22744"/>
            <a:ext cx="11274612" cy="5103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AV1 	17/04. 0,2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AV2 	12/06  0,4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AVS– 26/06  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 –  0,1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  –   0,2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 – 10/07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B295D-65E2-CD6E-2FC6-C32711FC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72"/>
            <a:ext cx="10515600" cy="734626"/>
          </a:xfrm>
        </p:spPr>
        <p:txBody>
          <a:bodyPr>
            <a:normAutofit/>
          </a:bodyPr>
          <a:lstStyle/>
          <a:p>
            <a:pPr algn="r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B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638D5B-5B2A-D596-D93E-CB588CB4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BDE8195-7A2A-872E-0454-80F4F65F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1" y="861885"/>
            <a:ext cx="10562713" cy="59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8131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2F86AED0E98B4299AA4DE4A19D3156" ma:contentTypeVersion="0" ma:contentTypeDescription="Crie um novo documento." ma:contentTypeScope="" ma:versionID="52f3b552f346b73c01910216d298858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01E6C9-30FB-48B0-B6B1-44C6411D26A1}"/>
</file>

<file path=customXml/itemProps2.xml><?xml version="1.0" encoding="utf-8"?>
<ds:datastoreItem xmlns:ds="http://schemas.openxmlformats.org/officeDocument/2006/customXml" ds:itemID="{7010D450-D6B5-48F5-B7A2-6B7987BD5D4C}"/>
</file>

<file path=customXml/itemProps3.xml><?xml version="1.0" encoding="utf-8"?>
<ds:datastoreItem xmlns:ds="http://schemas.openxmlformats.org/officeDocument/2006/customXml" ds:itemID="{F2848371-D1C2-43FD-902F-AF4403BF0F3D}"/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695</Words>
  <Application>Microsoft Macintosh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Avenir Next LT Pro</vt:lpstr>
      <vt:lpstr>AvenirNext LT Pro Medium</vt:lpstr>
      <vt:lpstr>Sabon Next LT</vt:lpstr>
      <vt:lpstr>Times New Roman</vt:lpstr>
      <vt:lpstr>DappledVTI</vt:lpstr>
      <vt:lpstr>curso superior de tecnologia em  Análise e Desenvolvimento de Sistemas  eletiva de programação I programação script</vt:lpstr>
      <vt:lpstr>Tecnologia em Análise e Desenvolvimento de Sistemas </vt:lpstr>
      <vt:lpstr>Tecnologia em Análise e Desenvolvimento de Sistemas </vt:lpstr>
      <vt:lpstr>Tecnologia em Análise e Desenvolvimento de Sistemas </vt:lpstr>
      <vt:lpstr>Tecnologia em Análise e Desenvolvimento de Sistemas </vt:lpstr>
      <vt:lpstr>Tecnologia em Análise e Desenvolvimento de Sistemas </vt:lpstr>
      <vt:lpstr>Tecnologia em Análise e Desenvolvimento de Sistemas </vt:lpstr>
      <vt:lpstr>Tecnologia em Análise e Desenvolvimento de Sistemas </vt:lpstr>
      <vt:lpstr>Tecnologia em Análise e Desenvolvimento de Sistemas </vt:lpstr>
      <vt:lpstr>Tecnologia em Análise e Desenvolvimento de Sistemas </vt:lpstr>
      <vt:lpstr>Tecnologia em Análise e Desenvolvimento de Sistemas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superior de tecnologia em  Análise e Desenvolvimento de Sistemas  eletiva de programação I programação script</dc:title>
  <dc:creator>CARLOS EDUARDO CAMARA</dc:creator>
  <cp:lastModifiedBy>dinhocamara câmara</cp:lastModifiedBy>
  <cp:revision>13</cp:revision>
  <dcterms:created xsi:type="dcterms:W3CDTF">2024-08-04T18:27:44Z</dcterms:created>
  <dcterms:modified xsi:type="dcterms:W3CDTF">2025-02-12T22:14:21Z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0x010100C32F86AED0E98B4299AA4DE4A19D3156</vt:lpwstr>
  </property>
</Properties>
</file>