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15/08/2022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pt-BR" noProof="1">
                <a:solidFill>
                  <a:srgbClr val="FFFFFF"/>
                </a:solidFill>
              </a:rPr>
              <a:t>Máquina de busca do Google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Funcionamento e arquitetura computacional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noProof="1"/>
              <a:t>Como acontece a busca?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67A3C8-7212-A690-3DD3-28E59651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5613"/>
            <a:ext cx="9720073" cy="4293747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Rastreadores: 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Provavelmente usa </a:t>
            </a:r>
            <a:r>
              <a:rPr lang="pt-BR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algoritmos para determinar quais sites rastrear e quantas páginas precisam ser buscadas em cada site.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de divisão e conquista.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Provavelmente não tem controle de quantas páginas existem.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 atualizando no banco de dados.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há prioridades em pesquisa (ex.: por questão de frequência).</a:t>
            </a:r>
          </a:p>
          <a:p>
            <a:pPr marL="128016" lvl="1" indent="0">
              <a:buNone/>
            </a:pPr>
            <a:endParaRPr lang="pt-BR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016" lvl="1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Indexação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vários indexadores.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Divide em operações entre várias máquinas.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Divide os bancos em “tablets” processando-os em partes.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Tabelas multidimensionais para que o mecanismo de busca seja rápido.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Além disso, tudo é pré-carregados.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8016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32DA6-CAD2-BD0C-AD40-C81675C9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1E6F5-7B9D-41DD-BA39-73DC2D81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isso são necessários muitos servidores.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Além disso cada servidor terá um pedaço da web.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Dentre esses, alguns sabem quais servidores tem o tópico pré-carregado.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Máquinas precisam tem grande armazenamento.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Capacidade de RAM alta para o processamento das informações.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 Há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comunicação entre si para resolver problemas e “cargas” muito altas.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15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B51B75E6-8B7F-91F0-BFD8-5A9923DB8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320"/>
          <a:stretch/>
        </p:blipFill>
        <p:spPr>
          <a:xfrm>
            <a:off x="1900717" y="849308"/>
            <a:ext cx="8588411" cy="5159383"/>
          </a:xfrm>
          <a:noFill/>
        </p:spPr>
      </p:pic>
    </p:spTree>
    <p:extLst>
      <p:ext uri="{BB962C8B-B14F-4D97-AF65-F5344CB8AC3E}">
        <p14:creationId xmlns:p14="http://schemas.microsoft.com/office/powerpoint/2010/main" val="175585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46B27-67F7-8E58-18C9-76443181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/>
          <a:p>
            <a:r>
              <a:rPr lang="pt-BR" dirty="0"/>
              <a:t>MUITO OBRIGADO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BA8B81-0184-96D5-1E0D-0E4ED47B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en-US" dirty="0"/>
              <a:t>Grupo 3.</a:t>
            </a:r>
          </a:p>
        </p:txBody>
      </p:sp>
    </p:spTree>
    <p:extLst>
      <p:ext uri="{BB962C8B-B14F-4D97-AF65-F5344CB8AC3E}">
        <p14:creationId xmlns:p14="http://schemas.microsoft.com/office/powerpoint/2010/main" val="363069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33</TotalTime>
  <Words>187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Máquina de busca do Google</vt:lpstr>
      <vt:lpstr>Como acontece a busca?</vt:lpstr>
      <vt:lpstr>Arquitetura do funcionamento</vt:lpstr>
      <vt:lpstr>Apresentação do PowerPoint</vt:lpstr>
      <vt:lpstr>MUITO 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 de busca do Google</dc:title>
  <dc:creator>Lívia Sayuri Makuta</dc:creator>
  <cp:lastModifiedBy>Lívia Sayuri Makuta</cp:lastModifiedBy>
  <cp:revision>2</cp:revision>
  <dcterms:created xsi:type="dcterms:W3CDTF">2022-08-15T11:25:08Z</dcterms:created>
  <dcterms:modified xsi:type="dcterms:W3CDTF">2022-08-15T11:58:25Z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