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48" r:id="rId2"/>
  </p:sldMasterIdLst>
  <p:notesMasterIdLst>
    <p:notesMasterId r:id="rId19"/>
  </p:notesMasterIdLst>
  <p:sldIdLst>
    <p:sldId id="257" r:id="rId3"/>
    <p:sldId id="258" r:id="rId4"/>
    <p:sldId id="260" r:id="rId5"/>
    <p:sldId id="264" r:id="rId6"/>
    <p:sldId id="261" r:id="rId7"/>
    <p:sldId id="266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8388-E88F-40BE-A1A1-102D38DBF22A}" v="1" dt="2023-11-26T19:59:00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joelsonoliveira30@gmail.com" userId="7f5b7da9dd8e1e2d" providerId="LiveId" clId="{08058388-E88F-40BE-A1A1-102D38DBF22A}"/>
    <pc:docChg chg="undo custSel addSld delSld modSld sldOrd">
      <pc:chgData name="ojoelsonoliveira30@gmail.com" userId="7f5b7da9dd8e1e2d" providerId="LiveId" clId="{08058388-E88F-40BE-A1A1-102D38DBF22A}" dt="2023-11-26T21:21:41.454" v="3877" actId="1076"/>
      <pc:docMkLst>
        <pc:docMk/>
      </pc:docMkLst>
      <pc:sldChg chg="addSp delSp modSp del mod">
        <pc:chgData name="ojoelsonoliveira30@gmail.com" userId="7f5b7da9dd8e1e2d" providerId="LiveId" clId="{08058388-E88F-40BE-A1A1-102D38DBF22A}" dt="2023-11-26T19:50:13.670" v="139" actId="2696"/>
        <pc:sldMkLst>
          <pc:docMk/>
          <pc:sldMk cId="636203215" sldId="259"/>
        </pc:sldMkLst>
        <pc:spChg chg="mod">
          <ac:chgData name="ojoelsonoliveira30@gmail.com" userId="7f5b7da9dd8e1e2d" providerId="LiveId" clId="{08058388-E88F-40BE-A1A1-102D38DBF22A}" dt="2023-11-26T19:49:39.304" v="132" actId="5793"/>
          <ac:spMkLst>
            <pc:docMk/>
            <pc:sldMk cId="636203215" sldId="259"/>
            <ac:spMk id="2" creationId="{2FBA8C17-813C-4BFA-8CDF-49A8D8097779}"/>
          </ac:spMkLst>
        </pc:spChg>
        <pc:spChg chg="add mod">
          <ac:chgData name="ojoelsonoliveira30@gmail.com" userId="7f5b7da9dd8e1e2d" providerId="LiveId" clId="{08058388-E88F-40BE-A1A1-102D38DBF22A}" dt="2023-11-26T19:49:49.109" v="136" actId="478"/>
          <ac:spMkLst>
            <pc:docMk/>
            <pc:sldMk cId="636203215" sldId="259"/>
            <ac:spMk id="4" creationId="{519DBD9A-A5F3-9C99-4797-7D058B11AC16}"/>
          </ac:spMkLst>
        </pc:spChg>
        <pc:graphicFrameChg chg="del modGraphic">
          <ac:chgData name="ojoelsonoliveira30@gmail.com" userId="7f5b7da9dd8e1e2d" providerId="LiveId" clId="{08058388-E88F-40BE-A1A1-102D38DBF22A}" dt="2023-11-26T19:49:49.109" v="136" actId="478"/>
          <ac:graphicFrameMkLst>
            <pc:docMk/>
            <pc:sldMk cId="636203215" sldId="259"/>
            <ac:graphicFrameMk id="10" creationId="{D99ACC9F-5124-2304-9961-AB500F0CA051}"/>
          </ac:graphicFrameMkLst>
        </pc:graphicFrameChg>
        <pc:graphicFrameChg chg="modGraphic">
          <ac:chgData name="ojoelsonoliveira30@gmail.com" userId="7f5b7da9dd8e1e2d" providerId="LiveId" clId="{08058388-E88F-40BE-A1A1-102D38DBF22A}" dt="2023-11-26T19:49:54.485" v="138" actId="6549"/>
          <ac:graphicFrameMkLst>
            <pc:docMk/>
            <pc:sldMk cId="636203215" sldId="259"/>
            <ac:graphicFrameMk id="11" creationId="{D5986AC1-29ED-65A1-350B-8F2F9444C7D0}"/>
          </ac:graphicFrameMkLst>
        </pc:graphicFrameChg>
      </pc:sldChg>
      <pc:sldChg chg="delSp modSp mod delAnim">
        <pc:chgData name="ojoelsonoliveira30@gmail.com" userId="7f5b7da9dd8e1e2d" providerId="LiveId" clId="{08058388-E88F-40BE-A1A1-102D38DBF22A}" dt="2023-11-26T19:55:10.283" v="376" actId="20577"/>
        <pc:sldMkLst>
          <pc:docMk/>
          <pc:sldMk cId="2035462435" sldId="260"/>
        </pc:sldMkLst>
        <pc:spChg chg="mod">
          <ac:chgData name="ojoelsonoliveira30@gmail.com" userId="7f5b7da9dd8e1e2d" providerId="LiveId" clId="{08058388-E88F-40BE-A1A1-102D38DBF22A}" dt="2023-11-26T19:48:58.317" v="78" actId="20577"/>
          <ac:spMkLst>
            <pc:docMk/>
            <pc:sldMk cId="2035462435" sldId="260"/>
            <ac:spMk id="2" creationId="{B3D1F96F-B38C-423A-9156-83573ACC3917}"/>
          </ac:spMkLst>
        </pc:spChg>
        <pc:spChg chg="mod">
          <ac:chgData name="ojoelsonoliveira30@gmail.com" userId="7f5b7da9dd8e1e2d" providerId="LiveId" clId="{08058388-E88F-40BE-A1A1-102D38DBF22A}" dt="2023-11-26T19:55:10.283" v="376" actId="20577"/>
          <ac:spMkLst>
            <pc:docMk/>
            <pc:sldMk cId="2035462435" sldId="260"/>
            <ac:spMk id="3" creationId="{3DD1C7AE-5D69-4802-A56D-99CE182A1F88}"/>
          </ac:spMkLst>
        </pc:spChg>
        <pc:picChg chg="del">
          <ac:chgData name="ojoelsonoliveira30@gmail.com" userId="7f5b7da9dd8e1e2d" providerId="LiveId" clId="{08058388-E88F-40BE-A1A1-102D38DBF22A}" dt="2023-11-26T19:49:02.988" v="79" actId="478"/>
          <ac:picMkLst>
            <pc:docMk/>
            <pc:sldMk cId="2035462435" sldId="260"/>
            <ac:picMk id="8" creationId="{8960292D-3232-6091-08B0-C269B3104561}"/>
          </ac:picMkLst>
        </pc:picChg>
      </pc:sldChg>
      <pc:sldChg chg="addSp delSp modSp mod delAnim">
        <pc:chgData name="ojoelsonoliveira30@gmail.com" userId="7f5b7da9dd8e1e2d" providerId="LiveId" clId="{08058388-E88F-40BE-A1A1-102D38DBF22A}" dt="2023-11-26T20:03:44.219" v="575" actId="1076"/>
        <pc:sldMkLst>
          <pc:docMk/>
          <pc:sldMk cId="4059374651" sldId="261"/>
        </pc:sldMkLst>
        <pc:spChg chg="add mod">
          <ac:chgData name="ojoelsonoliveira30@gmail.com" userId="7f5b7da9dd8e1e2d" providerId="LiveId" clId="{08058388-E88F-40BE-A1A1-102D38DBF22A}" dt="2023-11-26T20:00:01.415" v="500" actId="5793"/>
          <ac:spMkLst>
            <pc:docMk/>
            <pc:sldMk cId="4059374651" sldId="261"/>
            <ac:spMk id="3" creationId="{E2C18F3E-4D14-DDFD-EDE0-68C440FDDE42}"/>
          </ac:spMkLst>
        </pc:spChg>
        <pc:spChg chg="mod">
          <ac:chgData name="ojoelsonoliveira30@gmail.com" userId="7f5b7da9dd8e1e2d" providerId="LiveId" clId="{08058388-E88F-40BE-A1A1-102D38DBF22A}" dt="2023-11-26T19:59:56.980" v="499" actId="207"/>
          <ac:spMkLst>
            <pc:docMk/>
            <pc:sldMk cId="4059374651" sldId="261"/>
            <ac:spMk id="4" creationId="{64B5C912-DC88-703C-C792-5BE053839CB3}"/>
          </ac:spMkLst>
        </pc:spChg>
        <pc:graphicFrameChg chg="del modGraphic">
          <ac:chgData name="ojoelsonoliveira30@gmail.com" userId="7f5b7da9dd8e1e2d" providerId="LiveId" clId="{08058388-E88F-40BE-A1A1-102D38DBF22A}" dt="2023-11-26T19:54:05.667" v="355" actId="478"/>
          <ac:graphicFrameMkLst>
            <pc:docMk/>
            <pc:sldMk cId="4059374651" sldId="261"/>
            <ac:graphicFrameMk id="5" creationId="{BD36BC85-E124-F4AD-8F68-685BB8B020D9}"/>
          </ac:graphicFrameMkLst>
        </pc:graphicFrameChg>
        <pc:picChg chg="mod">
          <ac:chgData name="ojoelsonoliveira30@gmail.com" userId="7f5b7da9dd8e1e2d" providerId="LiveId" clId="{08058388-E88F-40BE-A1A1-102D38DBF22A}" dt="2023-11-26T20:03:44.219" v="575" actId="1076"/>
          <ac:picMkLst>
            <pc:docMk/>
            <pc:sldMk cId="4059374651" sldId="261"/>
            <ac:picMk id="6" creationId="{A699BC17-E016-BED4-7FB7-8963605949A2}"/>
          </ac:picMkLst>
        </pc:picChg>
        <pc:picChg chg="del">
          <ac:chgData name="ojoelsonoliveira30@gmail.com" userId="7f5b7da9dd8e1e2d" providerId="LiveId" clId="{08058388-E88F-40BE-A1A1-102D38DBF22A}" dt="2023-11-26T20:03:41.205" v="574" actId="478"/>
          <ac:picMkLst>
            <pc:docMk/>
            <pc:sldMk cId="4059374651" sldId="261"/>
            <ac:picMk id="33" creationId="{A663A562-AAAF-1191-70A4-C6AAE7C4CD47}"/>
          </ac:picMkLst>
        </pc:picChg>
      </pc:sldChg>
      <pc:sldChg chg="del">
        <pc:chgData name="ojoelsonoliveira30@gmail.com" userId="7f5b7da9dd8e1e2d" providerId="LiveId" clId="{08058388-E88F-40BE-A1A1-102D38DBF22A}" dt="2023-11-26T19:50:33.325" v="140" actId="47"/>
        <pc:sldMkLst>
          <pc:docMk/>
          <pc:sldMk cId="193847695" sldId="262"/>
        </pc:sldMkLst>
      </pc:sldChg>
      <pc:sldChg chg="del">
        <pc:chgData name="ojoelsonoliveira30@gmail.com" userId="7f5b7da9dd8e1e2d" providerId="LiveId" clId="{08058388-E88F-40BE-A1A1-102D38DBF22A}" dt="2023-11-26T19:50:38.415" v="141" actId="47"/>
        <pc:sldMkLst>
          <pc:docMk/>
          <pc:sldMk cId="1724883424" sldId="263"/>
        </pc:sldMkLst>
      </pc:sldChg>
      <pc:sldChg chg="addSp delSp modSp mod delAnim">
        <pc:chgData name="ojoelsonoliveira30@gmail.com" userId="7f5b7da9dd8e1e2d" providerId="LiveId" clId="{08058388-E88F-40BE-A1A1-102D38DBF22A}" dt="2023-11-26T20:07:32.158" v="705" actId="207"/>
        <pc:sldMkLst>
          <pc:docMk/>
          <pc:sldMk cId="2826875634" sldId="264"/>
        </pc:sldMkLst>
        <pc:spChg chg="add mod">
          <ac:chgData name="ojoelsonoliveira30@gmail.com" userId="7f5b7da9dd8e1e2d" providerId="LiveId" clId="{08058388-E88F-40BE-A1A1-102D38DBF22A}" dt="2023-11-26T20:07:32.158" v="705" actId="207"/>
          <ac:spMkLst>
            <pc:docMk/>
            <pc:sldMk cId="2826875634" sldId="264"/>
            <ac:spMk id="3" creationId="{CA4E633C-48BA-8A36-A4D9-CEF3388307CD}"/>
          </ac:spMkLst>
        </pc:spChg>
        <pc:spChg chg="mod">
          <ac:chgData name="ojoelsonoliveira30@gmail.com" userId="7f5b7da9dd8e1e2d" providerId="LiveId" clId="{08058388-E88F-40BE-A1A1-102D38DBF22A}" dt="2023-11-26T19:51:18.987" v="215" actId="313"/>
          <ac:spMkLst>
            <pc:docMk/>
            <pc:sldMk cId="2826875634" sldId="264"/>
            <ac:spMk id="8" creationId="{0406E510-B49B-C4F7-50EB-C82B57D1068A}"/>
          </ac:spMkLst>
        </pc:spChg>
        <pc:spChg chg="del mod">
          <ac:chgData name="ojoelsonoliveira30@gmail.com" userId="7f5b7da9dd8e1e2d" providerId="LiveId" clId="{08058388-E88F-40BE-A1A1-102D38DBF22A}" dt="2023-11-26T19:51:48.963" v="263" actId="478"/>
          <ac:spMkLst>
            <pc:docMk/>
            <pc:sldMk cId="2826875634" sldId="264"/>
            <ac:spMk id="36" creationId="{8BC64AFF-FF14-E4E2-B5E7-19660C1454EB}"/>
          </ac:spMkLst>
        </pc:spChg>
        <pc:spChg chg="del mod">
          <ac:chgData name="ojoelsonoliveira30@gmail.com" userId="7f5b7da9dd8e1e2d" providerId="LiveId" clId="{08058388-E88F-40BE-A1A1-102D38DBF22A}" dt="2023-11-26T19:51:48.976" v="265"/>
          <ac:spMkLst>
            <pc:docMk/>
            <pc:sldMk cId="2826875634" sldId="264"/>
            <ac:spMk id="38" creationId="{5D20DA2E-5D64-0AF7-15DE-929F1D10750E}"/>
          </ac:spMkLst>
        </pc:spChg>
        <pc:picChg chg="mod">
          <ac:chgData name="ojoelsonoliveira30@gmail.com" userId="7f5b7da9dd8e1e2d" providerId="LiveId" clId="{08058388-E88F-40BE-A1A1-102D38DBF22A}" dt="2023-11-26T19:51:56.491" v="267" actId="1076"/>
          <ac:picMkLst>
            <pc:docMk/>
            <pc:sldMk cId="2826875634" sldId="264"/>
            <ac:picMk id="6" creationId="{A699BC17-E016-BED4-7FB7-8963605949A2}"/>
          </ac:picMkLst>
        </pc:picChg>
        <pc:picChg chg="del">
          <ac:chgData name="ojoelsonoliveira30@gmail.com" userId="7f5b7da9dd8e1e2d" providerId="LiveId" clId="{08058388-E88F-40BE-A1A1-102D38DBF22A}" dt="2023-11-26T19:51:22.301" v="216" actId="478"/>
          <ac:picMkLst>
            <pc:docMk/>
            <pc:sldMk cId="2826875634" sldId="264"/>
            <ac:picMk id="7" creationId="{CE07458A-10EC-0779-0C5D-F4406A3AB7B7}"/>
          </ac:picMkLst>
        </pc:picChg>
        <pc:picChg chg="del">
          <ac:chgData name="ojoelsonoliveira30@gmail.com" userId="7f5b7da9dd8e1e2d" providerId="LiveId" clId="{08058388-E88F-40BE-A1A1-102D38DBF22A}" dt="2023-11-26T19:51:52.233" v="266" actId="478"/>
          <ac:picMkLst>
            <pc:docMk/>
            <pc:sldMk cId="2826875634" sldId="264"/>
            <ac:picMk id="32" creationId="{8984D907-96C7-F0B0-1741-948167FAF98F}"/>
          </ac:picMkLst>
        </pc:picChg>
      </pc:sldChg>
      <pc:sldChg chg="del">
        <pc:chgData name="ojoelsonoliveira30@gmail.com" userId="7f5b7da9dd8e1e2d" providerId="LiveId" clId="{08058388-E88F-40BE-A1A1-102D38DBF22A}" dt="2023-11-26T20:19:47.043" v="1122" actId="47"/>
        <pc:sldMkLst>
          <pc:docMk/>
          <pc:sldMk cId="2909087823" sldId="265"/>
        </pc:sldMkLst>
      </pc:sldChg>
      <pc:sldChg chg="addSp delSp modSp mod delAnim">
        <pc:chgData name="ojoelsonoliveira30@gmail.com" userId="7f5b7da9dd8e1e2d" providerId="LiveId" clId="{08058388-E88F-40BE-A1A1-102D38DBF22A}" dt="2023-11-26T20:07:12.805" v="703" actId="5793"/>
        <pc:sldMkLst>
          <pc:docMk/>
          <pc:sldMk cId="2849652323" sldId="266"/>
        </pc:sldMkLst>
        <pc:spChg chg="add mod">
          <ac:chgData name="ojoelsonoliveira30@gmail.com" userId="7f5b7da9dd8e1e2d" providerId="LiveId" clId="{08058388-E88F-40BE-A1A1-102D38DBF22A}" dt="2023-11-26T20:07:12.805" v="703" actId="5793"/>
          <ac:spMkLst>
            <pc:docMk/>
            <pc:sldMk cId="2849652323" sldId="266"/>
            <ac:spMk id="3" creationId="{9683FABC-00C7-D5B1-17D7-B3CD825CB8AA}"/>
          </ac:spMkLst>
        </pc:spChg>
        <pc:spChg chg="add del mod">
          <ac:chgData name="ojoelsonoliveira30@gmail.com" userId="7f5b7da9dd8e1e2d" providerId="LiveId" clId="{08058388-E88F-40BE-A1A1-102D38DBF22A}" dt="2023-11-26T19:59:23.993" v="498" actId="20577"/>
          <ac:spMkLst>
            <pc:docMk/>
            <pc:sldMk cId="2849652323" sldId="266"/>
            <ac:spMk id="4" creationId="{D8763D35-D2F7-FA3E-2A36-724B5CD2342C}"/>
          </ac:spMkLst>
        </pc:spChg>
        <pc:spChg chg="add del mod">
          <ac:chgData name="ojoelsonoliveira30@gmail.com" userId="7f5b7da9dd8e1e2d" providerId="LiveId" clId="{08058388-E88F-40BE-A1A1-102D38DBF22A}" dt="2023-11-26T19:59:08.174" v="456" actId="478"/>
          <ac:spMkLst>
            <pc:docMk/>
            <pc:sldMk cId="2849652323" sldId="266"/>
            <ac:spMk id="8" creationId="{58113239-6B5C-36AC-48DC-82AA3807E19C}"/>
          </ac:spMkLst>
        </pc:spChg>
        <pc:graphicFrameChg chg="del">
          <ac:chgData name="ojoelsonoliveira30@gmail.com" userId="7f5b7da9dd8e1e2d" providerId="LiveId" clId="{08058388-E88F-40BE-A1A1-102D38DBF22A}" dt="2023-11-26T19:59:01.330" v="454" actId="478"/>
          <ac:graphicFrameMkLst>
            <pc:docMk/>
            <pc:sldMk cId="2849652323" sldId="266"/>
            <ac:graphicFrameMk id="5" creationId="{89B21FBE-3A4F-82E9-2FD2-39FA57D91188}"/>
          </ac:graphicFrameMkLst>
        </pc:graphicFrameChg>
        <pc:picChg chg="mod">
          <ac:chgData name="ojoelsonoliveira30@gmail.com" userId="7f5b7da9dd8e1e2d" providerId="LiveId" clId="{08058388-E88F-40BE-A1A1-102D38DBF22A}" dt="2023-11-26T20:03:56.287" v="578" actId="1076"/>
          <ac:picMkLst>
            <pc:docMk/>
            <pc:sldMk cId="2849652323" sldId="266"/>
            <ac:picMk id="6" creationId="{4483D64B-EB78-8CBB-D7BC-8EDE3AE17DE4}"/>
          </ac:picMkLst>
        </pc:picChg>
        <pc:picChg chg="del">
          <ac:chgData name="ojoelsonoliveira30@gmail.com" userId="7f5b7da9dd8e1e2d" providerId="LiveId" clId="{08058388-E88F-40BE-A1A1-102D38DBF22A}" dt="2023-11-26T20:02:46.236" v="566" actId="478"/>
          <ac:picMkLst>
            <pc:docMk/>
            <pc:sldMk cId="2849652323" sldId="266"/>
            <ac:picMk id="15" creationId="{2D868C3E-78B5-875E-3FE7-A4357BBBBA19}"/>
          </ac:picMkLst>
        </pc:picChg>
      </pc:sldChg>
      <pc:sldChg chg="del">
        <pc:chgData name="ojoelsonoliveira30@gmail.com" userId="7f5b7da9dd8e1e2d" providerId="LiveId" clId="{08058388-E88F-40BE-A1A1-102D38DBF22A}" dt="2023-11-26T20:19:49.559" v="1123" actId="47"/>
        <pc:sldMkLst>
          <pc:docMk/>
          <pc:sldMk cId="2399220474" sldId="267"/>
        </pc:sldMkLst>
      </pc:sldChg>
      <pc:sldChg chg="modSp add mod">
        <pc:chgData name="ojoelsonoliveira30@gmail.com" userId="7f5b7da9dd8e1e2d" providerId="LiveId" clId="{08058388-E88F-40BE-A1A1-102D38DBF22A}" dt="2023-11-26T20:17:19.241" v="938" actId="12"/>
        <pc:sldMkLst>
          <pc:docMk/>
          <pc:sldMk cId="3478944637" sldId="268"/>
        </pc:sldMkLst>
        <pc:spChg chg="mod">
          <ac:chgData name="ojoelsonoliveira30@gmail.com" userId="7f5b7da9dd8e1e2d" providerId="LiveId" clId="{08058388-E88F-40BE-A1A1-102D38DBF22A}" dt="2023-11-26T20:17:19.241" v="938" actId="12"/>
          <ac:spMkLst>
            <pc:docMk/>
            <pc:sldMk cId="3478944637" sldId="268"/>
            <ac:spMk id="3" creationId="{9683FABC-00C7-D5B1-17D7-B3CD825CB8AA}"/>
          </ac:spMkLst>
        </pc:spChg>
        <pc:spChg chg="mod">
          <ac:chgData name="ojoelsonoliveira30@gmail.com" userId="7f5b7da9dd8e1e2d" providerId="LiveId" clId="{08058388-E88F-40BE-A1A1-102D38DBF22A}" dt="2023-11-26T20:09:35.097" v="749" actId="20577"/>
          <ac:spMkLst>
            <pc:docMk/>
            <pc:sldMk cId="3478944637" sldId="268"/>
            <ac:spMk id="4" creationId="{D8763D35-D2F7-FA3E-2A36-724B5CD2342C}"/>
          </ac:spMkLst>
        </pc:spChg>
        <pc:picChg chg="mod">
          <ac:chgData name="ojoelsonoliveira30@gmail.com" userId="7f5b7da9dd8e1e2d" providerId="LiveId" clId="{08058388-E88F-40BE-A1A1-102D38DBF22A}" dt="2023-11-26T20:15:46.692" v="910" actId="1076"/>
          <ac:picMkLst>
            <pc:docMk/>
            <pc:sldMk cId="3478944637" sldId="268"/>
            <ac:picMk id="6" creationId="{4483D64B-EB78-8CBB-D7BC-8EDE3AE17DE4}"/>
          </ac:picMkLst>
        </pc:picChg>
      </pc:sldChg>
      <pc:sldChg chg="modSp add mod">
        <pc:chgData name="ojoelsonoliveira30@gmail.com" userId="7f5b7da9dd8e1e2d" providerId="LiveId" clId="{08058388-E88F-40BE-A1A1-102D38DBF22A}" dt="2023-11-26T20:33:59.056" v="1457" actId="5793"/>
        <pc:sldMkLst>
          <pc:docMk/>
          <pc:sldMk cId="685658664" sldId="269"/>
        </pc:sldMkLst>
        <pc:spChg chg="mod">
          <ac:chgData name="ojoelsonoliveira30@gmail.com" userId="7f5b7da9dd8e1e2d" providerId="LiveId" clId="{08058388-E88F-40BE-A1A1-102D38DBF22A}" dt="2023-11-26T20:33:59.056" v="1457" actId="5793"/>
          <ac:spMkLst>
            <pc:docMk/>
            <pc:sldMk cId="685658664" sldId="269"/>
            <ac:spMk id="3" creationId="{9683FABC-00C7-D5B1-17D7-B3CD825CB8AA}"/>
          </ac:spMkLst>
        </pc:spChg>
      </pc:sldChg>
      <pc:sldChg chg="modSp add mod">
        <pc:chgData name="ojoelsonoliveira30@gmail.com" userId="7f5b7da9dd8e1e2d" providerId="LiveId" clId="{08058388-E88F-40BE-A1A1-102D38DBF22A}" dt="2023-11-26T20:24:28.273" v="1413" actId="313"/>
        <pc:sldMkLst>
          <pc:docMk/>
          <pc:sldMk cId="3352446019" sldId="270"/>
        </pc:sldMkLst>
        <pc:spChg chg="mod">
          <ac:chgData name="ojoelsonoliveira30@gmail.com" userId="7f5b7da9dd8e1e2d" providerId="LiveId" clId="{08058388-E88F-40BE-A1A1-102D38DBF22A}" dt="2023-11-26T20:24:28.273" v="1413" actId="313"/>
          <ac:spMkLst>
            <pc:docMk/>
            <pc:sldMk cId="3352446019" sldId="270"/>
            <ac:spMk id="3" creationId="{9683FABC-00C7-D5B1-17D7-B3CD825CB8AA}"/>
          </ac:spMkLst>
        </pc:spChg>
        <pc:spChg chg="mod">
          <ac:chgData name="ojoelsonoliveira30@gmail.com" userId="7f5b7da9dd8e1e2d" providerId="LiveId" clId="{08058388-E88F-40BE-A1A1-102D38DBF22A}" dt="2023-11-26T20:21:52.628" v="1159" actId="20577"/>
          <ac:spMkLst>
            <pc:docMk/>
            <pc:sldMk cId="3352446019" sldId="270"/>
            <ac:spMk id="4" creationId="{D8763D35-D2F7-FA3E-2A36-724B5CD2342C}"/>
          </ac:spMkLst>
        </pc:spChg>
      </pc:sldChg>
      <pc:sldChg chg="modSp add mod ord">
        <pc:chgData name="ojoelsonoliveira30@gmail.com" userId="7f5b7da9dd8e1e2d" providerId="LiveId" clId="{08058388-E88F-40BE-A1A1-102D38DBF22A}" dt="2023-11-26T21:01:36.153" v="2844"/>
        <pc:sldMkLst>
          <pc:docMk/>
          <pc:sldMk cId="1213010431" sldId="271"/>
        </pc:sldMkLst>
        <pc:spChg chg="mod">
          <ac:chgData name="ojoelsonoliveira30@gmail.com" userId="7f5b7da9dd8e1e2d" providerId="LiveId" clId="{08058388-E88F-40BE-A1A1-102D38DBF22A}" dt="2023-11-26T20:46:13.056" v="1814" actId="5793"/>
          <ac:spMkLst>
            <pc:docMk/>
            <pc:sldMk cId="1213010431" sldId="271"/>
            <ac:spMk id="3" creationId="{9683FABC-00C7-D5B1-17D7-B3CD825CB8AA}"/>
          </ac:spMkLst>
        </pc:spChg>
        <pc:spChg chg="mod">
          <ac:chgData name="ojoelsonoliveira30@gmail.com" userId="7f5b7da9dd8e1e2d" providerId="LiveId" clId="{08058388-E88F-40BE-A1A1-102D38DBF22A}" dt="2023-11-26T20:35:42.072" v="1501" actId="20577"/>
          <ac:spMkLst>
            <pc:docMk/>
            <pc:sldMk cId="1213010431" sldId="271"/>
            <ac:spMk id="4" creationId="{D8763D35-D2F7-FA3E-2A36-724B5CD2342C}"/>
          </ac:spMkLst>
        </pc:spChg>
        <pc:picChg chg="mod">
          <ac:chgData name="ojoelsonoliveira30@gmail.com" userId="7f5b7da9dd8e1e2d" providerId="LiveId" clId="{08058388-E88F-40BE-A1A1-102D38DBF22A}" dt="2023-11-26T20:42:37.361" v="1640" actId="1076"/>
          <ac:picMkLst>
            <pc:docMk/>
            <pc:sldMk cId="1213010431" sldId="271"/>
            <ac:picMk id="6" creationId="{4483D64B-EB78-8CBB-D7BC-8EDE3AE17DE4}"/>
          </ac:picMkLst>
        </pc:picChg>
      </pc:sldChg>
      <pc:sldChg chg="modSp add mod">
        <pc:chgData name="ojoelsonoliveira30@gmail.com" userId="7f5b7da9dd8e1e2d" providerId="LiveId" clId="{08058388-E88F-40BE-A1A1-102D38DBF22A}" dt="2023-11-26T21:01:54.490" v="2850" actId="5793"/>
        <pc:sldMkLst>
          <pc:docMk/>
          <pc:sldMk cId="46010932" sldId="272"/>
        </pc:sldMkLst>
        <pc:spChg chg="mod">
          <ac:chgData name="ojoelsonoliveira30@gmail.com" userId="7f5b7da9dd8e1e2d" providerId="LiveId" clId="{08058388-E88F-40BE-A1A1-102D38DBF22A}" dt="2023-11-26T21:01:54.490" v="2850" actId="5793"/>
          <ac:spMkLst>
            <pc:docMk/>
            <pc:sldMk cId="46010932" sldId="272"/>
            <ac:spMk id="3" creationId="{9683FABC-00C7-D5B1-17D7-B3CD825CB8AA}"/>
          </ac:spMkLst>
        </pc:spChg>
      </pc:sldChg>
      <pc:sldChg chg="modSp add mod ord">
        <pc:chgData name="ojoelsonoliveira30@gmail.com" userId="7f5b7da9dd8e1e2d" providerId="LiveId" clId="{08058388-E88F-40BE-A1A1-102D38DBF22A}" dt="2023-11-26T21:01:19.952" v="2842" actId="5793"/>
        <pc:sldMkLst>
          <pc:docMk/>
          <pc:sldMk cId="709086617" sldId="273"/>
        </pc:sldMkLst>
        <pc:spChg chg="mod">
          <ac:chgData name="ojoelsonoliveira30@gmail.com" userId="7f5b7da9dd8e1e2d" providerId="LiveId" clId="{08058388-E88F-40BE-A1A1-102D38DBF22A}" dt="2023-11-26T21:01:19.952" v="2842" actId="5793"/>
          <ac:spMkLst>
            <pc:docMk/>
            <pc:sldMk cId="709086617" sldId="273"/>
            <ac:spMk id="3" creationId="{9683FABC-00C7-D5B1-17D7-B3CD825CB8AA}"/>
          </ac:spMkLst>
        </pc:spChg>
        <pc:spChg chg="mod">
          <ac:chgData name="ojoelsonoliveira30@gmail.com" userId="7f5b7da9dd8e1e2d" providerId="LiveId" clId="{08058388-E88F-40BE-A1A1-102D38DBF22A}" dt="2023-11-26T20:55:24.696" v="2504" actId="1076"/>
          <ac:spMkLst>
            <pc:docMk/>
            <pc:sldMk cId="709086617" sldId="273"/>
            <ac:spMk id="4" creationId="{D8763D35-D2F7-FA3E-2A36-724B5CD2342C}"/>
          </ac:spMkLst>
        </pc:spChg>
      </pc:sldChg>
      <pc:sldChg chg="modSp add mod">
        <pc:chgData name="ojoelsonoliveira30@gmail.com" userId="7f5b7da9dd8e1e2d" providerId="LiveId" clId="{08058388-E88F-40BE-A1A1-102D38DBF22A}" dt="2023-11-26T21:06:20.974" v="2985" actId="5793"/>
        <pc:sldMkLst>
          <pc:docMk/>
          <pc:sldMk cId="2092346693" sldId="274"/>
        </pc:sldMkLst>
        <pc:spChg chg="mod">
          <ac:chgData name="ojoelsonoliveira30@gmail.com" userId="7f5b7da9dd8e1e2d" providerId="LiveId" clId="{08058388-E88F-40BE-A1A1-102D38DBF22A}" dt="2023-11-26T21:06:20.974" v="2985" actId="5793"/>
          <ac:spMkLst>
            <pc:docMk/>
            <pc:sldMk cId="2092346693" sldId="274"/>
            <ac:spMk id="3" creationId="{9683FABC-00C7-D5B1-17D7-B3CD825CB8AA}"/>
          </ac:spMkLst>
        </pc:spChg>
        <pc:spChg chg="mod">
          <ac:chgData name="ojoelsonoliveira30@gmail.com" userId="7f5b7da9dd8e1e2d" providerId="LiveId" clId="{08058388-E88F-40BE-A1A1-102D38DBF22A}" dt="2023-11-26T21:03:00.207" v="2867" actId="20577"/>
          <ac:spMkLst>
            <pc:docMk/>
            <pc:sldMk cId="2092346693" sldId="274"/>
            <ac:spMk id="4" creationId="{D8763D35-D2F7-FA3E-2A36-724B5CD2342C}"/>
          </ac:spMkLst>
        </pc:spChg>
      </pc:sldChg>
      <pc:sldChg chg="modSp add mod">
        <pc:chgData name="ojoelsonoliveira30@gmail.com" userId="7f5b7da9dd8e1e2d" providerId="LiveId" clId="{08058388-E88F-40BE-A1A1-102D38DBF22A}" dt="2023-11-26T21:16:32.974" v="3671" actId="313"/>
        <pc:sldMkLst>
          <pc:docMk/>
          <pc:sldMk cId="3644122107" sldId="275"/>
        </pc:sldMkLst>
        <pc:spChg chg="mod">
          <ac:chgData name="ojoelsonoliveira30@gmail.com" userId="7f5b7da9dd8e1e2d" providerId="LiveId" clId="{08058388-E88F-40BE-A1A1-102D38DBF22A}" dt="2023-11-26T21:16:32.974" v="3671" actId="313"/>
          <ac:spMkLst>
            <pc:docMk/>
            <pc:sldMk cId="3644122107" sldId="275"/>
            <ac:spMk id="3" creationId="{9683FABC-00C7-D5B1-17D7-B3CD825CB8AA}"/>
          </ac:spMkLst>
        </pc:spChg>
        <pc:spChg chg="mod">
          <ac:chgData name="ojoelsonoliveira30@gmail.com" userId="7f5b7da9dd8e1e2d" providerId="LiveId" clId="{08058388-E88F-40BE-A1A1-102D38DBF22A}" dt="2023-11-26T21:07:18.885" v="3021" actId="20577"/>
          <ac:spMkLst>
            <pc:docMk/>
            <pc:sldMk cId="3644122107" sldId="275"/>
            <ac:spMk id="4" creationId="{D8763D35-D2F7-FA3E-2A36-724B5CD2342C}"/>
          </ac:spMkLst>
        </pc:spChg>
      </pc:sldChg>
      <pc:sldChg chg="modSp add mod">
        <pc:chgData name="ojoelsonoliveira30@gmail.com" userId="7f5b7da9dd8e1e2d" providerId="LiveId" clId="{08058388-E88F-40BE-A1A1-102D38DBF22A}" dt="2023-11-26T21:14:45.672" v="3519" actId="20577"/>
        <pc:sldMkLst>
          <pc:docMk/>
          <pc:sldMk cId="3915893588" sldId="276"/>
        </pc:sldMkLst>
        <pc:spChg chg="mod">
          <ac:chgData name="ojoelsonoliveira30@gmail.com" userId="7f5b7da9dd8e1e2d" providerId="LiveId" clId="{08058388-E88F-40BE-A1A1-102D38DBF22A}" dt="2023-11-26T21:14:45.672" v="3519" actId="20577"/>
          <ac:spMkLst>
            <pc:docMk/>
            <pc:sldMk cId="3915893588" sldId="276"/>
            <ac:spMk id="3" creationId="{9683FABC-00C7-D5B1-17D7-B3CD825CB8AA}"/>
          </ac:spMkLst>
        </pc:spChg>
      </pc:sldChg>
      <pc:sldChg chg="modSp add mod">
        <pc:chgData name="ojoelsonoliveira30@gmail.com" userId="7f5b7da9dd8e1e2d" providerId="LiveId" clId="{08058388-E88F-40BE-A1A1-102D38DBF22A}" dt="2023-11-26T21:21:41.454" v="3877" actId="1076"/>
        <pc:sldMkLst>
          <pc:docMk/>
          <pc:sldMk cId="174762258" sldId="277"/>
        </pc:sldMkLst>
        <pc:spChg chg="mod">
          <ac:chgData name="ojoelsonoliveira30@gmail.com" userId="7f5b7da9dd8e1e2d" providerId="LiveId" clId="{08058388-E88F-40BE-A1A1-102D38DBF22A}" dt="2023-11-26T21:21:32.561" v="3876" actId="20577"/>
          <ac:spMkLst>
            <pc:docMk/>
            <pc:sldMk cId="174762258" sldId="277"/>
            <ac:spMk id="3" creationId="{9683FABC-00C7-D5B1-17D7-B3CD825CB8AA}"/>
          </ac:spMkLst>
        </pc:spChg>
        <pc:spChg chg="mod">
          <ac:chgData name="ojoelsonoliveira30@gmail.com" userId="7f5b7da9dd8e1e2d" providerId="LiveId" clId="{08058388-E88F-40BE-A1A1-102D38DBF22A}" dt="2023-11-26T21:19:37.287" v="3702" actId="20577"/>
          <ac:spMkLst>
            <pc:docMk/>
            <pc:sldMk cId="174762258" sldId="277"/>
            <ac:spMk id="4" creationId="{D8763D35-D2F7-FA3E-2A36-724B5CD2342C}"/>
          </ac:spMkLst>
        </pc:spChg>
        <pc:picChg chg="mod">
          <ac:chgData name="ojoelsonoliveira30@gmail.com" userId="7f5b7da9dd8e1e2d" providerId="LiveId" clId="{08058388-E88F-40BE-A1A1-102D38DBF22A}" dt="2023-11-26T21:21:41.454" v="3877" actId="1076"/>
          <ac:picMkLst>
            <pc:docMk/>
            <pc:sldMk cId="174762258" sldId="277"/>
            <ac:picMk id="6" creationId="{4483D64B-EB78-8CBB-D7BC-8EDE3AE17D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F375C-AAF0-4EF2-AA39-0D9916249F30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AF1BA-5E9E-4CE9-9A8C-B0B64B0F0F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2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AF1BA-5E9E-4CE9-9A8C-B0B64B0F0FC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493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AF1BA-5E9E-4CE9-9A8C-B0B64B0F0FC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6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7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1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4331E-8322-4942-A25B-C5403F21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DED60-57DB-43CD-9F5B-15CEF9F9B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30B790-F3B3-4691-937F-F490436B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CD40-2C08-45CC-8521-351190FB818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E8651B-9B54-4DC7-8DB9-5F300B84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9D13EB-8E08-4D35-B4EF-2F9AEA67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FE3-4314-4430-8B37-090926496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5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F116B-55FC-4EED-B490-F6BE42971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AAEFB-BB7C-4490-97F4-507F548EE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894E14-ED98-4D0C-9B46-F467E0C4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CD40-2C08-45CC-8521-351190FB8189}" type="datetimeFigureOut">
              <a:rPr lang="pt-BR" smtClean="0"/>
              <a:t>26/11/2023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6CB551-2370-4231-9DB7-9750FFAD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B6F393-EB2E-45FF-8353-58B6225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FE3-4314-4430-8B37-0909264968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50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3083F-7E4D-4F29-9783-34BE4841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AD0D18-7089-40BA-AEAC-7E286C660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30B22A-BAC5-43F8-868D-9826B3CF2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E2BE4-D366-4091-9834-B3DCE0EA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DCD40-2C08-45CC-8521-351190FB8189}" type="datetimeFigureOut">
              <a:rPr lang="pt-BR" smtClean="0"/>
              <a:t>26/11/2023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BC57F0-6F8B-4B14-8805-D2C02342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8A1EFB-40C6-43C4-869B-64D0E130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22FE3-4314-4430-8B37-0909264968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744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06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0B341E-DD7A-43ED-B240-C6959977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817FBB-3082-49D9-AE0F-7E489B9EA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7A3D01-F630-45C4-8C75-5631F8DAB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CD40-2C08-45CC-8521-351190FB8189}" type="datetimeFigureOut">
              <a:rPr lang="pt-BR" smtClean="0"/>
              <a:t>26/11/2023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5BDB7-5AE8-4762-90F3-0600CE1ED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689B6-4E6B-441C-A901-D7F601C30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22FE3-4314-4430-8B37-0909264968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09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0F563013-F1DF-779C-AF03-04A4B39882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30" t="5023" r="-1" b="15115"/>
          <a:stretch/>
        </p:blipFill>
        <p:spPr>
          <a:xfrm>
            <a:off x="-6386" y="9"/>
            <a:ext cx="7548914" cy="68579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DE3955-43D9-71EF-0625-AD29B7DAB560}"/>
              </a:ext>
            </a:extLst>
          </p:cNvPr>
          <p:cNvSpPr txBox="1"/>
          <p:nvPr/>
        </p:nvSpPr>
        <p:spPr>
          <a:xfrm>
            <a:off x="8047939" y="640080"/>
            <a:ext cx="4148076" cy="28503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6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Empresa</a:t>
            </a:r>
            <a:r>
              <a:rPr lang="en-US" sz="6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Doce Sabor</a:t>
            </a:r>
            <a:r>
              <a:rPr lang="en-US" sz="54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8481331-CA68-6284-6B28-FA02AC701BCC}"/>
              </a:ext>
            </a:extLst>
          </p:cNvPr>
          <p:cNvCxnSpPr>
            <a:cxnSpLocks/>
          </p:cNvCxnSpPr>
          <p:nvPr/>
        </p:nvCxnSpPr>
        <p:spPr>
          <a:xfrm>
            <a:off x="7974328" y="3651268"/>
            <a:ext cx="3806467" cy="0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Áudio 13">
            <a:hlinkClick r:id="" action="ppaction://media"/>
            <a:extLst>
              <a:ext uri="{FF2B5EF4-FFF2-40B4-BE49-F238E27FC236}">
                <a16:creationId xmlns:a16="http://schemas.microsoft.com/office/drawing/2014/main" id="{B1FEF72A-3A9E-E00F-E597-4159978B474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6711"/>
    </mc:Choice>
    <mc:Fallback>
      <p:transition spd="slow" advTm="67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60835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Atividade chave.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119" y="3468026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683"/>
            <a:ext cx="7832323" cy="4032279"/>
          </a:xfrm>
        </p:spPr>
        <p:txBody>
          <a:bodyPr>
            <a:normAutofit lnSpcReduction="1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Comodidade: </a:t>
            </a:r>
            <a:r>
              <a:rPr lang="pt-BR" dirty="0"/>
              <a:t>Criação de app para celular;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Agilidade: </a:t>
            </a:r>
            <a:r>
              <a:rPr lang="pt-BR" dirty="0"/>
              <a:t>Criação de uma plataforma simples;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Conhecimento: </a:t>
            </a:r>
            <a:r>
              <a:rPr lang="pt-BR" dirty="0"/>
              <a:t>Investir em treinamento dos recursos intelectuais;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Oportunidades: </a:t>
            </a:r>
            <a:r>
              <a:rPr lang="pt-BR" dirty="0"/>
              <a:t>Parcerias e orientações, para que os alunos ingressem no marcado.</a:t>
            </a:r>
          </a:p>
          <a:p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08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60835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Recurso chave.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119" y="3468026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683"/>
            <a:ext cx="7832323" cy="4032279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Recursos físicos: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Local para gravação dos vídeos e preparo das      receitas;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Equipamentos;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Uma boa estrutura tecnológica.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301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60835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Recurso chave.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119" y="3468026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683"/>
            <a:ext cx="7832323" cy="4032279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Recursos Intelectuais: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Pessoas capacitadas para dar as aulas e operar os equipamentos.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Material didático (digital).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Patente;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Conhecimento sobre o negócio;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1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60835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Parceiros chave.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119" y="3468026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683"/>
            <a:ext cx="7832323" cy="4032279"/>
          </a:xfrm>
        </p:spPr>
        <p:txBody>
          <a:bodyPr>
            <a:normAutofit/>
          </a:bodyPr>
          <a:lstStyle/>
          <a:p>
            <a:r>
              <a:rPr lang="pt-BR" dirty="0"/>
              <a:t>Fornecedores de matéria prima para fabricação de alimentos;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Empresas de tecnologia;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Plataformas digitais;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234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485774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Estrutura de custos.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119" y="3468026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683"/>
            <a:ext cx="7832323" cy="4032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Custos fixos: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Internet;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Salários;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local ( aluguel);</a:t>
            </a: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Telefone;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Agua e luz;</a:t>
            </a:r>
          </a:p>
          <a:p>
            <a:pPr marL="0" indent="0">
              <a:buNone/>
            </a:pPr>
            <a:r>
              <a:rPr lang="pt-BR" dirty="0"/>
              <a:t>Obs</a:t>
            </a:r>
            <a:r>
              <a:rPr lang="pt-BR" dirty="0">
                <a:solidFill>
                  <a:srgbClr val="FF0000"/>
                </a:solidFill>
              </a:rPr>
              <a:t>. Nossa ideia é criar a escola, nas instalações da fábrica da Doce Sabor.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12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485774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Estrutura de custos.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119" y="3468026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683"/>
            <a:ext cx="7832323" cy="4032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Custos variados: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Matéria prima;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Equipamentos;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Propaganda;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Manutenção dos equipamentos.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589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485774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Conclusão.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632" y="2645066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683"/>
            <a:ext cx="7832323" cy="40322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Concluímos que como a empresa Doce Sabor está a anos na atividade de doces, através do ramo da educação ela pode vender esse vasto conhecimento intelectual.</a:t>
            </a:r>
          </a:p>
          <a:p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76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22512EC6-4677-8FCC-4502-B743B9913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42" r="524" b="24255"/>
          <a:stretch/>
        </p:blipFill>
        <p:spPr>
          <a:xfrm>
            <a:off x="4422475" y="1437"/>
            <a:ext cx="2987632" cy="1455227"/>
          </a:xfrm>
          <a:prstGeom prst="rect">
            <a:avLst/>
          </a:prstGeom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9D6CFD4-D8B2-2A39-0875-132106900FE2}"/>
              </a:ext>
            </a:extLst>
          </p:cNvPr>
          <p:cNvCxnSpPr/>
          <p:nvPr/>
        </p:nvCxnSpPr>
        <p:spPr>
          <a:xfrm>
            <a:off x="204159" y="714554"/>
            <a:ext cx="4077417" cy="862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566E37F1-E8FC-A4C4-39A4-32AB1DF2501A}"/>
              </a:ext>
            </a:extLst>
          </p:cNvPr>
          <p:cNvCxnSpPr>
            <a:cxnSpLocks/>
          </p:cNvCxnSpPr>
          <p:nvPr/>
        </p:nvCxnSpPr>
        <p:spPr>
          <a:xfrm>
            <a:off x="7608498" y="714554"/>
            <a:ext cx="4077417" cy="862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732923-1E93-67EA-D29D-541176875A82}"/>
              </a:ext>
            </a:extLst>
          </p:cNvPr>
          <p:cNvSpPr txBox="1"/>
          <p:nvPr/>
        </p:nvSpPr>
        <p:spPr>
          <a:xfrm>
            <a:off x="405900" y="1077491"/>
            <a:ext cx="11542143" cy="954107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24000"/>
                  <a:lumMod val="13000"/>
                  <a:lumOff val="87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perspectiveAbove"/>
            <a:lightRig rig="threePt" dir="t"/>
          </a:scene3d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b="1" dirty="0">
                <a:latin typeface="+mj-lt"/>
                <a:cs typeface="Calibri"/>
              </a:rPr>
              <a:t>A InovAções é uma empresa de consultoria que atua na identificação de oportunidades de melhorias e propõe soluções para sua empresa. </a:t>
            </a:r>
            <a:endParaRPr lang="pt-BR" sz="2800" b="1" dirty="0">
              <a:latin typeface="+mj-lt"/>
            </a:endParaRPr>
          </a:p>
        </p:txBody>
      </p:sp>
      <p:pic>
        <p:nvPicPr>
          <p:cNvPr id="7" name="Imagem 6" descr="Mulher com blusa preta&#10;&#10;Descrição gerada automaticamente">
            <a:extLst>
              <a:ext uri="{FF2B5EF4-FFF2-40B4-BE49-F238E27FC236}">
                <a16:creationId xmlns:a16="http://schemas.microsoft.com/office/drawing/2014/main" id="{FD6E4751-0AE7-6749-D37D-F2CA06CE66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75" t="5917" r="8115" b="20710"/>
          <a:stretch/>
        </p:blipFill>
        <p:spPr>
          <a:xfrm>
            <a:off x="3857105" y="2222781"/>
            <a:ext cx="1313327" cy="13809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689E39-9D07-75A0-3E53-DBC447651F89}"/>
              </a:ext>
            </a:extLst>
          </p:cNvPr>
          <p:cNvSpPr txBox="1"/>
          <p:nvPr/>
        </p:nvSpPr>
        <p:spPr>
          <a:xfrm>
            <a:off x="3695696" y="3939419"/>
            <a:ext cx="163614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  <a:cs typeface="Calibri"/>
              </a:rPr>
              <a:t>Luiza Pinheiro</a:t>
            </a:r>
            <a:r>
              <a:rPr lang="pt-BR" dirty="0">
                <a:latin typeface="Calibri"/>
                <a:cs typeface="Calibri"/>
              </a:rPr>
              <a:t> </a:t>
            </a:r>
            <a:endParaRPr lang="pt-BR" dirty="0"/>
          </a:p>
          <a:p>
            <a:pPr algn="ctr"/>
            <a:r>
              <a:rPr lang="pt-BR" dirty="0">
                <a:solidFill>
                  <a:srgbClr val="002060"/>
                </a:solidFill>
                <a:latin typeface="Calibri"/>
                <a:cs typeface="Calibri"/>
              </a:rPr>
              <a:t>Scran Master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ACED27-D09B-AB4A-0BC8-E7D5F0B0DC6B}"/>
              </a:ext>
            </a:extLst>
          </p:cNvPr>
          <p:cNvSpPr txBox="1"/>
          <p:nvPr/>
        </p:nvSpPr>
        <p:spPr>
          <a:xfrm>
            <a:off x="643687" y="5175887"/>
            <a:ext cx="1693654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  <a:cs typeface="Calibri"/>
              </a:rPr>
              <a:t>Joelson Oliveira</a:t>
            </a:r>
          </a:p>
          <a:p>
            <a:pPr algn="ctr"/>
            <a:r>
              <a:rPr lang="pt-BR" dirty="0">
                <a:solidFill>
                  <a:srgbClr val="FF0000"/>
                </a:solidFill>
                <a:latin typeface="Calibri"/>
                <a:cs typeface="Calibri"/>
              </a:rPr>
              <a:t>PO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AAF70D3-2484-95B6-D661-BA74C8589583}"/>
              </a:ext>
            </a:extLst>
          </p:cNvPr>
          <p:cNvSpPr txBox="1"/>
          <p:nvPr/>
        </p:nvSpPr>
        <p:spPr>
          <a:xfrm>
            <a:off x="10199665" y="4109820"/>
            <a:ext cx="135093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  <a:cs typeface="Calibri"/>
              </a:rPr>
              <a:t>Alex Zanon</a:t>
            </a:r>
            <a:r>
              <a:rPr lang="pt-BR" dirty="0">
                <a:latin typeface="Calibri"/>
                <a:cs typeface="Calibri"/>
              </a:rPr>
              <a:t> 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98CF6C6-9AAD-E829-EDE6-86DE08B846A0}"/>
              </a:ext>
            </a:extLst>
          </p:cNvPr>
          <p:cNvSpPr txBox="1"/>
          <p:nvPr/>
        </p:nvSpPr>
        <p:spPr>
          <a:xfrm>
            <a:off x="7235113" y="5562338"/>
            <a:ext cx="16361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latin typeface="Calibri"/>
                <a:cs typeface="Calibri"/>
              </a:rPr>
              <a:t>Gustavo Muller</a:t>
            </a:r>
            <a:endParaRPr lang="pt-BR" dirty="0">
              <a:latin typeface="Calibri"/>
              <a:cs typeface="Calibri"/>
            </a:endParaRPr>
          </a:p>
        </p:txBody>
      </p:sp>
      <p:pic>
        <p:nvPicPr>
          <p:cNvPr id="17" name="Imagem 16" descr="Homem de barba e bigode&#10;&#10;Descrição gerada automaticamente">
            <a:extLst>
              <a:ext uri="{FF2B5EF4-FFF2-40B4-BE49-F238E27FC236}">
                <a16:creationId xmlns:a16="http://schemas.microsoft.com/office/drawing/2014/main" id="{696C3BE3-4C65-9436-BD71-FF640254C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36" t="2290" r="14208" b="27622"/>
          <a:stretch/>
        </p:blipFill>
        <p:spPr>
          <a:xfrm>
            <a:off x="10304493" y="2385908"/>
            <a:ext cx="1102330" cy="15900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Imagem 18" descr="Homem de barba e camisa azul&#10;&#10;Descrição gerada automaticamente">
            <a:extLst>
              <a:ext uri="{FF2B5EF4-FFF2-40B4-BE49-F238E27FC236}">
                <a16:creationId xmlns:a16="http://schemas.microsoft.com/office/drawing/2014/main" id="{68767338-40DE-E8B3-E61A-BD19D6E6A72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063" r="621" b="8741"/>
          <a:stretch/>
        </p:blipFill>
        <p:spPr>
          <a:xfrm>
            <a:off x="956388" y="3663580"/>
            <a:ext cx="977484" cy="12618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8" name="Imagem 17" descr="Homem com camisa cinza&#10;&#10;Descrição gerada automaticamente">
            <a:extLst>
              <a:ext uri="{FF2B5EF4-FFF2-40B4-BE49-F238E27FC236}">
                <a16:creationId xmlns:a16="http://schemas.microsoft.com/office/drawing/2014/main" id="{297C4B45-B6F4-B21A-5E85-DCBD2EFD9EB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4" t="21469" r="12074" b="6796"/>
          <a:stretch/>
        </p:blipFill>
        <p:spPr>
          <a:xfrm>
            <a:off x="7500643" y="3939419"/>
            <a:ext cx="1105084" cy="139347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7268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48"/>
    </mc:Choice>
    <mc:Fallback>
      <p:transition spd="slow" advTm="1004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D1F96F-B38C-423A-9156-83573ACC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4950" y="706031"/>
            <a:ext cx="6124575" cy="2665509"/>
          </a:xfrm>
        </p:spPr>
        <p:txBody>
          <a:bodyPr>
            <a:normAutofit fontScale="90000"/>
          </a:bodyPr>
          <a:lstStyle/>
          <a:p>
            <a:pPr algn="r"/>
            <a:r>
              <a:rPr lang="pt-BR" sz="7200" dirty="0">
                <a:solidFill>
                  <a:srgbClr val="00B0F0"/>
                </a:solidFill>
              </a:rPr>
              <a:t>Sugestão de um novo negócio.</a:t>
            </a:r>
            <a:br>
              <a:rPr lang="pt-BR" sz="7200" dirty="0">
                <a:solidFill>
                  <a:srgbClr val="00B0F0"/>
                </a:solidFill>
              </a:rPr>
            </a:br>
            <a:r>
              <a:rPr lang="pt-BR" sz="7200" dirty="0">
                <a:solidFill>
                  <a:srgbClr val="00B0F0"/>
                </a:solidFill>
              </a:rPr>
              <a:t>Modelo Canvas.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D1C7AE-5D69-4802-A56D-99CE182A1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pt-BR" sz="4000" dirty="0">
                <a:solidFill>
                  <a:schemeClr val="bg1"/>
                </a:solidFill>
              </a:rPr>
              <a:t>Doce Sabor </a:t>
            </a:r>
            <a:r>
              <a:rPr lang="pt-BR" sz="4000" dirty="0" err="1">
                <a:solidFill>
                  <a:schemeClr val="bg1"/>
                </a:solidFill>
              </a:rPr>
              <a:t>School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BA5192-D1D6-4385-9B20-7991E9921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CFA8C3-E4AC-4EF8-8986-83C92DBF5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939349E-97F2-4F20-99B2-B5BABDD5E5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DF4F205-369D-432D-BE06-61DCFE9AB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658D615-89F8-4EE3-A5C2-8B57E4874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529F45F-9E0D-4469-B6FE-BFA23DC31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D258C8B-77B4-43BA-8B2F-AB7C96C3990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67E9E24-BE8C-47FF-BCF1-3E4BDF64D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D9DC28-AE74-45F4-8F16-49C6A5960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DDBBC55-F5AB-4776-B58D-648EECAB54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30F7ABFF-600B-4509-83F7-177A4FE3DB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blipFill>
                  <a:blip r:embed="rId3">
                    <a:alphaModFix amt="57000"/>
                  </a:blip>
                  <a:tile tx="0" ty="0" sx="100000" sy="100000" flip="none" algn="tl"/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7" name="Graphic 6" descr="Doce">
            <a:extLst>
              <a:ext uri="{FF2B5EF4-FFF2-40B4-BE49-F238E27FC236}">
                <a16:creationId xmlns:a16="http://schemas.microsoft.com/office/drawing/2014/main" id="{07C8A010-E83C-09C4-DF55-C657A143D4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024" y="2387174"/>
            <a:ext cx="2663825" cy="26638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180B347-B794-44E1-A913-60A63A161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8491" y="3719087"/>
            <a:ext cx="1981372" cy="99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6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75"/>
    </mc:Choice>
    <mc:Fallback>
      <p:transition spd="slow" advTm="146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13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0"/>
            <a:ext cx="5410196" cy="686219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A699BC17-E016-BED4-7FB7-8963605949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63" r="524" b="24737"/>
          <a:stretch/>
        </p:blipFill>
        <p:spPr>
          <a:xfrm>
            <a:off x="7633852" y="2467735"/>
            <a:ext cx="3855722" cy="15418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406E510-B49B-C4F7-50EB-C82B57D10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62000"/>
            <a:ext cx="5334000" cy="1474788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Novo seguimento de negócio.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E633C-48BA-8A36-A4D9-CEF33883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313829"/>
            <a:ext cx="5571226" cy="3863133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Cursos online para o ramo alimentício.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 Com foco na área de doces.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687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495"/>
    </mc:Choice>
    <mc:Fallback>
      <p:transition spd="slow" advTm="434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4B5C912-DC88-703C-C792-5BE05383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93" y="428594"/>
            <a:ext cx="9149880" cy="983316"/>
          </a:xfr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/>
          <a:lstStyle/>
          <a:p>
            <a:pPr algn="ctr"/>
            <a:r>
              <a:rPr lang="pt-BR" b="1" dirty="0">
                <a:solidFill>
                  <a:srgbClr val="00B0F0"/>
                </a:solidFill>
              </a:rPr>
              <a:t>Proposta de valor</a:t>
            </a:r>
          </a:p>
        </p:txBody>
      </p:sp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A699BC17-E016-BED4-7FB7-896360594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63" r="524" b="24737"/>
          <a:stretch/>
        </p:blipFill>
        <p:spPr>
          <a:xfrm>
            <a:off x="5923778" y="2919043"/>
            <a:ext cx="3095531" cy="155591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18F3E-4D14-DDFD-EDE0-68C440FD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Comodidade;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Agilidade;</a:t>
            </a:r>
          </a:p>
          <a:p>
            <a:endParaRPr lang="pt-BR" dirty="0"/>
          </a:p>
          <a:p>
            <a:r>
              <a:rPr lang="pt-BR" dirty="0"/>
              <a:t>Conhecimento;</a:t>
            </a:r>
          </a:p>
          <a:p>
            <a:endParaRPr lang="pt-BR" dirty="0"/>
          </a:p>
          <a:p>
            <a:r>
              <a:rPr lang="pt-BR" dirty="0"/>
              <a:t>Oportunidades.</a:t>
            </a:r>
          </a:p>
        </p:txBody>
      </p:sp>
    </p:spTree>
    <p:extLst>
      <p:ext uri="{BB962C8B-B14F-4D97-AF65-F5344CB8AC3E}">
        <p14:creationId xmlns:p14="http://schemas.microsoft.com/office/powerpoint/2010/main" val="405937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69"/>
    </mc:Choice>
    <mc:Fallback>
      <p:transition spd="slow" advTm="298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60835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Segmento de clientes.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523" y="2892829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Perfil do usuário que vai utilizar o serviço: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Empreendedores;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Pessoas que queiram aumentar a renda familiar.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65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60835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Canais de Comunicação.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32" y="3059084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Propaganda: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err="1"/>
              <a:t>Linkedin</a:t>
            </a:r>
            <a:r>
              <a:rPr lang="pt-BR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Sites;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Instagram;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Twitter;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Facebook;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Entre outros.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8944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60835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Canais de Comunicação.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523" y="2892829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Relacionamento com os clientes: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Mensagens por app;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Ligação;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Por meios digitais.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5658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8763D35-D2F7-FA3E-2A36-724B5CD2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60835"/>
            <a:ext cx="8791575" cy="12049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effectLst>
            <a:innerShdw blurRad="114300">
              <a:prstClr val="black"/>
            </a:innerShdw>
          </a:effectLst>
          <a:scene3d>
            <a:camera prst="perspectiveAbove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b="1" dirty="0">
                <a:solidFill>
                  <a:srgbClr val="00B0F0"/>
                </a:solidFill>
              </a:rPr>
              <a:t>Fluxo de caixa.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83D64B-EB78-8CBB-D7BC-8EDE3AE17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523" y="2892829"/>
            <a:ext cx="2762682" cy="138559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83FABC-00C7-D5B1-17D7-B3CD825C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683"/>
            <a:ext cx="7832323" cy="4032279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Receita: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Vai ser gerada pelo pagamento de mensalidades dos alunos;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Pagamento de matricula e rematrícula;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Patrocinio e propaganda de fornecedores de matéria prima.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44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104"/>
    </mc:Choice>
    <mc:Fallback>
      <p:transition spd="slow" advTm="52104"/>
    </mc:Fallback>
  </mc:AlternateContent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377</Words>
  <Application>Microsoft Office PowerPoint</Application>
  <PresentationFormat>Widescreen</PresentationFormat>
  <Paragraphs>191</Paragraphs>
  <Slides>16</Slides>
  <Notes>2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Garamond</vt:lpstr>
      <vt:lpstr>Wingdings</vt:lpstr>
      <vt:lpstr>RetrospectVTI</vt:lpstr>
      <vt:lpstr>Tema do Office</vt:lpstr>
      <vt:lpstr>Apresentação do PowerPoint</vt:lpstr>
      <vt:lpstr>Apresentação do PowerPoint</vt:lpstr>
      <vt:lpstr>Sugestão de um novo negócio. Modelo Canvas.</vt:lpstr>
      <vt:lpstr>Novo seguimento de negócio.</vt:lpstr>
      <vt:lpstr>Proposta de valor</vt:lpstr>
      <vt:lpstr>Segmento de clientes.</vt:lpstr>
      <vt:lpstr>Canais de Comunicação.</vt:lpstr>
      <vt:lpstr>Canais de Comunicação.</vt:lpstr>
      <vt:lpstr>Fluxo de caixa.</vt:lpstr>
      <vt:lpstr>Atividade chave.</vt:lpstr>
      <vt:lpstr>Recurso chave.</vt:lpstr>
      <vt:lpstr>Recurso chave.</vt:lpstr>
      <vt:lpstr>Parceiros chave.</vt:lpstr>
      <vt:lpstr>Estrutura de custos.</vt:lpstr>
      <vt:lpstr>Estrutura de custos.</vt:lpstr>
      <vt:lpstr>Conclusão.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JOELSON SANTOS DE OLIVEIRA</dc:creator>
  <cp:lastModifiedBy>ojoelsonoliveira30@gmail.com</cp:lastModifiedBy>
  <cp:revision>25</cp:revision>
  <dcterms:created xsi:type="dcterms:W3CDTF">2023-11-05T21:47:33Z</dcterms:created>
  <dcterms:modified xsi:type="dcterms:W3CDTF">2023-11-26T21:21:41Z</dcterms:modified>
</cp:coreProperties>
</file>