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ec" initials="F" lastIdx="1" clrIdx="0">
    <p:extLst>
      <p:ext uri="{19B8F6BF-5375-455C-9EA6-DF929625EA0E}">
        <p15:presenceInfo xmlns:p15="http://schemas.microsoft.com/office/powerpoint/2012/main" userId="Fat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4T19:55:53.77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6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3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6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5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714F-F046-46A3-B198-BA87914DD0D0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E24DCA-49F7-41D5-AA2A-FC6F580C2E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82F2D7-6D0E-4280-B943-DDD30BD4FC65}"/>
              </a:ext>
            </a:extLst>
          </p:cNvPr>
          <p:cNvSpPr txBox="1"/>
          <p:nvPr/>
        </p:nvSpPr>
        <p:spPr>
          <a:xfrm>
            <a:off x="4655421" y="75501"/>
            <a:ext cx="7127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Apresentação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8659D4-C748-45DE-9C36-9B2156C54CB3}"/>
              </a:ext>
            </a:extLst>
          </p:cNvPr>
          <p:cNvSpPr txBox="1"/>
          <p:nvPr/>
        </p:nvSpPr>
        <p:spPr>
          <a:xfrm>
            <a:off x="5291733" y="2306972"/>
            <a:ext cx="6490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Luiza </a:t>
            </a:r>
            <a:r>
              <a:rPr lang="pt-BR" sz="5400" dirty="0" err="1"/>
              <a:t>Adriele</a:t>
            </a:r>
            <a:r>
              <a:rPr lang="pt-BR" sz="5400" dirty="0"/>
              <a:t> Pinheiro </a:t>
            </a:r>
          </a:p>
        </p:txBody>
      </p:sp>
    </p:spTree>
    <p:extLst>
      <p:ext uri="{BB962C8B-B14F-4D97-AF65-F5344CB8AC3E}">
        <p14:creationId xmlns:p14="http://schemas.microsoft.com/office/powerpoint/2010/main" val="28474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D405C-5623-4915-89DD-1D4CDA61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86" y="608803"/>
            <a:ext cx="4127828" cy="902876"/>
          </a:xfrm>
        </p:spPr>
        <p:txBody>
          <a:bodyPr>
            <a:noAutofit/>
          </a:bodyPr>
          <a:lstStyle/>
          <a:p>
            <a:r>
              <a:rPr lang="pt-BR" sz="6000" dirty="0"/>
              <a:t>Trabalho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4C821C-8E05-4A47-AA17-EC885DDD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57" y="1511679"/>
            <a:ext cx="6667500" cy="4438650"/>
          </a:xfrm>
          <a:prstGeom prst="rect">
            <a:avLst/>
          </a:prstGeom>
        </p:spPr>
      </p:pic>
      <p:pic>
        <p:nvPicPr>
          <p:cNvPr id="1026" name="Picture 2" descr="Na Compra de 1 Hipoglós Transp... R$ 20 - Promobit">
            <a:extLst>
              <a:ext uri="{FF2B5EF4-FFF2-40B4-BE49-F238E27FC236}">
                <a16:creationId xmlns:a16="http://schemas.microsoft.com/office/drawing/2014/main" id="{185692CB-F5FE-4343-98AD-4A186F12B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4" b="33158"/>
          <a:stretch/>
        </p:blipFill>
        <p:spPr bwMode="auto">
          <a:xfrm>
            <a:off x="9544225" y="5226340"/>
            <a:ext cx="2552700" cy="80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4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4D3F-BC2E-4EB3-9BCA-FB22887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71" y="368292"/>
            <a:ext cx="9510657" cy="1049235"/>
          </a:xfrm>
        </p:spPr>
        <p:txBody>
          <a:bodyPr>
            <a:noAutofit/>
          </a:bodyPr>
          <a:lstStyle/>
          <a:p>
            <a:r>
              <a:rPr lang="pt-BR" sz="6000" dirty="0"/>
              <a:t>Formação Acadêmica</a:t>
            </a:r>
            <a:br>
              <a:rPr lang="pt-BR" sz="6000" dirty="0"/>
            </a:br>
            <a:endParaRPr lang="pt-BR" sz="6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E2BCFF-D374-454E-B146-6BFC2A3B3A4D}"/>
              </a:ext>
            </a:extLst>
          </p:cNvPr>
          <p:cNvSpPr txBox="1"/>
          <p:nvPr/>
        </p:nvSpPr>
        <p:spPr>
          <a:xfrm>
            <a:off x="4098439" y="3702458"/>
            <a:ext cx="358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 em Eletrotécnica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 em Automação Industrial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46A44E-267F-4522-B2FD-1776D4BA5CF1}"/>
              </a:ext>
            </a:extLst>
          </p:cNvPr>
          <p:cNvSpPr txBox="1"/>
          <p:nvPr/>
        </p:nvSpPr>
        <p:spPr>
          <a:xfrm>
            <a:off x="171051" y="3943122"/>
            <a:ext cx="37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 em Informática Industrial</a:t>
            </a:r>
          </a:p>
        </p:txBody>
      </p:sp>
      <p:pic>
        <p:nvPicPr>
          <p:cNvPr id="3082" name="Picture 10" descr="Universidade do Vale do Paraíba – Wikipédia, a enciclopédia livre">
            <a:extLst>
              <a:ext uri="{FF2B5EF4-FFF2-40B4-BE49-F238E27FC236}">
                <a16:creationId xmlns:a16="http://schemas.microsoft.com/office/drawing/2014/main" id="{532C2DF9-AF48-4899-8638-E3E027EA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2" y="2112897"/>
            <a:ext cx="2969013" cy="11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ENAI São José dos Campos">
            <a:extLst>
              <a:ext uri="{FF2B5EF4-FFF2-40B4-BE49-F238E27FC236}">
                <a16:creationId xmlns:a16="http://schemas.microsoft.com/office/drawing/2014/main" id="{B6F8F4FD-A9F0-4676-88E3-E1151A8E6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1" b="37492"/>
          <a:stretch/>
        </p:blipFill>
        <p:spPr bwMode="auto">
          <a:xfrm>
            <a:off x="8259951" y="2314784"/>
            <a:ext cx="3731674" cy="9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E69770-31EA-443E-A4D3-A5FEA6C7BD2A}"/>
              </a:ext>
            </a:extLst>
          </p:cNvPr>
          <p:cNvSpPr txBox="1"/>
          <p:nvPr/>
        </p:nvSpPr>
        <p:spPr>
          <a:xfrm>
            <a:off x="9764171" y="3804623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088" name="Picture 16" descr="Câmpus São José dos Campos IFSP | Facebook">
            <a:extLst>
              <a:ext uri="{FF2B5EF4-FFF2-40B4-BE49-F238E27FC236}">
                <a16:creationId xmlns:a16="http://schemas.microsoft.com/office/drawing/2014/main" id="{557F7B81-6A9F-451E-A3A4-8C9122014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38" y="2152650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8A14171-B7B6-4148-9607-4F6EF647AA4C}"/>
              </a:ext>
            </a:extLst>
          </p:cNvPr>
          <p:cNvCxnSpPr>
            <a:cxnSpLocks/>
          </p:cNvCxnSpPr>
          <p:nvPr/>
        </p:nvCxnSpPr>
        <p:spPr>
          <a:xfrm>
            <a:off x="3791824" y="2152650"/>
            <a:ext cx="0" cy="30988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54D2E3E-4AE3-4853-96E8-02523387B099}"/>
              </a:ext>
            </a:extLst>
          </p:cNvPr>
          <p:cNvCxnSpPr>
            <a:cxnSpLocks/>
          </p:cNvCxnSpPr>
          <p:nvPr/>
        </p:nvCxnSpPr>
        <p:spPr>
          <a:xfrm>
            <a:off x="7920605" y="2059672"/>
            <a:ext cx="0" cy="30988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7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4D3F-BC2E-4EB3-9BCA-FB22887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89" y="427015"/>
            <a:ext cx="6100364" cy="1049235"/>
          </a:xfrm>
        </p:spPr>
        <p:txBody>
          <a:bodyPr>
            <a:noAutofit/>
          </a:bodyPr>
          <a:lstStyle/>
          <a:p>
            <a:r>
              <a:rPr lang="pt-BR" sz="6000" dirty="0"/>
              <a:t>Voluntariado</a:t>
            </a:r>
            <a:br>
              <a:rPr lang="pt-BR" sz="6000" dirty="0"/>
            </a:br>
            <a:br>
              <a:rPr lang="pt-BR" sz="6000" dirty="0"/>
            </a:br>
            <a:endParaRPr lang="pt-BR" sz="6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1C9681-68C2-4E90-B8CB-07B144B5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86" y="1963024"/>
            <a:ext cx="5656975" cy="3853814"/>
          </a:xfrm>
          <a:prstGeom prst="rect">
            <a:avLst/>
          </a:prstGeom>
        </p:spPr>
      </p:pic>
      <p:pic>
        <p:nvPicPr>
          <p:cNvPr id="2050" name="Picture 2" descr="Vereadores aprovam projeto que decreta de utilidade pública o grupo Compartilhando  Riso Notícias">
            <a:extLst>
              <a:ext uri="{FF2B5EF4-FFF2-40B4-BE49-F238E27FC236}">
                <a16:creationId xmlns:a16="http://schemas.microsoft.com/office/drawing/2014/main" id="{2055C8FC-B8FB-4B83-9F14-CC1C8542A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5" r="27684"/>
          <a:stretch/>
        </p:blipFill>
        <p:spPr bwMode="auto">
          <a:xfrm>
            <a:off x="9940954" y="3297255"/>
            <a:ext cx="2068356" cy="26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2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Galeria</vt:lpstr>
      <vt:lpstr>Apresentação do PowerPoint</vt:lpstr>
      <vt:lpstr>Trabalho </vt:lpstr>
      <vt:lpstr>Formação Acadêmica </vt:lpstr>
      <vt:lpstr>Voluntariado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6</cp:revision>
  <dcterms:created xsi:type="dcterms:W3CDTF">2023-08-14T22:47:14Z</dcterms:created>
  <dcterms:modified xsi:type="dcterms:W3CDTF">2023-08-14T23:19:23Z</dcterms:modified>
</cp:coreProperties>
</file>