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88825"/>
  <p:notesSz cx="6858000" cy="9144000"/>
  <p:embeddedFontLst>
    <p:embeddedFont>
      <p:font typeface="Candar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ndar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italic.fntdata"/><Relationship Id="rId6" Type="http://schemas.openxmlformats.org/officeDocument/2006/relationships/slide" Target="slides/slide1.xml"/><Relationship Id="rId18" Type="http://schemas.openxmlformats.org/officeDocument/2006/relationships/font" Target="fonts/Canda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21" name="Google Shape;21;p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2"/>
          <p:cNvGrpSpPr/>
          <p:nvPr/>
        </p:nvGrpSpPr>
        <p:grpSpPr>
          <a:xfrm>
            <a:off x="-8914" y="6057149"/>
            <a:ext cx="5498724" cy="820207"/>
            <a:chOff x="-6689" y="4553748"/>
            <a:chExt cx="4125119" cy="615155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48" name="Google Shape;48;p5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5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." id="84" name="Google Shape;84;p10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845940" y="260648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800"/>
              <a:t>“Converta”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625176" y="2390986"/>
            <a:ext cx="8735325" cy="376512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POR: TECH GROUP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solidFill>
                <a:srgbClr val="70FFFE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1400">
              <a:solidFill>
                <a:srgbClr val="70FFFE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ARTHUR GOMES MURTA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LUÍSA MACHADO ANTUNES SANTOS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LUIZA DUTRA CARVALHO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MARCOS FILIPE DUTRA DE OLIVEIRA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RIQUELME AUGUSTO DE OLIVEIRA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RODRIGO NOGUEIRA DUARTE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THALES CANÇADO COSTA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 </a:t>
            </a:r>
            <a:endParaRPr sz="1400">
              <a:solidFill>
                <a:srgbClr val="70FFFE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                                                                                  </a:t>
            </a:r>
            <a:endParaRPr sz="3200">
              <a:solidFill>
                <a:srgbClr val="70FFFE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Expectativas do projeto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“Faça você mesmo”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Interatividade;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Ser abrangente;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Ser prático.</a:t>
            </a:r>
            <a:endParaRPr/>
          </a:p>
          <a:p>
            <a:pPr indent="-1269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 Obrigada pela sua atenção!</a:t>
            </a:r>
            <a:br>
              <a:rPr lang="en-US"/>
            </a:b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Dúvidas?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6000"/>
          </a:p>
          <a:p>
            <a:pPr indent="0" lvl="0" marL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6000"/>
          </a:p>
          <a:p>
            <a:pPr indent="0" lvl="0" marL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Fim.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Quem somos?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A Tech Group: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Estudo de problemas cotidianos;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Pesquisa de mercado;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Desenvolvimento de Software.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Introdução – Como surgiu o projeto “Converta”?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Análise de mercado;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Problema referente á conversão de medidas encontrado;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Necessidade de uma nova ferramenta unificadora;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Público alvo: estudantes.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Ponto de partida da equipe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Problema inicial;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Definição dos estudantes como público alvo;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Diferencial de tutoriais “Faça você mesmo”;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Demanda por plataforma que possua conversão e explicação simultaneamente.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Problema em questão: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Problemas que identificamos no dia a dia do nosso público alvo (estudantes):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Busca por conversões em sites diferentes;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Falta de um ensino humanizado que visa aproximar o estudante;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Desejo por unir todas as conversões em um só lugar;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Procura não só a resposta objetiva mas como também entender o processo para que possa aplica-lo posteriormente;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Quer que suas preferências por processo de aprendizado sejam escutadas e colocadas em prática.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Solução encontrada: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Conversão + Tutorial;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Tutoriais em vídeos práticos e objetivos;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Sérgio, personagem interativo.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Resultados qualitativos da pesquisa: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Perguntas: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“Você usaria um conversor de medidas?”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“Qual unidade de medida você costuma pesquisar mais por conta de dúvidas?”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“Qual melhor formato, na sua opinião, para assistir pequenos tutoriais?”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“Você conhece alguma plataforma online de conversão de medidas com tutoriais?”</a:t>
            </a:r>
            <a:endParaRPr/>
          </a:p>
        </p:txBody>
      </p:sp>
      <p:sp>
        <p:nvSpPr>
          <p:cNvPr id="142" name="Google Shape;142;p19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 Resultados mais falados: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10/14 entrevistados: Falaram que usariam/usam.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6/14 entrevistados: Disseram unidades de distância (Km, metro, centímetro, etc).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11/14 entrevistados: Disseram vídeos mais objetivos e curtos  no geral.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11/14 entrevistados: Afirmaram que não usaram uma plataforma que unisse ambos serviços.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Processo adotado pelo grupo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Discussões presenciais;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Divisão de tarefas em grupo ou trio;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Revisão de toda a equipe.</a:t>
            </a:r>
            <a:endParaRPr/>
          </a:p>
        </p:txBody>
      </p:sp>
      <p:grpSp>
        <p:nvGrpSpPr>
          <p:cNvPr id="150" name="Google Shape;150;p20"/>
          <p:cNvGrpSpPr/>
          <p:nvPr/>
        </p:nvGrpSpPr>
        <p:grpSpPr>
          <a:xfrm>
            <a:off x="6500813" y="1706563"/>
            <a:ext cx="5078411" cy="4465636"/>
            <a:chOff x="0" y="0"/>
            <a:chExt cx="5078411" cy="4465636"/>
          </a:xfrm>
        </p:grpSpPr>
        <p:sp>
          <p:nvSpPr>
            <p:cNvPr id="151" name="Google Shape;151;p20"/>
            <p:cNvSpPr/>
            <p:nvPr/>
          </p:nvSpPr>
          <p:spPr>
            <a:xfrm>
              <a:off x="0" y="0"/>
              <a:ext cx="4316650" cy="133969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03000"/>
                </a:gs>
                <a:gs pos="50000">
                  <a:srgbClr val="A44A00"/>
                </a:gs>
                <a:gs pos="70000">
                  <a:srgbClr val="BC5500"/>
                </a:gs>
                <a:gs pos="100000">
                  <a:srgbClr val="F26D00"/>
                </a:gs>
              </a:gsLst>
              <a:lin ang="162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 txBox="1"/>
            <p:nvPr/>
          </p:nvSpPr>
          <p:spPr>
            <a:xfrm>
              <a:off x="39238" y="39238"/>
              <a:ext cx="2871019" cy="1261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Design thinking </a:t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380880" y="1562972"/>
              <a:ext cx="4316650" cy="133969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A005E"/>
                </a:gs>
                <a:gs pos="50000">
                  <a:srgbClr val="920097"/>
                </a:gs>
                <a:gs pos="70000">
                  <a:srgbClr val="A100A7"/>
                </a:gs>
                <a:gs pos="100000">
                  <a:srgbClr val="C800CE"/>
                </a:gs>
              </a:gsLst>
              <a:lin ang="162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420118" y="1602210"/>
              <a:ext cx="2986494" cy="1261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Documentação</a:t>
              </a:r>
              <a:endPara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761761" y="3125945"/>
              <a:ext cx="4316650" cy="133969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94404"/>
                </a:gs>
                <a:gs pos="50000">
                  <a:srgbClr val="5F6F0F"/>
                </a:gs>
                <a:gs pos="70000">
                  <a:srgbClr val="65741A"/>
                </a:gs>
                <a:gs pos="100000">
                  <a:srgbClr val="C5E22B"/>
                </a:gs>
              </a:gsLst>
              <a:lin ang="162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 txBox="1"/>
            <p:nvPr/>
          </p:nvSpPr>
          <p:spPr>
            <a:xfrm>
              <a:off x="800999" y="3165183"/>
              <a:ext cx="2986494" cy="1261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Apresentação</a:t>
              </a:r>
              <a:endPara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3445850" y="1015932"/>
              <a:ext cx="870799" cy="87079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5D9C9">
                <a:alpha val="89411"/>
              </a:srgbClr>
            </a:solidFill>
            <a:ln cap="flat" cmpd="sng" w="9525">
              <a:solidFill>
                <a:srgbClr val="F5D9C9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3641780" y="1015932"/>
              <a:ext cx="478939" cy="655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3826731" y="2569974"/>
              <a:ext cx="870799" cy="87079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0CBE1">
                <a:alpha val="89411"/>
              </a:srgbClr>
            </a:solidFill>
            <a:ln cap="flat" cmpd="sng" w="9525">
              <a:solidFill>
                <a:srgbClr val="E0CBE1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4022661" y="2569974"/>
              <a:ext cx="478939" cy="655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Estratégias utilizadas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Trello;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Google Drive;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Decisão democrática.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nologi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