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88825" cy="6858000"/>
  <p:notesSz cx="6858000" cy="9144000"/>
  <p:embeddedFontLst>
    <p:embeddedFont>
      <p:font typeface="Candara" panose="020E05020303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21" name="Google Shape;21;p2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" name="Google Shape;24;p2"/>
          <p:cNvGrpSpPr/>
          <p:nvPr/>
        </p:nvGrpSpPr>
        <p:grpSpPr>
          <a:xfrm>
            <a:off x="-8915" y="6057149"/>
            <a:ext cx="5498725" cy="820207"/>
            <a:chOff x="-6689" y="4553748"/>
            <a:chExt cx="4125119" cy="615155"/>
          </a:xfrm>
        </p:grpSpPr>
        <p:sp>
          <p:nvSpPr>
            <p:cNvPr id="25" name="Google Shape;25;p2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avLst/>
              <a:gdLst/>
              <a:ahLst/>
              <a:cxnLst/>
              <a:rect l="l" t="t" r="r" b="b"/>
              <a:pathLst>
                <a:path w="612775" h="4115481" extrusionOk="0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avLst/>
              <a:gdLst/>
              <a:ahLst/>
              <a:cxnLst/>
              <a:rect l="l" t="t" r="r" b="b"/>
              <a:pathLst>
                <a:path w="410751" h="3621427" extrusionOk="0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avLst/>
              <a:gdLst/>
              <a:ahLst/>
              <a:cxnLst/>
              <a:rect l="l" t="t" r="r" b="b"/>
              <a:pathLst>
                <a:path w="241768" h="3179761" extrusionOk="0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2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48" name="Google Shape;48;p5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sz="27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3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sz="27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4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>
            <a:endParaRPr/>
          </a:p>
        </p:txBody>
      </p:sp>
      <p:sp>
        <p:nvSpPr>
          <p:cNvPr id="84" name="Google Shape;84;p10" descr="Um espaço reservado vazio para adicionar uma imagem. Clique no espaço reservado e selecione a imagem que você deseja adicionar."/>
          <p:cNvSpPr>
            <a:spLocks noGrp="1"/>
          </p:cNvSpPr>
          <p:nvPr>
            <p:ph type="pic" idx="2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/>
              <a:ahLst/>
              <a:cxnLst/>
              <a:rect l="l" t="t" r="r" b="b"/>
              <a:pathLst>
                <a:path w="612775" h="3919538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/>
              <a:ahLst/>
              <a:cxnLst/>
              <a:rect l="l" t="t" r="r" b="b"/>
              <a:pathLst>
                <a:path w="410751" h="3421856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/>
              <a:ahLst/>
              <a:cxnLst/>
              <a:rect l="l" t="t" r="r" b="b"/>
              <a:pathLst>
                <a:path w="238919" h="297656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1845940" y="260648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1"/>
              <a:t>“Converta”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625176" y="2390986"/>
            <a:ext cx="8735325" cy="376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POR: TECH GROUP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>
              <a:solidFill>
                <a:srgbClr val="70FFFE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1400">
              <a:solidFill>
                <a:srgbClr val="70FFFE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ARTHUR GOMES MURTA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LUÍSA MACHADO ANTUNES SANTOS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LUIZA DUTRA CARVALHO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MARCOS FILIPE DUTRA DE OLIVEIRA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RIQUELME AUGUSTO DE OLIVEIRA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RODRIGO NOGUEIRA DUARTE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THALES CANÇADO COSTA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 </a:t>
            </a:r>
            <a:endParaRPr sz="1400">
              <a:solidFill>
                <a:srgbClr val="70FFFE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70FFFE"/>
                </a:solidFill>
                <a:latin typeface="Candara"/>
                <a:ea typeface="Candara"/>
                <a:cs typeface="Candara"/>
                <a:sym typeface="Candara"/>
              </a:rPr>
              <a:t>                                                                                    </a:t>
            </a:r>
            <a:endParaRPr sz="3200">
              <a:solidFill>
                <a:srgbClr val="70FFFE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Expectativas do projeto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“Faça você mesmo”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Interatividade;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Ser abrangente;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Ser prático.</a:t>
            </a:r>
            <a:endParaRPr/>
          </a:p>
          <a:p>
            <a:pPr marL="304747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 Obrigada pela sua atenção!</a:t>
            </a:r>
            <a:br>
              <a:rPr lang="en-US"/>
            </a:b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Dúvidas?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6000"/>
              <a:buNone/>
            </a:pPr>
            <a:endParaRPr sz="6000"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6000"/>
              <a:buNone/>
            </a:pPr>
            <a:endParaRPr sz="6000"/>
          </a:p>
          <a:p>
            <a:pPr marL="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Fim.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Quem somos?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A Tech Group: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Estudo de problemas cotidianos;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Pesquisa de mercado;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Desenvolvimento de Sotfware.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Introdução – Como surgiu o projeto “Converta”?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Análise me mercado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Problema referente á conversão de medidas encontrado;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Necessidade de uma nova ferramenta unificadora;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/>
              <a:t>Público alvo: estudantes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Ponto de partida da equipe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Problema inicial;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Definição dos estudantes como público alvo;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Diferencial de tutoriais “Faça você mesmo”;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Demanda por plataforma que possua conversão e explicação simultaneamente.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Problema em questão: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Problemas que identificamos no dia a dia do nosso público alvo (estudantes):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Busca por conversões em sites diferentes;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Falta de um ensino humanizado que visa aproximar o estudante;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Desejo por unir todas as conversões em um só lugar;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Procura não só a resposta objetiva mas como também entender o processo para que possa aplica-lo posteriormente;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Quer que suas preferências por processo de aprendizado sejam escutadas e colocadas em prática.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Solução encontrada: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Conversão + Tutorial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Tutoriais em vídeos práticos e objetivos;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Ségio, personagem interativo.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Resultados qualitativos da pesquisa: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Perguntas: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“Você usaria um conversor de medidas?”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“Qual unidade de medida você costuma pesquisar mais por conta de dúvidas?”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“Qual melhor formato, na sua opinião, para assistir pequenos tutoriais?”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“Você conhece alguma plataforma online de conversão de medidas com tutoriais?”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2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 Resultados mais falados: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-US"/>
              <a:t>10/14 entrevistados: Falaram que usariam/usam.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-US"/>
              <a:t>6/14 entrevistados: Disseram unidades de distância (Km, metro, centímetro, etc).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-US"/>
              <a:t>11/14 entrevistados: Disseram vídeos mais objetivos e curtos  no geral.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-US"/>
              <a:t>11/14 entrevistados: Afirmaram que não usaram uma plataforma que unisse ambos serviços.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Processo adotado pelo grupo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Discussões presenciais;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Divisão de tarefas em grupo ou trio;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Revisão de toda a equipe.</a:t>
            </a:r>
            <a:endParaRPr/>
          </a:p>
        </p:txBody>
      </p:sp>
      <p:grpSp>
        <p:nvGrpSpPr>
          <p:cNvPr id="150" name="Google Shape;150;p20"/>
          <p:cNvGrpSpPr/>
          <p:nvPr/>
        </p:nvGrpSpPr>
        <p:grpSpPr>
          <a:xfrm>
            <a:off x="6500813" y="1706563"/>
            <a:ext cx="5078411" cy="4465636"/>
            <a:chOff x="0" y="0"/>
            <a:chExt cx="5078411" cy="4465636"/>
          </a:xfrm>
        </p:grpSpPr>
        <p:sp>
          <p:nvSpPr>
            <p:cNvPr id="151" name="Google Shape;151;p20"/>
            <p:cNvSpPr/>
            <p:nvPr/>
          </p:nvSpPr>
          <p:spPr>
            <a:xfrm>
              <a:off x="0" y="0"/>
              <a:ext cx="4316650" cy="1339691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03000"/>
                </a:gs>
                <a:gs pos="50000">
                  <a:srgbClr val="A44A00"/>
                </a:gs>
                <a:gs pos="70000">
                  <a:srgbClr val="BC5500"/>
                </a:gs>
                <a:gs pos="100000">
                  <a:srgbClr val="F26D00"/>
                </a:gs>
              </a:gsLst>
              <a:lin ang="16200000" scaled="0"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 txBox="1"/>
            <p:nvPr/>
          </p:nvSpPr>
          <p:spPr>
            <a:xfrm>
              <a:off x="39238" y="39238"/>
              <a:ext cx="2871019" cy="1261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Design thinking 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380880" y="1562972"/>
              <a:ext cx="4316650" cy="1339691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A005E"/>
                </a:gs>
                <a:gs pos="50000">
                  <a:srgbClr val="920097"/>
                </a:gs>
                <a:gs pos="70000">
                  <a:srgbClr val="A100A7"/>
                </a:gs>
                <a:gs pos="100000">
                  <a:srgbClr val="C800CE"/>
                </a:gs>
              </a:gsLst>
              <a:lin ang="16200000" scaled="0"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420118" y="1602210"/>
              <a:ext cx="2986494" cy="1261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Documentação</a:t>
              </a:r>
              <a:endPara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761761" y="3125945"/>
              <a:ext cx="4316650" cy="1339691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394404"/>
                </a:gs>
                <a:gs pos="50000">
                  <a:srgbClr val="5F6F0F"/>
                </a:gs>
                <a:gs pos="70000">
                  <a:srgbClr val="65741A"/>
                </a:gs>
                <a:gs pos="100000">
                  <a:srgbClr val="C5E22B"/>
                </a:gs>
              </a:gsLst>
              <a:lin ang="16200000" scaled="0"/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 txBox="1"/>
            <p:nvPr/>
          </p:nvSpPr>
          <p:spPr>
            <a:xfrm>
              <a:off x="800999" y="3165183"/>
              <a:ext cx="2986494" cy="1261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Apresentação</a:t>
              </a:r>
              <a:endParaRPr sz="3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3445850" y="1015932"/>
              <a:ext cx="870799" cy="87079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5D9C9">
                <a:alpha val="89803"/>
              </a:srgbClr>
            </a:solidFill>
            <a:ln w="9525" cap="flat" cmpd="sng">
              <a:solidFill>
                <a:srgbClr val="F5D9C9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3641780" y="1015932"/>
              <a:ext cx="478939" cy="655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3826731" y="2569974"/>
              <a:ext cx="870799" cy="87079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0CBE1">
                <a:alpha val="89803"/>
              </a:srgbClr>
            </a:solidFill>
            <a:ln w="9525" cap="flat" cmpd="sng">
              <a:solidFill>
                <a:srgbClr val="E0CBE1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4022661" y="2569974"/>
              <a:ext cx="478939" cy="655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endPara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Estratégias utilizadas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Trello;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Google Drive;</a:t>
            </a:r>
            <a:endParaRPr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Decisão democrática.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11</Slides>
  <Notes>11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Tecnologia 16x9</vt:lpstr>
      <vt:lpstr>“Converta”</vt:lpstr>
      <vt:lpstr>Quem somos?</vt:lpstr>
      <vt:lpstr>Introdução – Como surgiu o projeto “Converta”?</vt:lpstr>
      <vt:lpstr>Ponto de partida da equipe</vt:lpstr>
      <vt:lpstr>Problema em questão:</vt:lpstr>
      <vt:lpstr>Solução encontrada:</vt:lpstr>
      <vt:lpstr>Resultados qualitativos da pesquisa:</vt:lpstr>
      <vt:lpstr>Processo adotado pelo grupo</vt:lpstr>
      <vt:lpstr>Estratégias utilizadas</vt:lpstr>
      <vt:lpstr>Expectativas do projeto</vt:lpstr>
      <vt:lpstr> Obrigada pela sua atenção!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“Converta”</dc:title>
  <cp:lastModifiedBy>Riquelme Oliveira</cp:lastModifiedBy>
  <cp:revision>1</cp:revision>
  <dcterms:modified xsi:type="dcterms:W3CDTF">2022-04-10T23:57:35Z</dcterms:modified>
</cp:coreProperties>
</file>