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3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B8B4-2EE8-4B6C-9B6D-963FF811F457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0F1-03DB-4397-B544-C7F85053B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6505422" y="1287336"/>
            <a:ext cx="4959748" cy="256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Regras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do </a:t>
            </a: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jogo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Iteração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Implementação</a:t>
            </a:r>
            <a:endParaRPr lang="en-US" sz="28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0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101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Racoci</dc:creator>
  <cp:lastModifiedBy>Lucas Racoci</cp:lastModifiedBy>
  <cp:revision>3</cp:revision>
  <dcterms:created xsi:type="dcterms:W3CDTF">2015-03-24T00:37:18Z</dcterms:created>
  <dcterms:modified xsi:type="dcterms:W3CDTF">2015-03-24T16:28:42Z</dcterms:modified>
</cp:coreProperties>
</file>