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Source Code Pro"/>
      <p:regular r:id="rId56"/>
      <p:bold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59" Type="http://schemas.openxmlformats.org/officeDocument/2006/relationships/font" Target="fonts/Oswald-bold.fntdata"/><Relationship Id="rId14" Type="http://schemas.openxmlformats.org/officeDocument/2006/relationships/slide" Target="slides/slide9.xml"/><Relationship Id="rId58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6beb4f3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6beb4f3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6beb4f3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6beb4f3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6beb4f3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6beb4f3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6beb4f3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6beb4f3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6beb4f34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6beb4f34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6beb4f34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6beb4f3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6beb4f3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6beb4f3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6beb4f34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6beb4f34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6beb4f34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6beb4f34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6beb4f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6beb4f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6beb4f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6beb4f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6beb4f34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6beb4f34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6beb4f34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6beb4f34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6beb4f34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6beb4f34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6beb4f34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6beb4f34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6beb4f34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6beb4f34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96beb4f34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96beb4f34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6beb4f34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6beb4f34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6beb4f34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96beb4f34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6beb4f34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6beb4f34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6beb4f34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6beb4f34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6beb4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6beb4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6beb4f34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6beb4f34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6beb4f34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6beb4f34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6beb4f34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6beb4f34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6beb4f34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6beb4f34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6beb4f34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6beb4f34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96beb4f34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96beb4f34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6beb4f34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6beb4f34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96beb4f34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96beb4f34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6beb4f34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6beb4f34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6beb4f34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96beb4f34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6d8df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6d8df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6beb4f34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6beb4f34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96beb4f34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96beb4f34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6beb4f34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6beb4f34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6beb4f34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6beb4f34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6beb4f34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6beb4f34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6beb4f34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6beb4f34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96beb4f34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96beb4f34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6beb4f34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6beb4f34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96beb4f34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96beb4f34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96beb4f34_2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96beb4f34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6beb4f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6beb4f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6beb4f34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96beb4f34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6beb4f34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6beb4f34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beb4f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6beb4f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beb4f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beb4f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6beb4f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6beb4f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TDD - Concessionária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Bruna Silva</a:t>
            </a:r>
            <a:br>
              <a:rPr lang="pt-BR" sz="2400"/>
            </a:br>
            <a:r>
              <a:rPr lang="pt-BR" sz="2400"/>
              <a:t>Luiz Jesus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337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Compilou :D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falhou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24" y="1258400"/>
            <a:ext cx="5303075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toString.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final.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00" y="1410800"/>
            <a:ext cx="5264974" cy="2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passou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51" y="1384425"/>
            <a:ext cx="5926274" cy="29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1380475"/>
            <a:ext cx="40386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50" y="1380475"/>
            <a:ext cx="4510577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2 - Armazenar unidade associada à um cliente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458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5" y="1958500"/>
            <a:ext cx="8106750" cy="30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468825"/>
            <a:ext cx="283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compilou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700" y="1258400"/>
            <a:ext cx="4646917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da classe Imovel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75" y="1176775"/>
            <a:ext cx="5529176" cy="31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dos métodos adicionar imóvel à um cliente e de pegar imóvel por ID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50" y="1325250"/>
            <a:ext cx="5148726" cy="34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468825"/>
            <a:ext cx="337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Compilou :D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falhou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50" y="1672825"/>
            <a:ext cx="5778674" cy="25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505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O projeto foi confeccionado em nodeJS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Para o uso de TDD usamos os Frameworks Mocha e Chai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75" y="2952750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675" y="2932700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25" y="23515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 método toString.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 final.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50" y="1468825"/>
            <a:ext cx="5378900" cy="27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468825"/>
            <a:ext cx="3527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Correção dos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de inserção de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imóveis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 de pegar por 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225" y="1414725"/>
            <a:ext cx="5109099" cy="31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passou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00" y="1712925"/>
            <a:ext cx="5993299" cy="22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>
            <p:ph type="title"/>
          </p:nvPr>
        </p:nvSpPr>
        <p:spPr>
          <a:xfrm>
            <a:off x="-13375" y="372500"/>
            <a:ext cx="933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2 - Armazenar un. associada à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3 - Armazenar contas de uma unidade associada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71100" y="372500"/>
            <a:ext cx="8661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458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50" y="2009700"/>
            <a:ext cx="6424025" cy="2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468825"/>
            <a:ext cx="283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compilou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100" y="1152425"/>
            <a:ext cx="4790250" cy="39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da classe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Conta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825" y="1106000"/>
            <a:ext cx="5512226" cy="38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dos métodos adicionar conta à um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imóvel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 pegar conta por data (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mês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e ano)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800" y="1346775"/>
            <a:ext cx="5044579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468825"/>
            <a:ext cx="2783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Compilou :D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não falhou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Apesar dos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incompletos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400" y="1654325"/>
            <a:ext cx="5965749" cy="24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 método toString.</a:t>
            </a:r>
            <a:br>
              <a:rPr lang="pt-BR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 final.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25" y="1487000"/>
            <a:ext cx="5313249" cy="2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Diagrama de Classe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75" y="1059675"/>
            <a:ext cx="5654539" cy="4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468825"/>
            <a:ext cx="3527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Correção dos métodos de inserção de conta e de pegar por 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600" y="1258400"/>
            <a:ext cx="5254374" cy="32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468825"/>
            <a:ext cx="2953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continuou passando sem erros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425" y="1658600"/>
            <a:ext cx="5664651" cy="2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3 - Armazenar contas de uma un. associada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345050"/>
            <a:ext cx="3827099" cy="370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600" y="1345050"/>
            <a:ext cx="4928478" cy="3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4 - Valor a pagar de uma conta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458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75" y="1168600"/>
            <a:ext cx="6173850" cy="33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468825"/>
            <a:ext cx="283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compilou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175" y="1106000"/>
            <a:ext cx="4747551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1468825"/>
            <a:ext cx="3188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 na classe Conta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00" y="1423000"/>
            <a:ext cx="5599399" cy="31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468825"/>
            <a:ext cx="2783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Compilou :D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falhou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21954" l="0" r="0" t="0"/>
          <a:stretch/>
        </p:blipFill>
        <p:spPr>
          <a:xfrm>
            <a:off x="3258475" y="1397125"/>
            <a:ext cx="5743801" cy="274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468825"/>
            <a:ext cx="3316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Correção 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método e adição de novos atributos</a:t>
            </a:r>
            <a:br>
              <a:rPr lang="pt-BR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 final.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00" y="1417700"/>
            <a:ext cx="5556776" cy="320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3404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468825"/>
            <a:ext cx="2953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passou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150" y="1567850"/>
            <a:ext cx="5643850" cy="24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Plano de teste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500" y="201950"/>
            <a:ext cx="5706049" cy="485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5" y="1376550"/>
            <a:ext cx="3855626" cy="35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300" y="1376550"/>
            <a:ext cx="4053176" cy="35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5 - Conta a pagar de maior valor de um cliente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458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1106000"/>
            <a:ext cx="4238350" cy="39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311700" y="1468825"/>
            <a:ext cx="283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compilou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650" y="1245025"/>
            <a:ext cx="4689425" cy="38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311700" y="1468825"/>
            <a:ext cx="3071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Segundo Teste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Adição do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na classe Cliente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150" y="1129900"/>
            <a:ext cx="5540200" cy="3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311700" y="1468825"/>
            <a:ext cx="2783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Compilou :D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falhou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150" y="1152425"/>
            <a:ext cx="4712649" cy="3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do método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getTopBill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pt-BR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 final.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675" y="1044975"/>
            <a:ext cx="4639026" cy="40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11700" y="1468825"/>
            <a:ext cx="2953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Terceiro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passou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0" y="1106000"/>
            <a:ext cx="4976136" cy="40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" y="1622000"/>
            <a:ext cx="4924074" cy="23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875" y="1576600"/>
            <a:ext cx="3767499" cy="23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Todos os testes passando simultaneamente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00" y="1106000"/>
            <a:ext cx="3603875" cy="39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Funcionalidade 2 - Armazenar unidade associada à um cliente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Funcionalidade 3 - Armazenar contas de uma unidade associad</a:t>
            </a: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Funcionalidade 4 - Valor a pagar de uma conta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Funcionalidade 5 - Conta a pagar de maior valor de um cliente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311700" y="364547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Bruna Silv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lang="pt-BR" sz="30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Luiz Jesus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1 - Armazenar clientes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58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0" y="1998314"/>
            <a:ext cx="8520601" cy="299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2834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Primeiro 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compilou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106000"/>
            <a:ext cx="4843475" cy="39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Funcionalidade 1 - Armazenar clientes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68825"/>
            <a:ext cx="3653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Segundo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Teste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Adição da classe cliente</a:t>
            </a:r>
            <a:br>
              <a:rPr lang="pt-BR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Somente 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necessário para compilar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176" y="1573626"/>
            <a:ext cx="5242475" cy="29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