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Garet Bold" charset="1" panose="00000000000000000000"/>
      <p:regular r:id="rId18"/>
    </p:embeddedFont>
    <p:embeddedFont>
      <p:font typeface="Garet" charset="1" panose="00000000000000000000"/>
      <p:regular r:id="rId19"/>
    </p:embeddedFont>
    <p:embeddedFont>
      <p:font typeface="Open Sauce"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18.png" Type="http://schemas.openxmlformats.org/officeDocument/2006/relationships/image"/><Relationship Id="rId13" Target="../media/image19.svg" Type="http://schemas.openxmlformats.org/officeDocument/2006/relationships/image"/><Relationship Id="rId14" Target="../media/image14.png" Type="http://schemas.openxmlformats.org/officeDocument/2006/relationships/image"/><Relationship Id="rId15" Target="../media/image15.svg" Type="http://schemas.openxmlformats.org/officeDocument/2006/relationships/image"/><Relationship Id="rId16" Target="../media/image11.png" Type="http://schemas.openxmlformats.org/officeDocument/2006/relationships/image"/><Relationship Id="rId17" Target="../media/image12.svg" Type="http://schemas.openxmlformats.org/officeDocument/2006/relationships/image"/><Relationship Id="rId18" Target="../media/image1.png" Type="http://schemas.openxmlformats.org/officeDocument/2006/relationships/image"/><Relationship Id="rId19" Target="../media/image2.svg" Type="http://schemas.openxmlformats.org/officeDocument/2006/relationships/image"/><Relationship Id="rId2" Target="../media/image7.png" Type="http://schemas.openxmlformats.org/officeDocument/2006/relationships/image"/><Relationship Id="rId20" Target="../media/image9.png" Type="http://schemas.openxmlformats.org/officeDocument/2006/relationships/image"/><Relationship Id="rId21" Target="../media/image10.svg" Type="http://schemas.openxmlformats.org/officeDocument/2006/relationships/image"/><Relationship Id="rId22" Target="../media/image3.png" Type="http://schemas.openxmlformats.org/officeDocument/2006/relationships/image"/><Relationship Id="rId23" Target="../media/image4.svg" Type="http://schemas.openxmlformats.org/officeDocument/2006/relationships/image"/><Relationship Id="rId24" Target="../media/image5.png" Type="http://schemas.openxmlformats.org/officeDocument/2006/relationships/image"/><Relationship Id="rId25" Target="../media/image6.svg" Type="http://schemas.openxmlformats.org/officeDocument/2006/relationships/image"/><Relationship Id="rId26" Target="../media/image62.png" Type="http://schemas.openxmlformats.org/officeDocument/2006/relationships/image"/><Relationship Id="rId27" Target="../media/image63.svg" Type="http://schemas.openxmlformats.org/officeDocument/2006/relationships/image"/><Relationship Id="rId3" Target="../media/image8.svg" Type="http://schemas.openxmlformats.org/officeDocument/2006/relationships/image"/><Relationship Id="rId4" Target="../media/image60.png" Type="http://schemas.openxmlformats.org/officeDocument/2006/relationships/image"/><Relationship Id="rId5" Target="../media/image61.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53.png" Type="http://schemas.openxmlformats.org/officeDocument/2006/relationships/image"/><Relationship Id="rId13" Target="../media/image55.png" Type="http://schemas.openxmlformats.org/officeDocument/2006/relationships/image"/><Relationship Id="rId14" Target="../media/image48.png" Type="http://schemas.openxmlformats.org/officeDocument/2006/relationships/image"/><Relationship Id="rId15" Target="../media/image58.png" Type="http://schemas.openxmlformats.org/officeDocument/2006/relationships/image"/><Relationship Id="rId16" Target="../media/image57.png" Type="http://schemas.openxmlformats.org/officeDocument/2006/relationships/image"/><Relationship Id="rId17" Target="../media/image54.png" Type="http://schemas.openxmlformats.org/officeDocument/2006/relationships/image"/><Relationship Id="rId18" Target="../media/image52.png" Type="http://schemas.openxmlformats.org/officeDocument/2006/relationships/image"/><Relationship Id="rId19" Target="../media/image51.png" Type="http://schemas.openxmlformats.org/officeDocument/2006/relationships/image"/><Relationship Id="rId2" Target="../media/image1.png" Type="http://schemas.openxmlformats.org/officeDocument/2006/relationships/image"/><Relationship Id="rId20" Target="../media/image49.png" Type="http://schemas.openxmlformats.org/officeDocument/2006/relationships/image"/><Relationship Id="rId21" Target="../media/image56.png" Type="http://schemas.openxmlformats.org/officeDocument/2006/relationships/image"/><Relationship Id="rId22" Target="../media/image59.png" Type="http://schemas.openxmlformats.org/officeDocument/2006/relationships/image"/><Relationship Id="rId23" Target="../media/image50.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5.png" Type="http://schemas.openxmlformats.org/officeDocument/2006/relationships/image"/><Relationship Id="rId13" Target="../media/image6.svg" Type="http://schemas.openxmlformats.org/officeDocument/2006/relationships/image"/><Relationship Id="rId14" Target="../media/image13.jpe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14" Target="../media/image5.png" Type="http://schemas.openxmlformats.org/officeDocument/2006/relationships/image"/><Relationship Id="rId15" Target="../media/image6.svg" Type="http://schemas.openxmlformats.org/officeDocument/2006/relationships/image"/><Relationship Id="rId16" Target="../media/image16.png" Type="http://schemas.openxmlformats.org/officeDocument/2006/relationships/image"/><Relationship Id="rId17" Target="../media/image17.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5.png" Type="http://schemas.openxmlformats.org/officeDocument/2006/relationships/image"/><Relationship Id="rId17" Target="../media/image6.svg" Type="http://schemas.openxmlformats.org/officeDocument/2006/relationships/image"/><Relationship Id="rId18" Target="../media/image20.png" Type="http://schemas.openxmlformats.org/officeDocument/2006/relationships/image"/><Relationship Id="rId19" Target="../media/image21.svg" Type="http://schemas.openxmlformats.org/officeDocument/2006/relationships/image"/><Relationship Id="rId2" Target="../media/image18.png" Type="http://schemas.openxmlformats.org/officeDocument/2006/relationships/image"/><Relationship Id="rId20" Target="../media/image22.png" Type="http://schemas.openxmlformats.org/officeDocument/2006/relationships/image"/><Relationship Id="rId21" Target="../media/image23.svg" Type="http://schemas.openxmlformats.org/officeDocument/2006/relationships/image"/><Relationship Id="rId22" Target="../media/image24.png" Type="http://schemas.openxmlformats.org/officeDocument/2006/relationships/image"/><Relationship Id="rId23" Target="../media/image25.svg" Type="http://schemas.openxmlformats.org/officeDocument/2006/relationships/image"/><Relationship Id="rId24" Target="../media/image26.png" Type="http://schemas.openxmlformats.org/officeDocument/2006/relationships/image"/><Relationship Id="rId25" Target="../media/image27.svg" Type="http://schemas.openxmlformats.org/officeDocument/2006/relationships/image"/><Relationship Id="rId3" Target="../media/image19.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16" Target="../media/image3.png" Type="http://schemas.openxmlformats.org/officeDocument/2006/relationships/image"/><Relationship Id="rId17" Target="../media/image4.svg" Type="http://schemas.openxmlformats.org/officeDocument/2006/relationships/image"/><Relationship Id="rId18" Target="../media/image5.png" Type="http://schemas.openxmlformats.org/officeDocument/2006/relationships/image"/><Relationship Id="rId19" Target="../media/image6.svg" Type="http://schemas.openxmlformats.org/officeDocument/2006/relationships/image"/><Relationship Id="rId2" Target="../media/image9.png" Type="http://schemas.openxmlformats.org/officeDocument/2006/relationships/image"/><Relationship Id="rId20" Target="../media/image30.png" Type="http://schemas.openxmlformats.org/officeDocument/2006/relationships/image"/><Relationship Id="rId21" Target="../media/image31.svg" Type="http://schemas.openxmlformats.org/officeDocument/2006/relationships/image"/><Relationship Id="rId22" Target="../media/image32.png" Type="http://schemas.openxmlformats.org/officeDocument/2006/relationships/image"/><Relationship Id="rId23" Target="../media/image33.sv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16" Target="../media/image3.png" Type="http://schemas.openxmlformats.org/officeDocument/2006/relationships/image"/><Relationship Id="rId17" Target="../media/image4.svg" Type="http://schemas.openxmlformats.org/officeDocument/2006/relationships/image"/><Relationship Id="rId18" Target="../media/image5.png" Type="http://schemas.openxmlformats.org/officeDocument/2006/relationships/image"/><Relationship Id="rId19" Target="../media/image6.svg" Type="http://schemas.openxmlformats.org/officeDocument/2006/relationships/image"/><Relationship Id="rId2" Target="../media/image9.png" Type="http://schemas.openxmlformats.org/officeDocument/2006/relationships/image"/><Relationship Id="rId20" Target="../media/image34.png" Type="http://schemas.openxmlformats.org/officeDocument/2006/relationships/image"/><Relationship Id="rId21" Target="../media/image35.sv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16" Target="../media/image3.png" Type="http://schemas.openxmlformats.org/officeDocument/2006/relationships/image"/><Relationship Id="rId17" Target="../media/image4.svg" Type="http://schemas.openxmlformats.org/officeDocument/2006/relationships/image"/><Relationship Id="rId18" Target="../media/image5.png" Type="http://schemas.openxmlformats.org/officeDocument/2006/relationships/image"/><Relationship Id="rId19" Target="../media/image6.svg" Type="http://schemas.openxmlformats.org/officeDocument/2006/relationships/image"/><Relationship Id="rId2" Target="../media/image9.png" Type="http://schemas.openxmlformats.org/officeDocument/2006/relationships/image"/><Relationship Id="rId20" Target="../media/image36.png" Type="http://schemas.openxmlformats.org/officeDocument/2006/relationships/image"/><Relationship Id="rId21" Target="../media/image37.svg" Type="http://schemas.openxmlformats.org/officeDocument/2006/relationships/image"/><Relationship Id="rId3" Target="../media/image10.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16" Target="../media/image9.png" Type="http://schemas.openxmlformats.org/officeDocument/2006/relationships/image"/><Relationship Id="rId17" Target="../media/image10.svg" Type="http://schemas.openxmlformats.org/officeDocument/2006/relationships/image"/><Relationship Id="rId18" Target="../media/image3.png" Type="http://schemas.openxmlformats.org/officeDocument/2006/relationships/image"/><Relationship Id="rId19" Target="../media/image4.svg" Type="http://schemas.openxmlformats.org/officeDocument/2006/relationships/image"/><Relationship Id="rId2" Target="../media/image7.png" Type="http://schemas.openxmlformats.org/officeDocument/2006/relationships/image"/><Relationship Id="rId20" Target="../media/image5.png" Type="http://schemas.openxmlformats.org/officeDocument/2006/relationships/image"/><Relationship Id="rId21" Target="../media/image6.svg" Type="http://schemas.openxmlformats.org/officeDocument/2006/relationships/image"/><Relationship Id="rId3" Target="../media/image8.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28.png" Type="http://schemas.openxmlformats.org/officeDocument/2006/relationships/image"/><Relationship Id="rId7" Target="../media/image29.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11.png" Type="http://schemas.openxmlformats.org/officeDocument/2006/relationships/image"/><Relationship Id="rId15" Target="../media/image12.svg" Type="http://schemas.openxmlformats.org/officeDocument/2006/relationships/image"/><Relationship Id="rId16" Target="../media/image1.png" Type="http://schemas.openxmlformats.org/officeDocument/2006/relationships/image"/><Relationship Id="rId17" Target="../media/image2.svg" Type="http://schemas.openxmlformats.org/officeDocument/2006/relationships/image"/><Relationship Id="rId18" Target="../media/image9.png" Type="http://schemas.openxmlformats.org/officeDocument/2006/relationships/image"/><Relationship Id="rId19" Target="../media/image10.svg" Type="http://schemas.openxmlformats.org/officeDocument/2006/relationships/image"/><Relationship Id="rId2" Target="../media/image7.png" Type="http://schemas.openxmlformats.org/officeDocument/2006/relationships/image"/><Relationship Id="rId20" Target="../media/image3.png" Type="http://schemas.openxmlformats.org/officeDocument/2006/relationships/image"/><Relationship Id="rId21" Target="../media/image4.svg" Type="http://schemas.openxmlformats.org/officeDocument/2006/relationships/image"/><Relationship Id="rId22" Target="../media/image5.png" Type="http://schemas.openxmlformats.org/officeDocument/2006/relationships/image"/><Relationship Id="rId23" Target="../media/image6.svg" Type="http://schemas.openxmlformats.org/officeDocument/2006/relationships/image"/><Relationship Id="rId24" Target="../media/image42.png" Type="http://schemas.openxmlformats.org/officeDocument/2006/relationships/image"/><Relationship Id="rId25" Target="../media/image43.svg" Type="http://schemas.openxmlformats.org/officeDocument/2006/relationships/image"/><Relationship Id="rId26" Target="../media/image44.png" Type="http://schemas.openxmlformats.org/officeDocument/2006/relationships/image"/><Relationship Id="rId27" Target="../media/image45.svg" Type="http://schemas.openxmlformats.org/officeDocument/2006/relationships/image"/><Relationship Id="rId28" Target="../media/image46.png" Type="http://schemas.openxmlformats.org/officeDocument/2006/relationships/image"/><Relationship Id="rId29" Target="../media/image47.svg" Type="http://schemas.openxmlformats.org/officeDocument/2006/relationships/image"/><Relationship Id="rId3" Target="../media/image8.svg" Type="http://schemas.openxmlformats.org/officeDocument/2006/relationships/image"/><Relationship Id="rId30" Target="../media/image48.png" Type="http://schemas.openxmlformats.org/officeDocument/2006/relationships/image"/><Relationship Id="rId31" Target="../media/image49.png" Type="http://schemas.openxmlformats.org/officeDocument/2006/relationships/image"/><Relationship Id="rId32" Target="../media/image50.png" Type="http://schemas.openxmlformats.org/officeDocument/2006/relationships/image"/><Relationship Id="rId33" Target="../media/image51.png" Type="http://schemas.openxmlformats.org/officeDocument/2006/relationships/image"/><Relationship Id="rId34" Target="../media/image52.png" Type="http://schemas.openxmlformats.org/officeDocument/2006/relationships/image"/><Relationship Id="rId35" Target="../media/image53.png" Type="http://schemas.openxmlformats.org/officeDocument/2006/relationships/image"/><Relationship Id="rId36" Target="../media/image54.png" Type="http://schemas.openxmlformats.org/officeDocument/2006/relationships/image"/><Relationship Id="rId37" Target="../media/image55.png" Type="http://schemas.openxmlformats.org/officeDocument/2006/relationships/image"/><Relationship Id="rId38" Target="../media/image56.png" Type="http://schemas.openxmlformats.org/officeDocument/2006/relationships/image"/><Relationship Id="rId39" Target="../media/image57.png" Type="http://schemas.openxmlformats.org/officeDocument/2006/relationships/image"/><Relationship Id="rId4" Target="../media/image40.png" Type="http://schemas.openxmlformats.org/officeDocument/2006/relationships/image"/><Relationship Id="rId40" Target="../media/image58.png" Type="http://schemas.openxmlformats.org/officeDocument/2006/relationships/image"/><Relationship Id="rId41" Target="../media/image59.png" Type="http://schemas.openxmlformats.org/officeDocument/2006/relationships/image"/><Relationship Id="rId5" Target="../media/image41.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97511"/>
            <a:ext cx="18288000" cy="10189489"/>
            <a:chOff x="0" y="0"/>
            <a:chExt cx="24384000" cy="13585985"/>
          </a:xfrm>
        </p:grpSpPr>
        <p:sp>
          <p:nvSpPr>
            <p:cNvPr name="Freeform 3" id="3"/>
            <p:cNvSpPr/>
            <p:nvPr/>
          </p:nvSpPr>
          <p:spPr>
            <a:xfrm flipH="true" flipV="false" rot="0">
              <a:off x="0" y="0"/>
              <a:ext cx="18420761" cy="9377408"/>
            </a:xfrm>
            <a:custGeom>
              <a:avLst/>
              <a:gdLst/>
              <a:ahLst/>
              <a:cxnLst/>
              <a:rect r="r" b="b" t="t" l="l"/>
              <a:pathLst>
                <a:path h="9377408" w="18420761">
                  <a:moveTo>
                    <a:pt x="18420761" y="0"/>
                  </a:moveTo>
                  <a:lnTo>
                    <a:pt x="0" y="0"/>
                  </a:lnTo>
                  <a:lnTo>
                    <a:pt x="0" y="9377408"/>
                  </a:lnTo>
                  <a:lnTo>
                    <a:pt x="18420761" y="9377408"/>
                  </a:lnTo>
                  <a:lnTo>
                    <a:pt x="184207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358599"/>
              <a:ext cx="24384000" cy="12227387"/>
              <a:chOff x="0" y="0"/>
              <a:chExt cx="4862686" cy="2438400"/>
            </a:xfrm>
          </p:grpSpPr>
          <p:sp>
            <p:nvSpPr>
              <p:cNvPr name="Freeform 5" id="5"/>
              <p:cNvSpPr/>
              <p:nvPr/>
            </p:nvSpPr>
            <p:spPr>
              <a:xfrm flipH="false" flipV="false" rot="0">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6" id="6"/>
              <p:cNvSpPr txBox="true"/>
              <p:nvPr/>
            </p:nvSpPr>
            <p:spPr>
              <a:xfrm>
                <a:off x="0" y="-38100"/>
                <a:ext cx="4862686" cy="2476500"/>
              </a:xfrm>
              <a:prstGeom prst="rect">
                <a:avLst/>
              </a:prstGeom>
            </p:spPr>
            <p:txBody>
              <a:bodyPr anchor="ctr" rtlCol="false" tIns="50800" lIns="50800" bIns="50800" rIns="50800"/>
              <a:lstStyle/>
              <a:p>
                <a:pPr algn="ctr">
                  <a:lnSpc>
                    <a:spcPts val="3380"/>
                  </a:lnSpc>
                </a:pPr>
              </a:p>
            </p:txBody>
          </p:sp>
        </p:grpSp>
      </p:grpSp>
      <p:grpSp>
        <p:nvGrpSpPr>
          <p:cNvPr name="Group 7" id="7"/>
          <p:cNvGrpSpPr/>
          <p:nvPr/>
        </p:nvGrpSpPr>
        <p:grpSpPr>
          <a:xfrm rot="0">
            <a:off x="1200150" y="7446352"/>
            <a:ext cx="15749651" cy="820527"/>
            <a:chOff x="0" y="0"/>
            <a:chExt cx="7800667" cy="406400"/>
          </a:xfrm>
        </p:grpSpPr>
        <p:sp>
          <p:nvSpPr>
            <p:cNvPr name="Freeform 8" id="8"/>
            <p:cNvSpPr/>
            <p:nvPr/>
          </p:nvSpPr>
          <p:spPr>
            <a:xfrm flipH="false" flipV="false" rot="0">
              <a:off x="0" y="0"/>
              <a:ext cx="7800667" cy="406400"/>
            </a:xfrm>
            <a:custGeom>
              <a:avLst/>
              <a:gdLst/>
              <a:ahLst/>
              <a:cxnLst/>
              <a:rect r="r" b="b" t="t" l="l"/>
              <a:pathLst>
                <a:path h="406400" w="7800667">
                  <a:moveTo>
                    <a:pt x="7597467" y="0"/>
                  </a:moveTo>
                  <a:cubicBezTo>
                    <a:pt x="7709691" y="0"/>
                    <a:pt x="7800667" y="90976"/>
                    <a:pt x="7800667" y="203200"/>
                  </a:cubicBezTo>
                  <a:cubicBezTo>
                    <a:pt x="7800667" y="315424"/>
                    <a:pt x="7709691" y="406400"/>
                    <a:pt x="7597467"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28575" cap="sq">
              <a:solidFill>
                <a:srgbClr val="000000"/>
              </a:solidFill>
              <a:prstDash val="solid"/>
              <a:miter/>
            </a:ln>
          </p:spPr>
        </p:sp>
        <p:sp>
          <p:nvSpPr>
            <p:cNvPr name="TextBox 9" id="9"/>
            <p:cNvSpPr txBox="true"/>
            <p:nvPr/>
          </p:nvSpPr>
          <p:spPr>
            <a:xfrm>
              <a:off x="0" y="-28575"/>
              <a:ext cx="7800667" cy="434975"/>
            </a:xfrm>
            <a:prstGeom prst="rect">
              <a:avLst/>
            </a:prstGeom>
          </p:spPr>
          <p:txBody>
            <a:bodyPr anchor="ctr" rtlCol="false" tIns="50800" lIns="50800" bIns="50800" rIns="50800"/>
            <a:lstStyle/>
            <a:p>
              <a:pPr algn="ctr">
                <a:lnSpc>
                  <a:spcPts val="3380"/>
                </a:lnSpc>
              </a:pPr>
            </a:p>
          </p:txBody>
        </p:sp>
      </p:grpSp>
      <p:sp>
        <p:nvSpPr>
          <p:cNvPr name="TextBox 10" id="10"/>
          <p:cNvSpPr txBox="true"/>
          <p:nvPr/>
        </p:nvSpPr>
        <p:spPr>
          <a:xfrm rot="0">
            <a:off x="788225" y="4769827"/>
            <a:ext cx="16230600" cy="1981200"/>
          </a:xfrm>
          <a:prstGeom prst="rect">
            <a:avLst/>
          </a:prstGeom>
        </p:spPr>
        <p:txBody>
          <a:bodyPr anchor="t" rtlCol="false" tIns="0" lIns="0" bIns="0" rIns="0">
            <a:spAutoFit/>
          </a:bodyPr>
          <a:lstStyle/>
          <a:p>
            <a:pPr algn="ctr">
              <a:lnSpc>
                <a:spcPts val="15619"/>
              </a:lnSpc>
            </a:pPr>
            <a:r>
              <a:rPr lang="en-US" sz="13016" b="true">
                <a:solidFill>
                  <a:srgbClr val="000000"/>
                </a:solidFill>
                <a:latin typeface="Garet Bold"/>
                <a:ea typeface="Garet Bold"/>
                <a:cs typeface="Garet Bold"/>
                <a:sym typeface="Garet Bold"/>
              </a:rPr>
              <a:t>TechFaith</a:t>
            </a:r>
          </a:p>
        </p:txBody>
      </p:sp>
      <p:sp>
        <p:nvSpPr>
          <p:cNvPr name="AutoShape 11" id="11"/>
          <p:cNvSpPr/>
          <p:nvPr/>
        </p:nvSpPr>
        <p:spPr>
          <a:xfrm rot="0">
            <a:off x="685272" y="1603451"/>
            <a:ext cx="343428" cy="0"/>
          </a:xfrm>
          <a:prstGeom prst="line">
            <a:avLst/>
          </a:prstGeom>
          <a:ln cap="rnd" w="47625">
            <a:solidFill>
              <a:srgbClr val="000000"/>
            </a:solidFill>
            <a:prstDash val="solid"/>
            <a:headEnd type="none" len="sm" w="sm"/>
            <a:tailEnd type="arrow" len="sm" w="med"/>
          </a:ln>
        </p:spPr>
      </p:sp>
      <p:sp>
        <p:nvSpPr>
          <p:cNvPr name="AutoShape 12" id="12"/>
          <p:cNvSpPr/>
          <p:nvPr/>
        </p:nvSpPr>
        <p:spPr>
          <a:xfrm rot="-10800000">
            <a:off x="168470" y="1603451"/>
            <a:ext cx="343428" cy="0"/>
          </a:xfrm>
          <a:prstGeom prst="line">
            <a:avLst/>
          </a:prstGeom>
          <a:ln cap="rnd" w="47625">
            <a:solidFill>
              <a:srgbClr val="000000"/>
            </a:solidFill>
            <a:prstDash val="solid"/>
            <a:headEnd type="none" len="sm" w="sm"/>
            <a:tailEnd type="arrow" len="sm" w="med"/>
          </a:ln>
        </p:spPr>
      </p:sp>
      <p:sp>
        <p:nvSpPr>
          <p:cNvPr name="Freeform 13" id="13"/>
          <p:cNvSpPr/>
          <p:nvPr/>
        </p:nvSpPr>
        <p:spPr>
          <a:xfrm flipH="false" flipV="false" rot="0">
            <a:off x="1200150" y="1443766"/>
            <a:ext cx="309499" cy="319371"/>
          </a:xfrm>
          <a:custGeom>
            <a:avLst/>
            <a:gdLst/>
            <a:ahLst/>
            <a:cxnLst/>
            <a:rect r="r" b="b" t="t" l="l"/>
            <a:pathLst>
              <a:path h="319371" w="309499">
                <a:moveTo>
                  <a:pt x="0" y="0"/>
                </a:moveTo>
                <a:lnTo>
                  <a:pt x="309499" y="0"/>
                </a:lnTo>
                <a:lnTo>
                  <a:pt x="309499" y="319371"/>
                </a:lnTo>
                <a:lnTo>
                  <a:pt x="0" y="3193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600768" y="1348239"/>
            <a:ext cx="15658532" cy="510426"/>
            <a:chOff x="0" y="0"/>
            <a:chExt cx="12467294" cy="406400"/>
          </a:xfrm>
        </p:grpSpPr>
        <p:sp>
          <p:nvSpPr>
            <p:cNvPr name="Freeform 15" id="15"/>
            <p:cNvSpPr/>
            <p:nvPr/>
          </p:nvSpPr>
          <p:spPr>
            <a:xfrm flipH="false" flipV="false" rot="0">
              <a:off x="0" y="0"/>
              <a:ext cx="12467294" cy="406400"/>
            </a:xfrm>
            <a:custGeom>
              <a:avLst/>
              <a:gdLst/>
              <a:ahLst/>
              <a:cxnLst/>
              <a:rect r="r" b="b" t="t" l="l"/>
              <a:pathLst>
                <a:path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name="TextBox 16" id="16"/>
            <p:cNvSpPr txBox="true"/>
            <p:nvPr/>
          </p:nvSpPr>
          <p:spPr>
            <a:xfrm>
              <a:off x="0" y="-28575"/>
              <a:ext cx="12467294" cy="434975"/>
            </a:xfrm>
            <a:prstGeom prst="rect">
              <a:avLst/>
            </a:prstGeom>
          </p:spPr>
          <p:txBody>
            <a:bodyPr anchor="ctr" rtlCol="false" tIns="50800" lIns="50800" bIns="50800" rIns="50800"/>
            <a:lstStyle/>
            <a:p>
              <a:pPr algn="ctr">
                <a:lnSpc>
                  <a:spcPts val="3380"/>
                </a:lnSpc>
              </a:pPr>
            </a:p>
          </p:txBody>
        </p:sp>
      </p:grpSp>
      <p:sp>
        <p:nvSpPr>
          <p:cNvPr name="Freeform 17" id="17"/>
          <p:cNvSpPr/>
          <p:nvPr/>
        </p:nvSpPr>
        <p:spPr>
          <a:xfrm flipH="false" flipV="false" rot="0">
            <a:off x="1752902" y="1443766"/>
            <a:ext cx="333943" cy="319371"/>
          </a:xfrm>
          <a:custGeom>
            <a:avLst/>
            <a:gdLst/>
            <a:ahLst/>
            <a:cxnLst/>
            <a:rect r="r" b="b" t="t" l="l"/>
            <a:pathLst>
              <a:path h="319371" w="333943">
                <a:moveTo>
                  <a:pt x="0" y="0"/>
                </a:moveTo>
                <a:lnTo>
                  <a:pt x="333942" y="0"/>
                </a:lnTo>
                <a:lnTo>
                  <a:pt x="333942" y="319371"/>
                </a:lnTo>
                <a:lnTo>
                  <a:pt x="0" y="3193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8" id="18"/>
          <p:cNvGrpSpPr/>
          <p:nvPr/>
        </p:nvGrpSpPr>
        <p:grpSpPr>
          <a:xfrm rot="0">
            <a:off x="340184" y="265439"/>
            <a:ext cx="604587" cy="60458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AC96"/>
            </a:solidFill>
          </p:spPr>
        </p:sp>
        <p:sp>
          <p:nvSpPr>
            <p:cNvPr name="TextBox 20" id="20"/>
            <p:cNvSpPr txBox="true"/>
            <p:nvPr/>
          </p:nvSpPr>
          <p:spPr>
            <a:xfrm>
              <a:off x="76200" y="47625"/>
              <a:ext cx="660400" cy="688975"/>
            </a:xfrm>
            <a:prstGeom prst="rect">
              <a:avLst/>
            </a:prstGeom>
          </p:spPr>
          <p:txBody>
            <a:bodyPr anchor="ctr" rtlCol="false" tIns="50800" lIns="50800" bIns="50800" rIns="50800"/>
            <a:lstStyle/>
            <a:p>
              <a:pPr algn="ctr">
                <a:lnSpc>
                  <a:spcPts val="3380"/>
                </a:lnSpc>
              </a:pPr>
            </a:p>
          </p:txBody>
        </p:sp>
      </p:grpSp>
      <p:sp>
        <p:nvSpPr>
          <p:cNvPr name="Freeform 21" id="21"/>
          <p:cNvSpPr/>
          <p:nvPr/>
        </p:nvSpPr>
        <p:spPr>
          <a:xfrm flipH="false" flipV="false" rot="0">
            <a:off x="4259017" y="453433"/>
            <a:ext cx="304376" cy="294415"/>
          </a:xfrm>
          <a:custGeom>
            <a:avLst/>
            <a:gdLst/>
            <a:ahLst/>
            <a:cxnLst/>
            <a:rect r="r" b="b" t="t" l="l"/>
            <a:pathLst>
              <a:path h="294415" w="304376">
                <a:moveTo>
                  <a:pt x="0" y="0"/>
                </a:moveTo>
                <a:lnTo>
                  <a:pt x="304376" y="0"/>
                </a:lnTo>
                <a:lnTo>
                  <a:pt x="304376" y="294415"/>
                </a:lnTo>
                <a:lnTo>
                  <a:pt x="0" y="2944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4845319" y="453433"/>
            <a:ext cx="294415" cy="294415"/>
          </a:xfrm>
          <a:custGeom>
            <a:avLst/>
            <a:gdLst/>
            <a:ahLst/>
            <a:cxnLst/>
            <a:rect r="r" b="b" t="t" l="l"/>
            <a:pathLst>
              <a:path h="294415" w="294415">
                <a:moveTo>
                  <a:pt x="0" y="0"/>
                </a:moveTo>
                <a:lnTo>
                  <a:pt x="294415" y="0"/>
                </a:lnTo>
                <a:lnTo>
                  <a:pt x="294415" y="294415"/>
                </a:lnTo>
                <a:lnTo>
                  <a:pt x="0" y="29441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3" id="23"/>
          <p:cNvSpPr txBox="true"/>
          <p:nvPr/>
        </p:nvSpPr>
        <p:spPr>
          <a:xfrm rot="0">
            <a:off x="2258294" y="1368501"/>
            <a:ext cx="8707740" cy="422275"/>
          </a:xfrm>
          <a:prstGeom prst="rect">
            <a:avLst/>
          </a:prstGeom>
        </p:spPr>
        <p:txBody>
          <a:bodyPr anchor="t" rtlCol="false" tIns="0" lIns="0" bIns="0" rIns="0">
            <a:spAutoFit/>
          </a:bodyPr>
          <a:lstStyle/>
          <a:p>
            <a:pPr algn="l">
              <a:lnSpc>
                <a:spcPts val="3499"/>
              </a:lnSpc>
            </a:pPr>
            <a:r>
              <a:rPr lang="en-US" sz="2499">
                <a:solidFill>
                  <a:srgbClr val="48494E"/>
                </a:solidFill>
                <a:latin typeface="Garet"/>
                <a:ea typeface="Garet"/>
                <a:cs typeface="Garet"/>
                <a:sym typeface="Garet"/>
              </a:rPr>
              <a:t>bcc.univem.edu</a:t>
            </a:r>
          </a:p>
        </p:txBody>
      </p:sp>
      <p:sp>
        <p:nvSpPr>
          <p:cNvPr name="TextBox 24" id="24"/>
          <p:cNvSpPr txBox="true"/>
          <p:nvPr/>
        </p:nvSpPr>
        <p:spPr>
          <a:xfrm rot="0">
            <a:off x="3040913" y="7478790"/>
            <a:ext cx="12068125" cy="679450"/>
          </a:xfrm>
          <a:prstGeom prst="rect">
            <a:avLst/>
          </a:prstGeom>
        </p:spPr>
        <p:txBody>
          <a:bodyPr anchor="t" rtlCol="false" tIns="0" lIns="0" bIns="0" rIns="0">
            <a:spAutoFit/>
          </a:bodyPr>
          <a:lstStyle/>
          <a:p>
            <a:pPr algn="ctr">
              <a:lnSpc>
                <a:spcPts val="5600"/>
              </a:lnSpc>
            </a:pPr>
            <a:r>
              <a:rPr lang="en-US" sz="4000" b="true">
                <a:solidFill>
                  <a:srgbClr val="000000"/>
                </a:solidFill>
                <a:latin typeface="Garet Bold"/>
                <a:ea typeface="Garet Bold"/>
                <a:cs typeface="Garet Bold"/>
                <a:sym typeface="Garet Bold"/>
              </a:rPr>
              <a:t>MVP  - Minimum Viable Product</a:t>
            </a:r>
          </a:p>
        </p:txBody>
      </p:sp>
      <p:sp>
        <p:nvSpPr>
          <p:cNvPr name="TextBox 25" id="25"/>
          <p:cNvSpPr txBox="true"/>
          <p:nvPr/>
        </p:nvSpPr>
        <p:spPr>
          <a:xfrm rot="0">
            <a:off x="1509649" y="415333"/>
            <a:ext cx="2749368" cy="339725"/>
          </a:xfrm>
          <a:prstGeom prst="rect">
            <a:avLst/>
          </a:prstGeom>
        </p:spPr>
        <p:txBody>
          <a:bodyPr anchor="t" rtlCol="false" tIns="0" lIns="0" bIns="0" rIns="0">
            <a:spAutoFit/>
          </a:bodyPr>
          <a:lstStyle/>
          <a:p>
            <a:pPr algn="l">
              <a:lnSpc>
                <a:spcPts val="2800"/>
              </a:lnSpc>
            </a:pPr>
            <a:r>
              <a:rPr lang="en-US" sz="2000">
                <a:solidFill>
                  <a:srgbClr val="000000"/>
                </a:solidFill>
                <a:latin typeface="Garet"/>
                <a:ea typeface="Garet"/>
                <a:cs typeface="Garet"/>
                <a:sym typeface="Garet"/>
              </a:rPr>
              <a:t>Title Page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13079011" y="449028"/>
            <a:ext cx="300609" cy="290771"/>
          </a:xfrm>
          <a:custGeom>
            <a:avLst/>
            <a:gdLst/>
            <a:ahLst/>
            <a:cxnLst/>
            <a:rect r="r" b="b" t="t" l="l"/>
            <a:pathLst>
              <a:path h="290771" w="300609">
                <a:moveTo>
                  <a:pt x="0" y="0"/>
                </a:moveTo>
                <a:lnTo>
                  <a:pt x="300608" y="0"/>
                </a:lnTo>
                <a:lnTo>
                  <a:pt x="300608" y="290770"/>
                </a:lnTo>
                <a:lnTo>
                  <a:pt x="0" y="2907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0"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09649" y="410928"/>
            <a:ext cx="1623304"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Title Page</a:t>
            </a:r>
          </a:p>
        </p:txBody>
      </p:sp>
      <p:sp>
        <p:nvSpPr>
          <p:cNvPr name="Freeform 5" id="5"/>
          <p:cNvSpPr/>
          <p:nvPr/>
        </p:nvSpPr>
        <p:spPr>
          <a:xfrm flipH="true" flipV="false" rot="0">
            <a:off x="1600768"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015167" y="410928"/>
            <a:ext cx="1603538"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North Stars</a:t>
            </a:r>
          </a:p>
        </p:txBody>
      </p:sp>
      <p:sp>
        <p:nvSpPr>
          <p:cNvPr name="Freeform 7" id="7"/>
          <p:cNvSpPr/>
          <p:nvPr/>
        </p:nvSpPr>
        <p:spPr>
          <a:xfrm flipH="true" flipV="false" rot="0">
            <a:off x="3356705"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5119150" y="97511"/>
            <a:ext cx="13644574" cy="6946007"/>
          </a:xfrm>
          <a:custGeom>
            <a:avLst/>
            <a:gdLst/>
            <a:ahLst/>
            <a:cxnLst/>
            <a:rect r="r" b="b" t="t" l="l"/>
            <a:pathLst>
              <a:path h="6946007" w="13644574">
                <a:moveTo>
                  <a:pt x="13644573" y="0"/>
                </a:moveTo>
                <a:lnTo>
                  <a:pt x="0" y="0"/>
                </a:lnTo>
                <a:lnTo>
                  <a:pt x="0" y="6946007"/>
                </a:lnTo>
                <a:lnTo>
                  <a:pt x="13644573" y="6946007"/>
                </a:lnTo>
                <a:lnTo>
                  <a:pt x="1364457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false" rot="0">
            <a:off x="7938451"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0" id="10"/>
          <p:cNvGrpSpPr/>
          <p:nvPr/>
        </p:nvGrpSpPr>
        <p:grpSpPr>
          <a:xfrm rot="0">
            <a:off x="335973" y="263361"/>
            <a:ext cx="597104" cy="59710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3380"/>
                </a:lnSpc>
              </a:pPr>
            </a:p>
          </p:txBody>
        </p:sp>
      </p:grpSp>
      <p:sp>
        <p:nvSpPr>
          <p:cNvPr name="TextBox 13" id="13"/>
          <p:cNvSpPr txBox="true"/>
          <p:nvPr/>
        </p:nvSpPr>
        <p:spPr>
          <a:xfrm rot="0">
            <a:off x="4866355" y="410928"/>
            <a:ext cx="1371919"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Functions</a:t>
            </a:r>
          </a:p>
        </p:txBody>
      </p:sp>
      <p:sp>
        <p:nvSpPr>
          <p:cNvPr name="TextBox 14" id="14"/>
          <p:cNvSpPr txBox="true"/>
          <p:nvPr/>
        </p:nvSpPr>
        <p:spPr>
          <a:xfrm rot="0">
            <a:off x="6628799" y="410928"/>
            <a:ext cx="1794256"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Goals &amp; KPI’s</a:t>
            </a:r>
          </a:p>
        </p:txBody>
      </p:sp>
      <p:sp>
        <p:nvSpPr>
          <p:cNvPr name="TextBox 15" id="15"/>
          <p:cNvSpPr txBox="true"/>
          <p:nvPr/>
        </p:nvSpPr>
        <p:spPr>
          <a:xfrm rot="0">
            <a:off x="9448100" y="410928"/>
            <a:ext cx="1508408"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Personas</a:t>
            </a:r>
          </a:p>
        </p:txBody>
      </p:sp>
      <p:sp>
        <p:nvSpPr>
          <p:cNvPr name="Freeform 16" id="16"/>
          <p:cNvSpPr/>
          <p:nvPr/>
        </p:nvSpPr>
        <p:spPr>
          <a:xfrm flipH="true" flipV="false" rot="0">
            <a:off x="9925162"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7" id="17"/>
          <p:cNvSpPr/>
          <p:nvPr/>
        </p:nvSpPr>
        <p:spPr>
          <a:xfrm flipH="true" flipV="false" rot="0">
            <a:off x="11213684" y="97511"/>
            <a:ext cx="13644574" cy="6946007"/>
          </a:xfrm>
          <a:custGeom>
            <a:avLst/>
            <a:gdLst/>
            <a:ahLst/>
            <a:cxnLst/>
            <a:rect r="r" b="b" t="t" l="l"/>
            <a:pathLst>
              <a:path h="6946007" w="13644574">
                <a:moveTo>
                  <a:pt x="13644573" y="0"/>
                </a:moveTo>
                <a:lnTo>
                  <a:pt x="0" y="0"/>
                </a:lnTo>
                <a:lnTo>
                  <a:pt x="0" y="6946007"/>
                </a:lnTo>
                <a:lnTo>
                  <a:pt x="13644573" y="6946007"/>
                </a:lnTo>
                <a:lnTo>
                  <a:pt x="13644573"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8" id="18"/>
          <p:cNvSpPr txBox="true"/>
          <p:nvPr/>
        </p:nvSpPr>
        <p:spPr>
          <a:xfrm rot="0">
            <a:off x="11434811" y="410928"/>
            <a:ext cx="1252474"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Risk ..</a:t>
            </a:r>
          </a:p>
        </p:txBody>
      </p:sp>
      <p:sp>
        <p:nvSpPr>
          <p:cNvPr name="TextBox 19" id="19"/>
          <p:cNvSpPr txBox="true"/>
          <p:nvPr/>
        </p:nvSpPr>
        <p:spPr>
          <a:xfrm rot="0">
            <a:off x="12723333" y="410928"/>
            <a:ext cx="1464077"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RICE</a:t>
            </a:r>
          </a:p>
        </p:txBody>
      </p:sp>
      <p:sp>
        <p:nvSpPr>
          <p:cNvPr name="Freeform 20" id="20"/>
          <p:cNvSpPr/>
          <p:nvPr/>
        </p:nvSpPr>
        <p:spPr>
          <a:xfrm flipH="true" flipV="false" rot="0">
            <a:off x="12934935"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1" id="21"/>
          <p:cNvSpPr/>
          <p:nvPr/>
        </p:nvSpPr>
        <p:spPr>
          <a:xfrm flipH="false" flipV="false" rot="0">
            <a:off x="17159923" y="459882"/>
            <a:ext cx="300609" cy="290771"/>
          </a:xfrm>
          <a:custGeom>
            <a:avLst/>
            <a:gdLst/>
            <a:ahLst/>
            <a:cxnLst/>
            <a:rect r="r" b="b" t="t" l="l"/>
            <a:pathLst>
              <a:path h="290771" w="300609">
                <a:moveTo>
                  <a:pt x="0" y="0"/>
                </a:moveTo>
                <a:lnTo>
                  <a:pt x="300609" y="0"/>
                </a:lnTo>
                <a:lnTo>
                  <a:pt x="300609" y="290771"/>
                </a:lnTo>
                <a:lnTo>
                  <a:pt x="0" y="2907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2" id="22"/>
          <p:cNvSpPr txBox="true"/>
          <p:nvPr/>
        </p:nvSpPr>
        <p:spPr>
          <a:xfrm rot="0">
            <a:off x="14444585" y="410928"/>
            <a:ext cx="2715338" cy="339725"/>
          </a:xfrm>
          <a:prstGeom prst="rect">
            <a:avLst/>
          </a:prstGeom>
        </p:spPr>
        <p:txBody>
          <a:bodyPr anchor="t" rtlCol="false" tIns="0" lIns="0" bIns="0" rIns="0">
            <a:spAutoFit/>
          </a:bodyPr>
          <a:lstStyle/>
          <a:p>
            <a:pPr algn="l">
              <a:lnSpc>
                <a:spcPts val="2800"/>
              </a:lnSpc>
            </a:pPr>
            <a:r>
              <a:rPr lang="en-US" sz="2000">
                <a:solidFill>
                  <a:srgbClr val="000000"/>
                </a:solidFill>
                <a:latin typeface="Garet"/>
                <a:ea typeface="Garet"/>
                <a:cs typeface="Garet"/>
                <a:sym typeface="Garet"/>
              </a:rPr>
              <a:t>Journey</a:t>
            </a:r>
          </a:p>
        </p:txBody>
      </p:sp>
      <p:sp>
        <p:nvSpPr>
          <p:cNvPr name="Freeform 23" id="23"/>
          <p:cNvSpPr/>
          <p:nvPr/>
        </p:nvSpPr>
        <p:spPr>
          <a:xfrm flipH="false" flipV="false" rot="0">
            <a:off x="17715727" y="449028"/>
            <a:ext cx="290771" cy="290771"/>
          </a:xfrm>
          <a:custGeom>
            <a:avLst/>
            <a:gdLst/>
            <a:ahLst/>
            <a:cxnLst/>
            <a:rect r="r" b="b" t="t" l="l"/>
            <a:pathLst>
              <a:path h="290771" w="290771">
                <a:moveTo>
                  <a:pt x="0" y="0"/>
                </a:moveTo>
                <a:lnTo>
                  <a:pt x="290770" y="0"/>
                </a:lnTo>
                <a:lnTo>
                  <a:pt x="290770" y="290770"/>
                </a:lnTo>
                <a:lnTo>
                  <a:pt x="0" y="29077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24" id="24"/>
          <p:cNvGrpSpPr/>
          <p:nvPr/>
        </p:nvGrpSpPr>
        <p:grpSpPr>
          <a:xfrm rot="0">
            <a:off x="0" y="1116460"/>
            <a:ext cx="18288000" cy="9170540"/>
            <a:chOff x="0" y="0"/>
            <a:chExt cx="4862686" cy="2438400"/>
          </a:xfrm>
        </p:grpSpPr>
        <p:sp>
          <p:nvSpPr>
            <p:cNvPr name="Freeform 25" id="25"/>
            <p:cNvSpPr/>
            <p:nvPr/>
          </p:nvSpPr>
          <p:spPr>
            <a:xfrm flipH="false" flipV="false" rot="0">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26" id="26"/>
            <p:cNvSpPr txBox="true"/>
            <p:nvPr/>
          </p:nvSpPr>
          <p:spPr>
            <a:xfrm>
              <a:off x="0" y="-38100"/>
              <a:ext cx="4862686" cy="2476500"/>
            </a:xfrm>
            <a:prstGeom prst="rect">
              <a:avLst/>
            </a:prstGeom>
          </p:spPr>
          <p:txBody>
            <a:bodyPr anchor="ctr" rtlCol="false" tIns="50800" lIns="50800" bIns="50800" rIns="50800"/>
            <a:lstStyle/>
            <a:p>
              <a:pPr algn="ctr">
                <a:lnSpc>
                  <a:spcPts val="3380"/>
                </a:lnSpc>
              </a:pPr>
            </a:p>
          </p:txBody>
        </p:sp>
      </p:grpSp>
      <p:sp>
        <p:nvSpPr>
          <p:cNvPr name="AutoShape 27" id="27"/>
          <p:cNvSpPr/>
          <p:nvPr/>
        </p:nvSpPr>
        <p:spPr>
          <a:xfrm rot="0">
            <a:off x="685272" y="1603451"/>
            <a:ext cx="343428" cy="0"/>
          </a:xfrm>
          <a:prstGeom prst="line">
            <a:avLst/>
          </a:prstGeom>
          <a:ln cap="rnd" w="47625">
            <a:solidFill>
              <a:srgbClr val="000000"/>
            </a:solidFill>
            <a:prstDash val="solid"/>
            <a:headEnd type="none" len="sm" w="sm"/>
            <a:tailEnd type="arrow" len="sm" w="med"/>
          </a:ln>
        </p:spPr>
      </p:sp>
      <p:sp>
        <p:nvSpPr>
          <p:cNvPr name="AutoShape 28" id="28"/>
          <p:cNvSpPr/>
          <p:nvPr/>
        </p:nvSpPr>
        <p:spPr>
          <a:xfrm rot="-10800000">
            <a:off x="168470" y="1603451"/>
            <a:ext cx="343428" cy="0"/>
          </a:xfrm>
          <a:prstGeom prst="line">
            <a:avLst/>
          </a:prstGeom>
          <a:ln cap="rnd" w="47625">
            <a:solidFill>
              <a:srgbClr val="000000"/>
            </a:solidFill>
            <a:prstDash val="solid"/>
            <a:headEnd type="none" len="sm" w="sm"/>
            <a:tailEnd type="arrow" len="sm" w="med"/>
          </a:ln>
        </p:spPr>
      </p:sp>
      <p:sp>
        <p:nvSpPr>
          <p:cNvPr name="Freeform 29" id="29"/>
          <p:cNvSpPr/>
          <p:nvPr/>
        </p:nvSpPr>
        <p:spPr>
          <a:xfrm flipH="false" flipV="false" rot="0">
            <a:off x="1200150" y="1443766"/>
            <a:ext cx="309499" cy="319371"/>
          </a:xfrm>
          <a:custGeom>
            <a:avLst/>
            <a:gdLst/>
            <a:ahLst/>
            <a:cxnLst/>
            <a:rect r="r" b="b" t="t" l="l"/>
            <a:pathLst>
              <a:path h="319371" w="309499">
                <a:moveTo>
                  <a:pt x="0" y="0"/>
                </a:moveTo>
                <a:lnTo>
                  <a:pt x="309499" y="0"/>
                </a:lnTo>
                <a:lnTo>
                  <a:pt x="309499" y="319371"/>
                </a:lnTo>
                <a:lnTo>
                  <a:pt x="0" y="31937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30" id="30"/>
          <p:cNvGrpSpPr/>
          <p:nvPr/>
        </p:nvGrpSpPr>
        <p:grpSpPr>
          <a:xfrm rot="0">
            <a:off x="1600768" y="1348239"/>
            <a:ext cx="15658532" cy="510426"/>
            <a:chOff x="0" y="0"/>
            <a:chExt cx="12467294" cy="406400"/>
          </a:xfrm>
        </p:grpSpPr>
        <p:sp>
          <p:nvSpPr>
            <p:cNvPr name="Freeform 31" id="31"/>
            <p:cNvSpPr/>
            <p:nvPr/>
          </p:nvSpPr>
          <p:spPr>
            <a:xfrm flipH="false" flipV="false" rot="0">
              <a:off x="0" y="0"/>
              <a:ext cx="12467294" cy="406400"/>
            </a:xfrm>
            <a:custGeom>
              <a:avLst/>
              <a:gdLst/>
              <a:ahLst/>
              <a:cxnLst/>
              <a:rect r="r" b="b" t="t" l="l"/>
              <a:pathLst>
                <a:path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name="TextBox 32" id="32"/>
            <p:cNvSpPr txBox="true"/>
            <p:nvPr/>
          </p:nvSpPr>
          <p:spPr>
            <a:xfrm>
              <a:off x="0" y="-28575"/>
              <a:ext cx="12467294" cy="434975"/>
            </a:xfrm>
            <a:prstGeom prst="rect">
              <a:avLst/>
            </a:prstGeom>
          </p:spPr>
          <p:txBody>
            <a:bodyPr anchor="ctr" rtlCol="false" tIns="50800" lIns="50800" bIns="50800" rIns="50800"/>
            <a:lstStyle/>
            <a:p>
              <a:pPr algn="ctr">
                <a:lnSpc>
                  <a:spcPts val="3380"/>
                </a:lnSpc>
              </a:pPr>
            </a:p>
          </p:txBody>
        </p:sp>
      </p:grpSp>
      <p:sp>
        <p:nvSpPr>
          <p:cNvPr name="Freeform 33" id="33"/>
          <p:cNvSpPr/>
          <p:nvPr/>
        </p:nvSpPr>
        <p:spPr>
          <a:xfrm flipH="false" flipV="false" rot="0">
            <a:off x="1752902" y="1443766"/>
            <a:ext cx="333943" cy="319371"/>
          </a:xfrm>
          <a:custGeom>
            <a:avLst/>
            <a:gdLst/>
            <a:ahLst/>
            <a:cxnLst/>
            <a:rect r="r" b="b" t="t" l="l"/>
            <a:pathLst>
              <a:path h="319371" w="333943">
                <a:moveTo>
                  <a:pt x="0" y="0"/>
                </a:moveTo>
                <a:lnTo>
                  <a:pt x="333942" y="0"/>
                </a:lnTo>
                <a:lnTo>
                  <a:pt x="333942" y="319371"/>
                </a:lnTo>
                <a:lnTo>
                  <a:pt x="0" y="31937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34" id="34"/>
          <p:cNvSpPr txBox="true"/>
          <p:nvPr/>
        </p:nvSpPr>
        <p:spPr>
          <a:xfrm rot="0">
            <a:off x="2258294" y="1368501"/>
            <a:ext cx="8707740" cy="422275"/>
          </a:xfrm>
          <a:prstGeom prst="rect">
            <a:avLst/>
          </a:prstGeom>
        </p:spPr>
        <p:txBody>
          <a:bodyPr anchor="t" rtlCol="false" tIns="0" lIns="0" bIns="0" rIns="0">
            <a:spAutoFit/>
          </a:bodyPr>
          <a:lstStyle/>
          <a:p>
            <a:pPr algn="l">
              <a:lnSpc>
                <a:spcPts val="3499"/>
              </a:lnSpc>
            </a:pPr>
            <a:r>
              <a:rPr lang="en-US" sz="2499">
                <a:solidFill>
                  <a:srgbClr val="48494E"/>
                </a:solidFill>
                <a:latin typeface="Garet"/>
                <a:ea typeface="Garet"/>
                <a:cs typeface="Garet"/>
                <a:sym typeface="Garet"/>
              </a:rPr>
              <a:t>Insert your topic here</a:t>
            </a:r>
          </a:p>
        </p:txBody>
      </p:sp>
      <p:sp>
        <p:nvSpPr>
          <p:cNvPr name="Freeform 35" id="35"/>
          <p:cNvSpPr/>
          <p:nvPr/>
        </p:nvSpPr>
        <p:spPr>
          <a:xfrm flipH="false" flipV="false" rot="0">
            <a:off x="1512716" y="2361063"/>
            <a:ext cx="1976846" cy="1441934"/>
          </a:xfrm>
          <a:custGeom>
            <a:avLst/>
            <a:gdLst/>
            <a:ahLst/>
            <a:cxnLst/>
            <a:rect r="r" b="b" t="t" l="l"/>
            <a:pathLst>
              <a:path h="1441934" w="1976846">
                <a:moveTo>
                  <a:pt x="0" y="0"/>
                </a:moveTo>
                <a:lnTo>
                  <a:pt x="1976845" y="0"/>
                </a:lnTo>
                <a:lnTo>
                  <a:pt x="1976845" y="1441935"/>
                </a:lnTo>
                <a:lnTo>
                  <a:pt x="0" y="144193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36" id="36"/>
          <p:cNvSpPr txBox="true"/>
          <p:nvPr/>
        </p:nvSpPr>
        <p:spPr>
          <a:xfrm rot="0">
            <a:off x="3772233" y="2674764"/>
            <a:ext cx="5080371" cy="1128233"/>
          </a:xfrm>
          <a:prstGeom prst="rect">
            <a:avLst/>
          </a:prstGeom>
        </p:spPr>
        <p:txBody>
          <a:bodyPr anchor="t" rtlCol="false" tIns="0" lIns="0" bIns="0" rIns="0">
            <a:spAutoFit/>
          </a:bodyPr>
          <a:lstStyle/>
          <a:p>
            <a:pPr algn="l">
              <a:lnSpc>
                <a:spcPts val="8997"/>
              </a:lnSpc>
            </a:pPr>
            <a:r>
              <a:rPr lang="en-US" sz="7498" b="true">
                <a:solidFill>
                  <a:srgbClr val="000000"/>
                </a:solidFill>
                <a:latin typeface="Garet Bold"/>
                <a:ea typeface="Garet Bold"/>
                <a:cs typeface="Garet Bold"/>
                <a:sym typeface="Garet Bold"/>
              </a:rPr>
              <a:t>Jornadas</a:t>
            </a:r>
          </a:p>
        </p:txBody>
      </p:sp>
      <p:grpSp>
        <p:nvGrpSpPr>
          <p:cNvPr name="Group 37" id="37"/>
          <p:cNvGrpSpPr/>
          <p:nvPr/>
        </p:nvGrpSpPr>
        <p:grpSpPr>
          <a:xfrm rot="0">
            <a:off x="12209159" y="4143749"/>
            <a:ext cx="4792120" cy="5328050"/>
            <a:chOff x="0" y="0"/>
            <a:chExt cx="6389494" cy="7104067"/>
          </a:xfrm>
        </p:grpSpPr>
        <p:sp>
          <p:nvSpPr>
            <p:cNvPr name="TextBox 38" id="38"/>
            <p:cNvSpPr txBox="true"/>
            <p:nvPr/>
          </p:nvSpPr>
          <p:spPr>
            <a:xfrm rot="0">
              <a:off x="537493" y="615950"/>
              <a:ext cx="5252372" cy="6488117"/>
            </a:xfrm>
            <a:prstGeom prst="rect">
              <a:avLst/>
            </a:prstGeom>
          </p:spPr>
          <p:txBody>
            <a:bodyPr anchor="t" rtlCol="false" tIns="0" lIns="0" bIns="0" rIns="0">
              <a:spAutoFit/>
            </a:bodyPr>
            <a:lstStyle/>
            <a:p>
              <a:pPr algn="l">
                <a:lnSpc>
                  <a:spcPts val="2071"/>
                </a:lnSpc>
              </a:pPr>
              <a:r>
                <a:rPr lang="en-US" sz="1593">
                  <a:solidFill>
                    <a:srgbClr val="000000"/>
                  </a:solidFill>
                  <a:latin typeface="Garet"/>
                  <a:ea typeface="Garet"/>
                  <a:cs typeface="Garet"/>
                  <a:sym typeface="Garet"/>
                </a:rPr>
                <a:t>📌 </a:t>
              </a:r>
              <a:r>
                <a:rPr lang="en-US" sz="1593">
                  <a:solidFill>
                    <a:srgbClr val="000000"/>
                  </a:solidFill>
                  <a:latin typeface="Garet"/>
                  <a:ea typeface="Garet"/>
                  <a:cs typeface="Garet"/>
                  <a:sym typeface="Garet"/>
                </a:rPr>
                <a:t>06:00 – Acorda e faz sua oração matinal</a:t>
              </a:r>
            </a:p>
            <a:p>
              <a:pPr algn="l">
                <a:lnSpc>
                  <a:spcPts val="2071"/>
                </a:lnSpc>
              </a:pPr>
              <a:r>
                <a:rPr lang="en-US" sz="1593">
                  <a:solidFill>
                    <a:srgbClr val="000000"/>
                  </a:solidFill>
                  <a:latin typeface="Garet"/>
                  <a:ea typeface="Garet"/>
                  <a:cs typeface="Garet"/>
                  <a:sym typeface="Garet"/>
                </a:rPr>
                <a:t> 📌 06:30 – Toma café da manhã com a família</a:t>
              </a:r>
            </a:p>
            <a:p>
              <a:pPr algn="l">
                <a:lnSpc>
                  <a:spcPts val="2071"/>
                </a:lnSpc>
              </a:pPr>
              <a:r>
                <a:rPr lang="en-US" sz="1593">
                  <a:solidFill>
                    <a:srgbClr val="000000"/>
                  </a:solidFill>
                  <a:latin typeface="Garet"/>
                  <a:ea typeface="Garet"/>
                  <a:cs typeface="Garet"/>
                  <a:sym typeface="Garet"/>
                </a:rPr>
                <a:t> 📌 07:00 – Sai para o trabalho na engenharia civil</a:t>
              </a:r>
            </a:p>
            <a:p>
              <a:pPr algn="l" marL="0" indent="0" lvl="0">
                <a:lnSpc>
                  <a:spcPts val="2071"/>
                </a:lnSpc>
                <a:spcBef>
                  <a:spcPct val="0"/>
                </a:spcBef>
              </a:pPr>
              <a:r>
                <a:rPr lang="en-US" sz="1593">
                  <a:solidFill>
                    <a:srgbClr val="000000"/>
                  </a:solidFill>
                  <a:latin typeface="Garet"/>
                  <a:ea typeface="Garet"/>
                  <a:cs typeface="Garet"/>
                  <a:sym typeface="Garet"/>
                </a:rPr>
                <a:t> 📌 </a:t>
              </a:r>
              <a:r>
                <a:rPr lang="en-US" sz="1593" u="none">
                  <a:solidFill>
                    <a:srgbClr val="000000"/>
                  </a:solidFill>
                  <a:latin typeface="Garet"/>
                  <a:ea typeface="Garet"/>
                  <a:cs typeface="Garet"/>
                  <a:sym typeface="Garet"/>
                </a:rPr>
                <a:t>12:30 – Almoça e revisa projetos</a:t>
              </a:r>
            </a:p>
            <a:p>
              <a:pPr algn="l" marL="0" indent="0" lvl="0">
                <a:lnSpc>
                  <a:spcPts val="2071"/>
                </a:lnSpc>
                <a:spcBef>
                  <a:spcPct val="0"/>
                </a:spcBef>
              </a:pPr>
              <a:r>
                <a:rPr lang="en-US" sz="1593" u="none">
                  <a:solidFill>
                    <a:srgbClr val="000000"/>
                  </a:solidFill>
                  <a:latin typeface="Garet"/>
                  <a:ea typeface="Garet"/>
                  <a:cs typeface="Garet"/>
                  <a:sym typeface="Garet"/>
                </a:rPr>
                <a:t> 📌 14:00 – Participa de reuniões e visitas a obras</a:t>
              </a:r>
            </a:p>
            <a:p>
              <a:pPr algn="l" marL="0" indent="0" lvl="0">
                <a:lnSpc>
                  <a:spcPts val="2071"/>
                </a:lnSpc>
                <a:spcBef>
                  <a:spcPct val="0"/>
                </a:spcBef>
              </a:pPr>
              <a:r>
                <a:rPr lang="en-US" sz="1593" u="none">
                  <a:solidFill>
                    <a:srgbClr val="000000"/>
                  </a:solidFill>
                  <a:latin typeface="Garet"/>
                  <a:ea typeface="Garet"/>
                  <a:cs typeface="Garet"/>
                  <a:sym typeface="Garet"/>
                </a:rPr>
                <a:t> 📌 17:30 – Volta para casa</a:t>
              </a:r>
            </a:p>
            <a:p>
              <a:pPr algn="l" marL="0" indent="0" lvl="0">
                <a:lnSpc>
                  <a:spcPts val="2071"/>
                </a:lnSpc>
                <a:spcBef>
                  <a:spcPct val="0"/>
                </a:spcBef>
              </a:pPr>
              <a:r>
                <a:rPr lang="en-US" sz="1593" u="none">
                  <a:solidFill>
                    <a:srgbClr val="000000"/>
                  </a:solidFill>
                  <a:latin typeface="Garet"/>
                  <a:ea typeface="Garet"/>
                  <a:cs typeface="Garet"/>
                  <a:sym typeface="Garet"/>
                </a:rPr>
                <a:t> 📌 18:00 – Tempo com a família</a:t>
              </a:r>
            </a:p>
            <a:p>
              <a:pPr algn="l" marL="0" indent="0" lvl="0">
                <a:lnSpc>
                  <a:spcPts val="2071"/>
                </a:lnSpc>
                <a:spcBef>
                  <a:spcPct val="0"/>
                </a:spcBef>
              </a:pPr>
              <a:r>
                <a:rPr lang="en-US" sz="1593" u="none">
                  <a:solidFill>
                    <a:srgbClr val="000000"/>
                  </a:solidFill>
                  <a:latin typeface="Garet"/>
                  <a:ea typeface="Garet"/>
                  <a:cs typeface="Garet"/>
                  <a:sym typeface="Garet"/>
                </a:rPr>
                <a:t> 📌</a:t>
              </a:r>
              <a:r>
                <a:rPr lang="en-US" b="true" sz="1593" u="none">
                  <a:solidFill>
                    <a:srgbClr val="000000"/>
                  </a:solidFill>
                  <a:latin typeface="Garet Bold"/>
                  <a:ea typeface="Garet Bold"/>
                  <a:cs typeface="Garet Bold"/>
                  <a:sym typeface="Garet Bold"/>
                </a:rPr>
                <a:t>19:00 – Acessa o site da igreja para conferir eventos e se inscrever em futuras atividades</a:t>
              </a:r>
            </a:p>
            <a:p>
              <a:pPr algn="l" marL="0" indent="0" lvl="0">
                <a:lnSpc>
                  <a:spcPts val="2071"/>
                </a:lnSpc>
                <a:spcBef>
                  <a:spcPct val="0"/>
                </a:spcBef>
              </a:pPr>
              <a:r>
                <a:rPr lang="en-US" sz="1593" u="none">
                  <a:solidFill>
                    <a:srgbClr val="000000"/>
                  </a:solidFill>
                  <a:latin typeface="Garet"/>
                  <a:ea typeface="Garet"/>
                  <a:cs typeface="Garet"/>
                  <a:sym typeface="Garet"/>
                </a:rPr>
                <a:t> 📌 20:30 – Culto e aconselhamento pastoral</a:t>
              </a:r>
            </a:p>
            <a:p>
              <a:pPr algn="l" marL="0" indent="0" lvl="0">
                <a:lnSpc>
                  <a:spcPts val="2071"/>
                </a:lnSpc>
                <a:spcBef>
                  <a:spcPct val="0"/>
                </a:spcBef>
              </a:pPr>
              <a:r>
                <a:rPr lang="en-US" sz="1593" u="none">
                  <a:solidFill>
                    <a:srgbClr val="000000"/>
                  </a:solidFill>
                  <a:latin typeface="Garet"/>
                  <a:ea typeface="Garet"/>
                  <a:cs typeface="Garet"/>
                  <a:sym typeface="Garet"/>
                </a:rPr>
                <a:t> 📌 22:00 – Reflexão e planejamento do dia seguinte</a:t>
              </a:r>
            </a:p>
            <a:p>
              <a:pPr algn="l" marL="0" indent="0" lvl="0">
                <a:lnSpc>
                  <a:spcPts val="2071"/>
                </a:lnSpc>
                <a:spcBef>
                  <a:spcPct val="0"/>
                </a:spcBef>
              </a:pPr>
              <a:r>
                <a:rPr lang="en-US" sz="1593" u="none">
                  <a:solidFill>
                    <a:srgbClr val="000000"/>
                  </a:solidFill>
                  <a:latin typeface="Garet"/>
                  <a:ea typeface="Garet"/>
                  <a:cs typeface="Garet"/>
                  <a:sym typeface="Garet"/>
                </a:rPr>
                <a:t> 📌 22:30 – Descanso</a:t>
              </a:r>
            </a:p>
          </p:txBody>
        </p:sp>
        <p:sp>
          <p:nvSpPr>
            <p:cNvPr name="TextBox 39" id="39"/>
            <p:cNvSpPr txBox="true"/>
            <p:nvPr/>
          </p:nvSpPr>
          <p:spPr>
            <a:xfrm rot="0">
              <a:off x="0" y="0"/>
              <a:ext cx="6389494" cy="495300"/>
            </a:xfrm>
            <a:prstGeom prst="rect">
              <a:avLst/>
            </a:prstGeom>
          </p:spPr>
          <p:txBody>
            <a:bodyPr anchor="t" rtlCol="false" tIns="0" lIns="0" bIns="0" rIns="0">
              <a:spAutoFit/>
            </a:bodyPr>
            <a:lstStyle/>
            <a:p>
              <a:pPr algn="l">
                <a:lnSpc>
                  <a:spcPts val="2999"/>
                </a:lnSpc>
              </a:pPr>
              <a:r>
                <a:rPr lang="en-US" sz="2499" b="true">
                  <a:solidFill>
                    <a:srgbClr val="000000"/>
                  </a:solidFill>
                  <a:latin typeface="Garet Bold"/>
                  <a:ea typeface="Garet Bold"/>
                  <a:cs typeface="Garet Bold"/>
                  <a:sym typeface="Garet Bold"/>
                </a:rPr>
                <a:t>3. João Marcos Ferreira</a:t>
              </a:r>
            </a:p>
          </p:txBody>
        </p:sp>
      </p:grpSp>
      <p:grpSp>
        <p:nvGrpSpPr>
          <p:cNvPr name="Group 40" id="40"/>
          <p:cNvGrpSpPr/>
          <p:nvPr/>
        </p:nvGrpSpPr>
        <p:grpSpPr>
          <a:xfrm rot="0">
            <a:off x="6822287" y="3886574"/>
            <a:ext cx="4792120" cy="5842400"/>
            <a:chOff x="0" y="0"/>
            <a:chExt cx="6389494" cy="7789867"/>
          </a:xfrm>
        </p:grpSpPr>
        <p:sp>
          <p:nvSpPr>
            <p:cNvPr name="TextBox 41" id="41"/>
            <p:cNvSpPr txBox="true"/>
            <p:nvPr/>
          </p:nvSpPr>
          <p:spPr>
            <a:xfrm rot="0">
              <a:off x="537493" y="615950"/>
              <a:ext cx="5252372" cy="7173917"/>
            </a:xfrm>
            <a:prstGeom prst="rect">
              <a:avLst/>
            </a:prstGeom>
          </p:spPr>
          <p:txBody>
            <a:bodyPr anchor="t" rtlCol="false" tIns="0" lIns="0" bIns="0" rIns="0">
              <a:spAutoFit/>
            </a:bodyPr>
            <a:lstStyle/>
            <a:p>
              <a:pPr algn="l">
                <a:lnSpc>
                  <a:spcPts val="2071"/>
                </a:lnSpc>
              </a:pPr>
              <a:r>
                <a:rPr lang="en-US" sz="1593">
                  <a:solidFill>
                    <a:srgbClr val="000000"/>
                  </a:solidFill>
                  <a:latin typeface="Garet"/>
                  <a:ea typeface="Garet"/>
                  <a:cs typeface="Garet"/>
                  <a:sym typeface="Garet"/>
                </a:rPr>
                <a:t>📌 </a:t>
              </a:r>
              <a:r>
                <a:rPr lang="en-US" sz="1593">
                  <a:solidFill>
                    <a:srgbClr val="000000"/>
                  </a:solidFill>
                  <a:latin typeface="Garet"/>
                  <a:ea typeface="Garet"/>
                  <a:cs typeface="Garet"/>
                  <a:sym typeface="Garet"/>
                </a:rPr>
                <a:t>06:30 – Acorda e se prepara para o dia</a:t>
              </a:r>
            </a:p>
            <a:p>
              <a:pPr algn="l">
                <a:lnSpc>
                  <a:spcPts val="2071"/>
                </a:lnSpc>
              </a:pPr>
              <a:r>
                <a:rPr lang="en-US" sz="1593">
                  <a:solidFill>
                    <a:srgbClr val="000000"/>
                  </a:solidFill>
                  <a:latin typeface="Garet"/>
                  <a:ea typeface="Garet"/>
                  <a:cs typeface="Garet"/>
                  <a:sym typeface="Garet"/>
                </a:rPr>
                <a:t> 📌 07:30 – Vai para a universidade e assiste às aulas</a:t>
              </a:r>
            </a:p>
            <a:p>
              <a:pPr algn="l">
                <a:lnSpc>
                  <a:spcPts val="2071"/>
                </a:lnSpc>
              </a:pPr>
              <a:r>
                <a:rPr lang="en-US" sz="1593">
                  <a:solidFill>
                    <a:srgbClr val="000000"/>
                  </a:solidFill>
                  <a:latin typeface="Garet"/>
                  <a:ea typeface="Garet"/>
                  <a:cs typeface="Garet"/>
                  <a:sym typeface="Garet"/>
                </a:rPr>
                <a:t> 📌 12:00 – Almoça e revisa conteúdos acadêmicos</a:t>
              </a:r>
            </a:p>
            <a:p>
              <a:pPr algn="l" marL="0" indent="0" lvl="0">
                <a:lnSpc>
                  <a:spcPts val="2071"/>
                </a:lnSpc>
                <a:spcBef>
                  <a:spcPct val="0"/>
                </a:spcBef>
              </a:pPr>
              <a:r>
                <a:rPr lang="en-US" sz="1593">
                  <a:solidFill>
                    <a:srgbClr val="000000"/>
                  </a:solidFill>
                  <a:latin typeface="Garet"/>
                  <a:ea typeface="Garet"/>
                  <a:cs typeface="Garet"/>
                  <a:sym typeface="Garet"/>
                </a:rPr>
                <a:t>📌 </a:t>
              </a:r>
              <a:r>
                <a:rPr lang="en-US" sz="1593" u="none">
                  <a:solidFill>
                    <a:srgbClr val="000000"/>
                  </a:solidFill>
                  <a:latin typeface="Garet"/>
                  <a:ea typeface="Garet"/>
                  <a:cs typeface="Garet"/>
                  <a:sym typeface="Garet"/>
                </a:rPr>
                <a:t>13:30 – Continua com as aulas ou estudos em grupo</a:t>
              </a:r>
            </a:p>
            <a:p>
              <a:pPr algn="l" marL="0" indent="0" lvl="0">
                <a:lnSpc>
                  <a:spcPts val="2071"/>
                </a:lnSpc>
                <a:spcBef>
                  <a:spcPct val="0"/>
                </a:spcBef>
              </a:pPr>
              <a:r>
                <a:rPr lang="en-US" sz="1593" u="none">
                  <a:solidFill>
                    <a:srgbClr val="000000"/>
                  </a:solidFill>
                  <a:latin typeface="Garet"/>
                  <a:ea typeface="Garet"/>
                  <a:cs typeface="Garet"/>
                  <a:sym typeface="Garet"/>
                </a:rPr>
                <a:t> 📌 18:30 – Chega em casa, descansa e organiza materiais para o dia seguinte</a:t>
              </a:r>
            </a:p>
            <a:p>
              <a:pPr algn="l" marL="0" indent="0" lvl="0">
                <a:lnSpc>
                  <a:spcPts val="2071"/>
                </a:lnSpc>
                <a:spcBef>
                  <a:spcPct val="0"/>
                </a:spcBef>
              </a:pPr>
              <a:r>
                <a:rPr lang="en-US" sz="1593" u="none">
                  <a:solidFill>
                    <a:srgbClr val="000000"/>
                  </a:solidFill>
                  <a:latin typeface="Garet"/>
                  <a:ea typeface="Garet"/>
                  <a:cs typeface="Garet"/>
                  <a:sym typeface="Garet"/>
                </a:rPr>
                <a:t>📌 19:30 – Se atualiza sobre eventos da igreja pelo grupo do WhatsApp</a:t>
              </a:r>
            </a:p>
            <a:p>
              <a:pPr algn="l" marL="0" indent="0" lvl="0">
                <a:lnSpc>
                  <a:spcPts val="2071"/>
                </a:lnSpc>
                <a:spcBef>
                  <a:spcPct val="0"/>
                </a:spcBef>
              </a:pPr>
              <a:r>
                <a:rPr lang="en-US" sz="1593" u="none">
                  <a:solidFill>
                    <a:srgbClr val="000000"/>
                  </a:solidFill>
                  <a:latin typeface="Garet"/>
                  <a:ea typeface="Garet"/>
                  <a:cs typeface="Garet"/>
                  <a:sym typeface="Garet"/>
                </a:rPr>
                <a:t> 📌</a:t>
              </a:r>
              <a:r>
                <a:rPr lang="en-US" b="true" sz="1593" u="none">
                  <a:solidFill>
                    <a:srgbClr val="000000"/>
                  </a:solidFill>
                  <a:latin typeface="Garet Bold"/>
                  <a:ea typeface="Garet Bold"/>
                  <a:cs typeface="Garet Bold"/>
                  <a:sym typeface="Garet Bold"/>
                </a:rPr>
                <a:t>20:30 – Acessa o site da igreja para verificar eventos e considerar se voluntariar no ministério infantil</a:t>
              </a:r>
            </a:p>
            <a:p>
              <a:pPr algn="l" marL="0" indent="0" lvl="0">
                <a:lnSpc>
                  <a:spcPts val="2071"/>
                </a:lnSpc>
                <a:spcBef>
                  <a:spcPct val="0"/>
                </a:spcBef>
              </a:pPr>
              <a:r>
                <a:rPr lang="en-US" sz="1593" u="none">
                  <a:solidFill>
                    <a:srgbClr val="000000"/>
                  </a:solidFill>
                  <a:latin typeface="Garet"/>
                  <a:ea typeface="Garet"/>
                  <a:cs typeface="Garet"/>
                  <a:sym typeface="Garet"/>
                </a:rPr>
                <a:t> 📌 21:00 – Pesquisa mais sobre como pode ajudar e conversa com um amigo ou líder da igreja</a:t>
              </a:r>
            </a:p>
            <a:p>
              <a:pPr algn="l" marL="0" indent="0" lvl="0">
                <a:lnSpc>
                  <a:spcPts val="2071"/>
                </a:lnSpc>
                <a:spcBef>
                  <a:spcPct val="0"/>
                </a:spcBef>
              </a:pPr>
              <a:r>
                <a:rPr lang="en-US" sz="1593" u="none">
                  <a:solidFill>
                    <a:srgbClr val="000000"/>
                  </a:solidFill>
                  <a:latin typeface="Garet"/>
                  <a:ea typeface="Garet"/>
                  <a:cs typeface="Garet"/>
                  <a:sym typeface="Garet"/>
                </a:rPr>
                <a:t> 📌 22:30 – Se prepara para dormir</a:t>
              </a:r>
            </a:p>
            <a:p>
              <a:pPr algn="l" marL="0" indent="0" lvl="0">
                <a:lnSpc>
                  <a:spcPts val="2071"/>
                </a:lnSpc>
                <a:spcBef>
                  <a:spcPct val="0"/>
                </a:spcBef>
              </a:pPr>
            </a:p>
          </p:txBody>
        </p:sp>
        <p:sp>
          <p:nvSpPr>
            <p:cNvPr name="TextBox 42" id="42"/>
            <p:cNvSpPr txBox="true"/>
            <p:nvPr/>
          </p:nvSpPr>
          <p:spPr>
            <a:xfrm rot="0">
              <a:off x="0" y="0"/>
              <a:ext cx="6389494" cy="495300"/>
            </a:xfrm>
            <a:prstGeom prst="rect">
              <a:avLst/>
            </a:prstGeom>
          </p:spPr>
          <p:txBody>
            <a:bodyPr anchor="t" rtlCol="false" tIns="0" lIns="0" bIns="0" rIns="0">
              <a:spAutoFit/>
            </a:bodyPr>
            <a:lstStyle/>
            <a:p>
              <a:pPr algn="l">
                <a:lnSpc>
                  <a:spcPts val="2999"/>
                </a:lnSpc>
              </a:pPr>
              <a:r>
                <a:rPr lang="en-US" sz="2499" b="true">
                  <a:solidFill>
                    <a:srgbClr val="000000"/>
                  </a:solidFill>
                  <a:latin typeface="Garet Bold"/>
                  <a:ea typeface="Garet Bold"/>
                  <a:cs typeface="Garet Bold"/>
                  <a:sym typeface="Garet Bold"/>
                </a:rPr>
                <a:t>2. Amanda Souza</a:t>
              </a:r>
            </a:p>
          </p:txBody>
        </p:sp>
      </p:grpSp>
      <p:grpSp>
        <p:nvGrpSpPr>
          <p:cNvPr name="Group 43" id="43"/>
          <p:cNvGrpSpPr/>
          <p:nvPr/>
        </p:nvGrpSpPr>
        <p:grpSpPr>
          <a:xfrm rot="0">
            <a:off x="1613035" y="4143749"/>
            <a:ext cx="3939279" cy="5842400"/>
            <a:chOff x="0" y="0"/>
            <a:chExt cx="5252372" cy="7789867"/>
          </a:xfrm>
        </p:grpSpPr>
        <p:sp>
          <p:nvSpPr>
            <p:cNvPr name="TextBox 44" id="44"/>
            <p:cNvSpPr txBox="true"/>
            <p:nvPr/>
          </p:nvSpPr>
          <p:spPr>
            <a:xfrm rot="0">
              <a:off x="0" y="615950"/>
              <a:ext cx="5252372" cy="7173917"/>
            </a:xfrm>
            <a:prstGeom prst="rect">
              <a:avLst/>
            </a:prstGeom>
          </p:spPr>
          <p:txBody>
            <a:bodyPr anchor="t" rtlCol="false" tIns="0" lIns="0" bIns="0" rIns="0">
              <a:spAutoFit/>
            </a:bodyPr>
            <a:lstStyle/>
            <a:p>
              <a:pPr algn="l">
                <a:lnSpc>
                  <a:spcPts val="2071"/>
                </a:lnSpc>
              </a:pPr>
              <a:r>
                <a:rPr lang="en-US" sz="1593">
                  <a:solidFill>
                    <a:srgbClr val="000000"/>
                  </a:solidFill>
                  <a:latin typeface="Garet"/>
                  <a:ea typeface="Garet"/>
                  <a:cs typeface="Garet"/>
                  <a:sym typeface="Garet"/>
                </a:rPr>
                <a:t>📌 </a:t>
              </a:r>
              <a:r>
                <a:rPr lang="en-US" sz="1593">
                  <a:solidFill>
                    <a:srgbClr val="000000"/>
                  </a:solidFill>
                  <a:latin typeface="Garet"/>
                  <a:ea typeface="Garet"/>
                  <a:cs typeface="Garet"/>
                  <a:sym typeface="Garet"/>
                </a:rPr>
                <a:t>06:30 – Acorda e toma café da manhã</a:t>
              </a:r>
            </a:p>
            <a:p>
              <a:pPr algn="l">
                <a:lnSpc>
                  <a:spcPts val="2071"/>
                </a:lnSpc>
              </a:pPr>
              <a:r>
                <a:rPr lang="en-US" sz="1593">
                  <a:solidFill>
                    <a:srgbClr val="000000"/>
                  </a:solidFill>
                  <a:latin typeface="Garet"/>
                  <a:ea typeface="Garet"/>
                  <a:cs typeface="Garet"/>
                  <a:sym typeface="Garet"/>
                </a:rPr>
                <a:t> 📌 07:00 – Caminhada matinal no bairro</a:t>
              </a:r>
            </a:p>
            <a:p>
              <a:pPr algn="l">
                <a:lnSpc>
                  <a:spcPts val="2071"/>
                </a:lnSpc>
              </a:pPr>
              <a:r>
                <a:rPr lang="en-US" sz="1593">
                  <a:solidFill>
                    <a:srgbClr val="000000"/>
                  </a:solidFill>
                  <a:latin typeface="Garet"/>
                  <a:ea typeface="Garet"/>
                  <a:cs typeface="Garet"/>
                  <a:sym typeface="Garet"/>
                </a:rPr>
                <a:t> 📌 08:00 – Realiza pequenas tarefas em casa</a:t>
              </a:r>
            </a:p>
            <a:p>
              <a:pPr algn="l">
                <a:lnSpc>
                  <a:spcPts val="2071"/>
                </a:lnSpc>
              </a:pPr>
              <a:r>
                <a:rPr lang="en-US" sz="1593">
                  <a:solidFill>
                    <a:srgbClr val="000000"/>
                  </a:solidFill>
                  <a:latin typeface="Garet"/>
                  <a:ea typeface="Garet"/>
                  <a:cs typeface="Garet"/>
                  <a:sym typeface="Garet"/>
                </a:rPr>
                <a:t> 📌 09:30 – Ajuda vizinhos com caronas ou compras</a:t>
              </a:r>
            </a:p>
            <a:p>
              <a:pPr algn="l" marL="0" indent="0" lvl="0">
                <a:lnSpc>
                  <a:spcPts val="2071"/>
                </a:lnSpc>
                <a:spcBef>
                  <a:spcPct val="0"/>
                </a:spcBef>
              </a:pPr>
              <a:r>
                <a:rPr lang="en-US" sz="1593">
                  <a:solidFill>
                    <a:srgbClr val="000000"/>
                  </a:solidFill>
                  <a:latin typeface="Garet"/>
                  <a:ea typeface="Garet"/>
                  <a:cs typeface="Garet"/>
                  <a:sym typeface="Garet"/>
                </a:rPr>
                <a:t> 📌 </a:t>
              </a:r>
              <a:r>
                <a:rPr lang="en-US" sz="1593">
                  <a:solidFill>
                    <a:srgbClr val="000000"/>
                  </a:solidFill>
                  <a:latin typeface="Garet"/>
                  <a:ea typeface="Garet"/>
                  <a:cs typeface="Garet"/>
                  <a:sym typeface="Garet"/>
                </a:rPr>
                <a:t>12:00 – Almoça e descansa um pouco</a:t>
              </a:r>
            </a:p>
            <a:p>
              <a:pPr algn="l" marL="0" indent="0" lvl="0">
                <a:lnSpc>
                  <a:spcPts val="2071"/>
                </a:lnSpc>
                <a:spcBef>
                  <a:spcPct val="0"/>
                </a:spcBef>
              </a:pPr>
              <a:r>
                <a:rPr lang="en-US" sz="1593">
                  <a:solidFill>
                    <a:srgbClr val="000000"/>
                  </a:solidFill>
                  <a:latin typeface="Garet"/>
                  <a:ea typeface="Garet"/>
                  <a:cs typeface="Garet"/>
                  <a:sym typeface="Garet"/>
                </a:rPr>
                <a:t> 📌</a:t>
              </a:r>
              <a:r>
                <a:rPr lang="en-US" b="true" sz="1593">
                  <a:solidFill>
                    <a:srgbClr val="000000"/>
                  </a:solidFill>
                  <a:latin typeface="Garet Bold"/>
                  <a:ea typeface="Garet Bold"/>
                  <a:cs typeface="Garet Bold"/>
                  <a:sym typeface="Garet Bold"/>
                </a:rPr>
                <a:t> 15:30 – Acessa o site da igreja para verificar eventos e planejar futuras atividades</a:t>
              </a:r>
            </a:p>
            <a:p>
              <a:pPr algn="l" marL="0" indent="0" lvl="0">
                <a:lnSpc>
                  <a:spcPts val="2071"/>
                </a:lnSpc>
                <a:spcBef>
                  <a:spcPct val="0"/>
                </a:spcBef>
              </a:pPr>
              <a:r>
                <a:rPr lang="en-US" sz="1593">
                  <a:solidFill>
                    <a:srgbClr val="000000"/>
                  </a:solidFill>
                  <a:latin typeface="Garet"/>
                  <a:ea typeface="Garet"/>
                  <a:cs typeface="Garet"/>
                  <a:sym typeface="Garet"/>
                </a:rPr>
                <a:t> 📌 16:00 – Leva membros da igreja com dificuldades de locomoção</a:t>
              </a:r>
            </a:p>
            <a:p>
              <a:pPr algn="l" marL="0" indent="0" lvl="0">
                <a:lnSpc>
                  <a:spcPts val="2071"/>
                </a:lnSpc>
                <a:spcBef>
                  <a:spcPct val="0"/>
                </a:spcBef>
              </a:pPr>
              <a:r>
                <a:rPr lang="en-US" sz="1593">
                  <a:solidFill>
                    <a:srgbClr val="000000"/>
                  </a:solidFill>
                  <a:latin typeface="Garet"/>
                  <a:ea typeface="Garet"/>
                  <a:cs typeface="Garet"/>
                  <a:sym typeface="Garet"/>
                </a:rPr>
                <a:t> 📌 18:00 – Tempo livre para leitura e </a:t>
              </a:r>
              <a:r>
                <a:rPr lang="en-US" sz="1593" u="none">
                  <a:solidFill>
                    <a:srgbClr val="000000"/>
                  </a:solidFill>
                  <a:latin typeface="Garet"/>
                  <a:ea typeface="Garet"/>
                  <a:cs typeface="Garet"/>
                  <a:sym typeface="Garet"/>
                </a:rPr>
                <a:t>preparação </a:t>
              </a:r>
              <a:r>
                <a:rPr lang="en-US" sz="1593">
                  <a:solidFill>
                    <a:srgbClr val="000000"/>
                  </a:solidFill>
                  <a:latin typeface="Garet"/>
                  <a:ea typeface="Garet"/>
                  <a:cs typeface="Garet"/>
                  <a:sym typeface="Garet"/>
                </a:rPr>
                <a:t>de</a:t>
              </a:r>
              <a:r>
                <a:rPr lang="en-US" sz="1593" u="none">
                  <a:solidFill>
                    <a:srgbClr val="000000"/>
                  </a:solidFill>
                  <a:latin typeface="Garet"/>
                  <a:ea typeface="Garet"/>
                  <a:cs typeface="Garet"/>
                  <a:sym typeface="Garet"/>
                </a:rPr>
                <a:t> </a:t>
              </a:r>
              <a:r>
                <a:rPr lang="en-US" sz="1593">
                  <a:solidFill>
                    <a:srgbClr val="000000"/>
                  </a:solidFill>
                  <a:latin typeface="Garet"/>
                  <a:ea typeface="Garet"/>
                  <a:cs typeface="Garet"/>
                  <a:sym typeface="Garet"/>
                </a:rPr>
                <a:t>s</a:t>
              </a:r>
              <a:r>
                <a:rPr lang="en-US" sz="1593" u="none">
                  <a:solidFill>
                    <a:srgbClr val="000000"/>
                  </a:solidFill>
                  <a:latin typeface="Garet"/>
                  <a:ea typeface="Garet"/>
                  <a:cs typeface="Garet"/>
                  <a:sym typeface="Garet"/>
                </a:rPr>
                <a:t>ermõe</a:t>
              </a:r>
              <a:r>
                <a:rPr lang="en-US" sz="1593">
                  <a:solidFill>
                    <a:srgbClr val="000000"/>
                  </a:solidFill>
                  <a:latin typeface="Garet"/>
                  <a:ea typeface="Garet"/>
                  <a:cs typeface="Garet"/>
                  <a:sym typeface="Garet"/>
                </a:rPr>
                <a:t>s</a:t>
              </a:r>
            </a:p>
            <a:p>
              <a:pPr algn="l" marL="0" indent="0" lvl="0">
                <a:lnSpc>
                  <a:spcPts val="2071"/>
                </a:lnSpc>
                <a:spcBef>
                  <a:spcPct val="0"/>
                </a:spcBef>
              </a:pPr>
              <a:r>
                <a:rPr lang="en-US" sz="1593">
                  <a:solidFill>
                    <a:srgbClr val="000000"/>
                  </a:solidFill>
                  <a:latin typeface="Garet"/>
                  <a:ea typeface="Garet"/>
                  <a:cs typeface="Garet"/>
                  <a:sym typeface="Garet"/>
                </a:rPr>
                <a:t> 📌 19:30 – Participa de reuniões ou atividades </a:t>
              </a:r>
              <a:r>
                <a:rPr lang="en-US" sz="1593" u="none">
                  <a:solidFill>
                    <a:srgbClr val="000000"/>
                  </a:solidFill>
                  <a:latin typeface="Garet"/>
                  <a:ea typeface="Garet"/>
                  <a:cs typeface="Garet"/>
                  <a:sym typeface="Garet"/>
                </a:rPr>
                <a:t>d</a:t>
              </a:r>
              <a:r>
                <a:rPr lang="en-US" sz="1593">
                  <a:solidFill>
                    <a:srgbClr val="000000"/>
                  </a:solidFill>
                  <a:latin typeface="Garet"/>
                  <a:ea typeface="Garet"/>
                  <a:cs typeface="Garet"/>
                  <a:sym typeface="Garet"/>
                </a:rPr>
                <a:t>a igreja</a:t>
              </a:r>
            </a:p>
            <a:p>
              <a:pPr algn="l" marL="0" indent="0" lvl="0">
                <a:lnSpc>
                  <a:spcPts val="2071"/>
                </a:lnSpc>
                <a:spcBef>
                  <a:spcPct val="0"/>
                </a:spcBef>
              </a:pPr>
              <a:r>
                <a:rPr lang="en-US" sz="1593">
                  <a:solidFill>
                    <a:srgbClr val="000000"/>
                  </a:solidFill>
                  <a:latin typeface="Garet"/>
                  <a:ea typeface="Garet"/>
                  <a:cs typeface="Garet"/>
                  <a:sym typeface="Garet"/>
                </a:rPr>
                <a:t> 📌 22:00 – Reflexão e </a:t>
              </a:r>
              <a:r>
                <a:rPr lang="en-US" sz="1593" u="none">
                  <a:solidFill>
                    <a:srgbClr val="000000"/>
                  </a:solidFill>
                  <a:latin typeface="Garet"/>
                  <a:ea typeface="Garet"/>
                  <a:cs typeface="Garet"/>
                  <a:sym typeface="Garet"/>
                </a:rPr>
                <a:t>oraçã</a:t>
              </a:r>
              <a:r>
                <a:rPr lang="en-US" sz="1593">
                  <a:solidFill>
                    <a:srgbClr val="000000"/>
                  </a:solidFill>
                  <a:latin typeface="Garet"/>
                  <a:ea typeface="Garet"/>
                  <a:cs typeface="Garet"/>
                  <a:sym typeface="Garet"/>
                </a:rPr>
                <a:t>o</a:t>
              </a:r>
              <a:r>
                <a:rPr lang="en-US" sz="1593" u="none">
                  <a:solidFill>
                    <a:srgbClr val="000000"/>
                  </a:solidFill>
                  <a:latin typeface="Garet"/>
                  <a:ea typeface="Garet"/>
                  <a:cs typeface="Garet"/>
                  <a:sym typeface="Garet"/>
                </a:rPr>
                <a:t> a</a:t>
              </a:r>
              <a:r>
                <a:rPr lang="en-US" sz="1593">
                  <a:solidFill>
                    <a:srgbClr val="000000"/>
                  </a:solidFill>
                  <a:latin typeface="Garet"/>
                  <a:ea typeface="Garet"/>
                  <a:cs typeface="Garet"/>
                  <a:sym typeface="Garet"/>
                </a:rPr>
                <a:t>n</a:t>
              </a:r>
              <a:r>
                <a:rPr lang="en-US" sz="1593" u="none">
                  <a:solidFill>
                    <a:srgbClr val="000000"/>
                  </a:solidFill>
                  <a:latin typeface="Garet"/>
                  <a:ea typeface="Garet"/>
                  <a:cs typeface="Garet"/>
                  <a:sym typeface="Garet"/>
                </a:rPr>
                <a:t>tes de d</a:t>
              </a:r>
              <a:r>
                <a:rPr lang="en-US" sz="1593">
                  <a:solidFill>
                    <a:srgbClr val="000000"/>
                  </a:solidFill>
                  <a:latin typeface="Garet"/>
                  <a:ea typeface="Garet"/>
                  <a:cs typeface="Garet"/>
                  <a:sym typeface="Garet"/>
                </a:rPr>
                <a:t>o</a:t>
              </a:r>
              <a:r>
                <a:rPr lang="en-US" sz="1593" u="none">
                  <a:solidFill>
                    <a:srgbClr val="000000"/>
                  </a:solidFill>
                  <a:latin typeface="Garet"/>
                  <a:ea typeface="Garet"/>
                  <a:cs typeface="Garet"/>
                  <a:sym typeface="Garet"/>
                </a:rPr>
                <a:t>rmir</a:t>
              </a:r>
            </a:p>
          </p:txBody>
        </p:sp>
        <p:sp>
          <p:nvSpPr>
            <p:cNvPr name="TextBox 45" id="45"/>
            <p:cNvSpPr txBox="true"/>
            <p:nvPr/>
          </p:nvSpPr>
          <p:spPr>
            <a:xfrm rot="0">
              <a:off x="29112" y="0"/>
              <a:ext cx="4627981" cy="495300"/>
            </a:xfrm>
            <a:prstGeom prst="rect">
              <a:avLst/>
            </a:prstGeom>
          </p:spPr>
          <p:txBody>
            <a:bodyPr anchor="t" rtlCol="false" tIns="0" lIns="0" bIns="0" rIns="0">
              <a:spAutoFit/>
            </a:bodyPr>
            <a:lstStyle/>
            <a:p>
              <a:pPr algn="l">
                <a:lnSpc>
                  <a:spcPts val="2999"/>
                </a:lnSpc>
              </a:pPr>
              <a:r>
                <a:rPr lang="en-US" sz="2499" b="true">
                  <a:solidFill>
                    <a:srgbClr val="000000"/>
                  </a:solidFill>
                  <a:latin typeface="Garet Bold"/>
                  <a:ea typeface="Garet Bold"/>
                  <a:cs typeface="Garet Bold"/>
                  <a:sym typeface="Garet Bold"/>
                </a:rPr>
                <a:t>1. Ricardo Alves</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97511"/>
            <a:ext cx="18288000" cy="10189489"/>
            <a:chOff x="0" y="0"/>
            <a:chExt cx="24384000" cy="13585985"/>
          </a:xfrm>
        </p:grpSpPr>
        <p:sp>
          <p:nvSpPr>
            <p:cNvPr name="Freeform 3" id="3"/>
            <p:cNvSpPr/>
            <p:nvPr/>
          </p:nvSpPr>
          <p:spPr>
            <a:xfrm flipH="true" flipV="false" rot="0">
              <a:off x="0" y="0"/>
              <a:ext cx="18420761" cy="9377408"/>
            </a:xfrm>
            <a:custGeom>
              <a:avLst/>
              <a:gdLst/>
              <a:ahLst/>
              <a:cxnLst/>
              <a:rect r="r" b="b" t="t" l="l"/>
              <a:pathLst>
                <a:path h="9377408" w="18420761">
                  <a:moveTo>
                    <a:pt x="18420761" y="0"/>
                  </a:moveTo>
                  <a:lnTo>
                    <a:pt x="0" y="0"/>
                  </a:lnTo>
                  <a:lnTo>
                    <a:pt x="0" y="9377408"/>
                  </a:lnTo>
                  <a:lnTo>
                    <a:pt x="18420761" y="9377408"/>
                  </a:lnTo>
                  <a:lnTo>
                    <a:pt x="184207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1358599"/>
              <a:ext cx="24384000" cy="12227387"/>
              <a:chOff x="0" y="0"/>
              <a:chExt cx="4862686" cy="2438400"/>
            </a:xfrm>
          </p:grpSpPr>
          <p:sp>
            <p:nvSpPr>
              <p:cNvPr name="Freeform 5" id="5"/>
              <p:cNvSpPr/>
              <p:nvPr/>
            </p:nvSpPr>
            <p:spPr>
              <a:xfrm flipH="false" flipV="false" rot="0">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6" id="6"/>
              <p:cNvSpPr txBox="true"/>
              <p:nvPr/>
            </p:nvSpPr>
            <p:spPr>
              <a:xfrm>
                <a:off x="0" y="-38100"/>
                <a:ext cx="4862686" cy="2476500"/>
              </a:xfrm>
              <a:prstGeom prst="rect">
                <a:avLst/>
              </a:prstGeom>
            </p:spPr>
            <p:txBody>
              <a:bodyPr anchor="ctr" rtlCol="false" tIns="50800" lIns="50800" bIns="50800" rIns="50800"/>
              <a:lstStyle/>
              <a:p>
                <a:pPr algn="ctr">
                  <a:lnSpc>
                    <a:spcPts val="3380"/>
                  </a:lnSpc>
                </a:pPr>
              </a:p>
            </p:txBody>
          </p:sp>
        </p:grpSp>
      </p:grpSp>
      <p:sp>
        <p:nvSpPr>
          <p:cNvPr name="AutoShape 7" id="7"/>
          <p:cNvSpPr/>
          <p:nvPr/>
        </p:nvSpPr>
        <p:spPr>
          <a:xfrm rot="0">
            <a:off x="685272" y="1603451"/>
            <a:ext cx="343428" cy="0"/>
          </a:xfrm>
          <a:prstGeom prst="line">
            <a:avLst/>
          </a:prstGeom>
          <a:ln cap="rnd" w="47625">
            <a:solidFill>
              <a:srgbClr val="000000"/>
            </a:solidFill>
            <a:prstDash val="solid"/>
            <a:headEnd type="none" len="sm" w="sm"/>
            <a:tailEnd type="arrow" len="sm" w="med"/>
          </a:ln>
        </p:spPr>
      </p:sp>
      <p:sp>
        <p:nvSpPr>
          <p:cNvPr name="AutoShape 8" id="8"/>
          <p:cNvSpPr/>
          <p:nvPr/>
        </p:nvSpPr>
        <p:spPr>
          <a:xfrm rot="-10800000">
            <a:off x="168470" y="1603451"/>
            <a:ext cx="343428" cy="0"/>
          </a:xfrm>
          <a:prstGeom prst="line">
            <a:avLst/>
          </a:prstGeom>
          <a:ln cap="rnd" w="47625">
            <a:solidFill>
              <a:srgbClr val="000000"/>
            </a:solidFill>
            <a:prstDash val="solid"/>
            <a:headEnd type="none" len="sm" w="sm"/>
            <a:tailEnd type="arrow" len="sm" w="med"/>
          </a:ln>
        </p:spPr>
      </p:sp>
      <p:sp>
        <p:nvSpPr>
          <p:cNvPr name="Freeform 9" id="9"/>
          <p:cNvSpPr/>
          <p:nvPr/>
        </p:nvSpPr>
        <p:spPr>
          <a:xfrm flipH="false" flipV="false" rot="0">
            <a:off x="1200150" y="1443766"/>
            <a:ext cx="309499" cy="319371"/>
          </a:xfrm>
          <a:custGeom>
            <a:avLst/>
            <a:gdLst/>
            <a:ahLst/>
            <a:cxnLst/>
            <a:rect r="r" b="b" t="t" l="l"/>
            <a:pathLst>
              <a:path h="319371" w="309499">
                <a:moveTo>
                  <a:pt x="0" y="0"/>
                </a:moveTo>
                <a:lnTo>
                  <a:pt x="309499" y="0"/>
                </a:lnTo>
                <a:lnTo>
                  <a:pt x="309499" y="319371"/>
                </a:lnTo>
                <a:lnTo>
                  <a:pt x="0" y="3193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600768" y="1348239"/>
            <a:ext cx="15658532" cy="510426"/>
            <a:chOff x="0" y="0"/>
            <a:chExt cx="12467294" cy="406400"/>
          </a:xfrm>
        </p:grpSpPr>
        <p:sp>
          <p:nvSpPr>
            <p:cNvPr name="Freeform 11" id="11"/>
            <p:cNvSpPr/>
            <p:nvPr/>
          </p:nvSpPr>
          <p:spPr>
            <a:xfrm flipH="false" flipV="false" rot="0">
              <a:off x="0" y="0"/>
              <a:ext cx="12467294" cy="406400"/>
            </a:xfrm>
            <a:custGeom>
              <a:avLst/>
              <a:gdLst/>
              <a:ahLst/>
              <a:cxnLst/>
              <a:rect r="r" b="b" t="t" l="l"/>
              <a:pathLst>
                <a:path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name="TextBox 12" id="12"/>
            <p:cNvSpPr txBox="true"/>
            <p:nvPr/>
          </p:nvSpPr>
          <p:spPr>
            <a:xfrm>
              <a:off x="0" y="-28575"/>
              <a:ext cx="12467294" cy="434975"/>
            </a:xfrm>
            <a:prstGeom prst="rect">
              <a:avLst/>
            </a:prstGeom>
          </p:spPr>
          <p:txBody>
            <a:bodyPr anchor="ctr" rtlCol="false" tIns="50800" lIns="50800" bIns="50800" rIns="50800"/>
            <a:lstStyle/>
            <a:p>
              <a:pPr algn="ctr">
                <a:lnSpc>
                  <a:spcPts val="3380"/>
                </a:lnSpc>
              </a:pPr>
            </a:p>
          </p:txBody>
        </p:sp>
      </p:grpSp>
      <p:sp>
        <p:nvSpPr>
          <p:cNvPr name="Freeform 13" id="13"/>
          <p:cNvSpPr/>
          <p:nvPr/>
        </p:nvSpPr>
        <p:spPr>
          <a:xfrm flipH="false" flipV="false" rot="0">
            <a:off x="1752902" y="1443766"/>
            <a:ext cx="333943" cy="319371"/>
          </a:xfrm>
          <a:custGeom>
            <a:avLst/>
            <a:gdLst/>
            <a:ahLst/>
            <a:cxnLst/>
            <a:rect r="r" b="b" t="t" l="l"/>
            <a:pathLst>
              <a:path h="319371" w="333943">
                <a:moveTo>
                  <a:pt x="0" y="0"/>
                </a:moveTo>
                <a:lnTo>
                  <a:pt x="333942" y="0"/>
                </a:lnTo>
                <a:lnTo>
                  <a:pt x="333942" y="319371"/>
                </a:lnTo>
                <a:lnTo>
                  <a:pt x="0" y="3193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340184" y="265439"/>
            <a:ext cx="604587" cy="60458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7AC96"/>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3380"/>
                </a:lnSpc>
              </a:pPr>
            </a:p>
          </p:txBody>
        </p:sp>
      </p:grpSp>
      <p:sp>
        <p:nvSpPr>
          <p:cNvPr name="Freeform 17" id="17"/>
          <p:cNvSpPr/>
          <p:nvPr/>
        </p:nvSpPr>
        <p:spPr>
          <a:xfrm flipH="false" flipV="false" rot="0">
            <a:off x="4259017" y="453433"/>
            <a:ext cx="304376" cy="294415"/>
          </a:xfrm>
          <a:custGeom>
            <a:avLst/>
            <a:gdLst/>
            <a:ahLst/>
            <a:cxnLst/>
            <a:rect r="r" b="b" t="t" l="l"/>
            <a:pathLst>
              <a:path h="294415" w="304376">
                <a:moveTo>
                  <a:pt x="0" y="0"/>
                </a:moveTo>
                <a:lnTo>
                  <a:pt x="304376" y="0"/>
                </a:lnTo>
                <a:lnTo>
                  <a:pt x="304376" y="294415"/>
                </a:lnTo>
                <a:lnTo>
                  <a:pt x="0" y="2944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4845319" y="453433"/>
            <a:ext cx="294415" cy="294415"/>
          </a:xfrm>
          <a:custGeom>
            <a:avLst/>
            <a:gdLst/>
            <a:ahLst/>
            <a:cxnLst/>
            <a:rect r="r" b="b" t="t" l="l"/>
            <a:pathLst>
              <a:path h="294415" w="294415">
                <a:moveTo>
                  <a:pt x="0" y="0"/>
                </a:moveTo>
                <a:lnTo>
                  <a:pt x="294415" y="0"/>
                </a:lnTo>
                <a:lnTo>
                  <a:pt x="294415" y="294415"/>
                </a:lnTo>
                <a:lnTo>
                  <a:pt x="0" y="29441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9" id="19"/>
          <p:cNvSpPr txBox="true"/>
          <p:nvPr/>
        </p:nvSpPr>
        <p:spPr>
          <a:xfrm rot="0">
            <a:off x="7294694" y="2561301"/>
            <a:ext cx="3328936" cy="590550"/>
          </a:xfrm>
          <a:prstGeom prst="rect">
            <a:avLst/>
          </a:prstGeom>
        </p:spPr>
        <p:txBody>
          <a:bodyPr anchor="t" rtlCol="false" tIns="0" lIns="0" bIns="0" rIns="0">
            <a:spAutoFit/>
          </a:bodyPr>
          <a:lstStyle/>
          <a:p>
            <a:pPr algn="ctr">
              <a:lnSpc>
                <a:spcPts val="4799"/>
              </a:lnSpc>
            </a:pPr>
            <a:r>
              <a:rPr lang="en-US" sz="3999" b="true">
                <a:solidFill>
                  <a:srgbClr val="000000"/>
                </a:solidFill>
                <a:latin typeface="Garet Bold"/>
                <a:ea typeface="Garet Bold"/>
                <a:cs typeface="Garet Bold"/>
                <a:sym typeface="Garet Bold"/>
              </a:rPr>
              <a:t>Waves</a:t>
            </a:r>
          </a:p>
        </p:txBody>
      </p:sp>
      <p:sp>
        <p:nvSpPr>
          <p:cNvPr name="TextBox 20" id="20"/>
          <p:cNvSpPr txBox="true"/>
          <p:nvPr/>
        </p:nvSpPr>
        <p:spPr>
          <a:xfrm rot="0">
            <a:off x="2258294" y="1368501"/>
            <a:ext cx="8707740" cy="422275"/>
          </a:xfrm>
          <a:prstGeom prst="rect">
            <a:avLst/>
          </a:prstGeom>
        </p:spPr>
        <p:txBody>
          <a:bodyPr anchor="t" rtlCol="false" tIns="0" lIns="0" bIns="0" rIns="0">
            <a:spAutoFit/>
          </a:bodyPr>
          <a:lstStyle/>
          <a:p>
            <a:pPr algn="l">
              <a:lnSpc>
                <a:spcPts val="3499"/>
              </a:lnSpc>
            </a:pPr>
            <a:r>
              <a:rPr lang="en-US" sz="2499">
                <a:solidFill>
                  <a:srgbClr val="48494E"/>
                </a:solidFill>
                <a:latin typeface="Garet"/>
                <a:ea typeface="Garet"/>
                <a:cs typeface="Garet"/>
                <a:sym typeface="Garet"/>
              </a:rPr>
              <a:t>Issues</a:t>
            </a:r>
          </a:p>
        </p:txBody>
      </p:sp>
      <p:sp>
        <p:nvSpPr>
          <p:cNvPr name="TextBox 21" id="21"/>
          <p:cNvSpPr txBox="true"/>
          <p:nvPr/>
        </p:nvSpPr>
        <p:spPr>
          <a:xfrm rot="0">
            <a:off x="1509649" y="415333"/>
            <a:ext cx="2749368" cy="339725"/>
          </a:xfrm>
          <a:prstGeom prst="rect">
            <a:avLst/>
          </a:prstGeom>
        </p:spPr>
        <p:txBody>
          <a:bodyPr anchor="t" rtlCol="false" tIns="0" lIns="0" bIns="0" rIns="0">
            <a:spAutoFit/>
          </a:bodyPr>
          <a:lstStyle/>
          <a:p>
            <a:pPr algn="l">
              <a:lnSpc>
                <a:spcPts val="2800"/>
              </a:lnSpc>
            </a:pPr>
            <a:r>
              <a:rPr lang="en-US" sz="2000">
                <a:solidFill>
                  <a:srgbClr val="000000"/>
                </a:solidFill>
                <a:latin typeface="Garet"/>
                <a:ea typeface="Garet"/>
                <a:cs typeface="Garet"/>
                <a:sym typeface="Garet"/>
              </a:rPr>
              <a:t>Title Page</a:t>
            </a:r>
          </a:p>
        </p:txBody>
      </p:sp>
      <p:sp>
        <p:nvSpPr>
          <p:cNvPr name="TextBox 22" id="22"/>
          <p:cNvSpPr txBox="true"/>
          <p:nvPr/>
        </p:nvSpPr>
        <p:spPr>
          <a:xfrm rot="0">
            <a:off x="1234457" y="3989080"/>
            <a:ext cx="3328936" cy="590550"/>
          </a:xfrm>
          <a:prstGeom prst="rect">
            <a:avLst/>
          </a:prstGeom>
        </p:spPr>
        <p:txBody>
          <a:bodyPr anchor="t" rtlCol="false" tIns="0" lIns="0" bIns="0" rIns="0">
            <a:spAutoFit/>
          </a:bodyPr>
          <a:lstStyle/>
          <a:p>
            <a:pPr algn="ctr">
              <a:lnSpc>
                <a:spcPts val="4799"/>
              </a:lnSpc>
            </a:pPr>
            <a:r>
              <a:rPr lang="en-US" sz="3999" b="true">
                <a:solidFill>
                  <a:srgbClr val="000000"/>
                </a:solidFill>
                <a:latin typeface="Garet Bold"/>
                <a:ea typeface="Garet Bold"/>
                <a:cs typeface="Garet Bold"/>
                <a:sym typeface="Garet Bold"/>
              </a:rPr>
              <a:t>1° Onda</a:t>
            </a:r>
          </a:p>
        </p:txBody>
      </p:sp>
      <p:sp>
        <p:nvSpPr>
          <p:cNvPr name="Freeform 23" id="23"/>
          <p:cNvSpPr/>
          <p:nvPr/>
        </p:nvSpPr>
        <p:spPr>
          <a:xfrm flipH="false" flipV="false" rot="0">
            <a:off x="4498025" y="5456526"/>
            <a:ext cx="2365067" cy="1492245"/>
          </a:xfrm>
          <a:custGeom>
            <a:avLst/>
            <a:gdLst/>
            <a:ahLst/>
            <a:cxnLst/>
            <a:rect r="r" b="b" t="t" l="l"/>
            <a:pathLst>
              <a:path h="1492245" w="2365067">
                <a:moveTo>
                  <a:pt x="0" y="0"/>
                </a:moveTo>
                <a:lnTo>
                  <a:pt x="2365067" y="0"/>
                </a:lnTo>
                <a:lnTo>
                  <a:pt x="2365067" y="1492244"/>
                </a:lnTo>
                <a:lnTo>
                  <a:pt x="0" y="1492244"/>
                </a:lnTo>
                <a:lnTo>
                  <a:pt x="0" y="0"/>
                </a:lnTo>
                <a:close/>
              </a:path>
            </a:pathLst>
          </a:custGeom>
          <a:blipFill>
            <a:blip r:embed="rId12"/>
            <a:stretch>
              <a:fillRect l="0" t="0" r="0" b="0"/>
            </a:stretch>
          </a:blipFill>
        </p:spPr>
      </p:sp>
      <p:sp>
        <p:nvSpPr>
          <p:cNvPr name="Freeform 24" id="24"/>
          <p:cNvSpPr/>
          <p:nvPr/>
        </p:nvSpPr>
        <p:spPr>
          <a:xfrm flipH="false" flipV="false" rot="0">
            <a:off x="12955020" y="3550725"/>
            <a:ext cx="2381836" cy="1457735"/>
          </a:xfrm>
          <a:custGeom>
            <a:avLst/>
            <a:gdLst/>
            <a:ahLst/>
            <a:cxnLst/>
            <a:rect r="r" b="b" t="t" l="l"/>
            <a:pathLst>
              <a:path h="1457735" w="2381836">
                <a:moveTo>
                  <a:pt x="0" y="0"/>
                </a:moveTo>
                <a:lnTo>
                  <a:pt x="2381835" y="0"/>
                </a:lnTo>
                <a:lnTo>
                  <a:pt x="2381835" y="1457735"/>
                </a:lnTo>
                <a:lnTo>
                  <a:pt x="0" y="1457735"/>
                </a:lnTo>
                <a:lnTo>
                  <a:pt x="0" y="0"/>
                </a:lnTo>
                <a:close/>
              </a:path>
            </a:pathLst>
          </a:custGeom>
          <a:blipFill>
            <a:blip r:embed="rId13"/>
            <a:stretch>
              <a:fillRect l="0" t="0" r="0" b="0"/>
            </a:stretch>
          </a:blipFill>
        </p:spPr>
      </p:sp>
      <p:sp>
        <p:nvSpPr>
          <p:cNvPr name="Freeform 25" id="25"/>
          <p:cNvSpPr/>
          <p:nvPr/>
        </p:nvSpPr>
        <p:spPr>
          <a:xfrm flipH="false" flipV="false" rot="0">
            <a:off x="10101108" y="3550725"/>
            <a:ext cx="2505041" cy="1457735"/>
          </a:xfrm>
          <a:custGeom>
            <a:avLst/>
            <a:gdLst/>
            <a:ahLst/>
            <a:cxnLst/>
            <a:rect r="r" b="b" t="t" l="l"/>
            <a:pathLst>
              <a:path h="1457735" w="2505041">
                <a:moveTo>
                  <a:pt x="0" y="0"/>
                </a:moveTo>
                <a:lnTo>
                  <a:pt x="2505041" y="0"/>
                </a:lnTo>
                <a:lnTo>
                  <a:pt x="2505041" y="1457735"/>
                </a:lnTo>
                <a:lnTo>
                  <a:pt x="0" y="1457735"/>
                </a:lnTo>
                <a:lnTo>
                  <a:pt x="0" y="0"/>
                </a:lnTo>
                <a:close/>
              </a:path>
            </a:pathLst>
          </a:custGeom>
          <a:blipFill>
            <a:blip r:embed="rId14"/>
            <a:stretch>
              <a:fillRect l="0" t="0" r="0" b="0"/>
            </a:stretch>
          </a:blipFill>
        </p:spPr>
      </p:sp>
      <p:sp>
        <p:nvSpPr>
          <p:cNvPr name="Freeform 26" id="26"/>
          <p:cNvSpPr/>
          <p:nvPr/>
        </p:nvSpPr>
        <p:spPr>
          <a:xfrm flipH="false" flipV="false" rot="0">
            <a:off x="7222637" y="3550725"/>
            <a:ext cx="2529600" cy="1457735"/>
          </a:xfrm>
          <a:custGeom>
            <a:avLst/>
            <a:gdLst/>
            <a:ahLst/>
            <a:cxnLst/>
            <a:rect r="r" b="b" t="t" l="l"/>
            <a:pathLst>
              <a:path h="1457735" w="2529600">
                <a:moveTo>
                  <a:pt x="0" y="0"/>
                </a:moveTo>
                <a:lnTo>
                  <a:pt x="2529600" y="0"/>
                </a:lnTo>
                <a:lnTo>
                  <a:pt x="2529600" y="1457735"/>
                </a:lnTo>
                <a:lnTo>
                  <a:pt x="0" y="1457735"/>
                </a:lnTo>
                <a:lnTo>
                  <a:pt x="0" y="0"/>
                </a:lnTo>
                <a:close/>
              </a:path>
            </a:pathLst>
          </a:custGeom>
          <a:blipFill>
            <a:blip r:embed="rId15"/>
            <a:stretch>
              <a:fillRect l="0" t="0" r="0" b="0"/>
            </a:stretch>
          </a:blipFill>
        </p:spPr>
      </p:sp>
      <p:sp>
        <p:nvSpPr>
          <p:cNvPr name="TextBox 27" id="27"/>
          <p:cNvSpPr txBox="true"/>
          <p:nvPr/>
        </p:nvSpPr>
        <p:spPr>
          <a:xfrm rot="0">
            <a:off x="1234457" y="5846866"/>
            <a:ext cx="3328936" cy="590550"/>
          </a:xfrm>
          <a:prstGeom prst="rect">
            <a:avLst/>
          </a:prstGeom>
        </p:spPr>
        <p:txBody>
          <a:bodyPr anchor="t" rtlCol="false" tIns="0" lIns="0" bIns="0" rIns="0">
            <a:spAutoFit/>
          </a:bodyPr>
          <a:lstStyle/>
          <a:p>
            <a:pPr algn="ctr">
              <a:lnSpc>
                <a:spcPts val="4799"/>
              </a:lnSpc>
            </a:pPr>
            <a:r>
              <a:rPr lang="en-US" sz="3999" b="true">
                <a:solidFill>
                  <a:srgbClr val="000000"/>
                </a:solidFill>
                <a:latin typeface="Garet Bold"/>
                <a:ea typeface="Garet Bold"/>
                <a:cs typeface="Garet Bold"/>
                <a:sym typeface="Garet Bold"/>
              </a:rPr>
              <a:t>2° Onda</a:t>
            </a:r>
          </a:p>
        </p:txBody>
      </p:sp>
      <p:sp>
        <p:nvSpPr>
          <p:cNvPr name="TextBox 28" id="28"/>
          <p:cNvSpPr txBox="true"/>
          <p:nvPr/>
        </p:nvSpPr>
        <p:spPr>
          <a:xfrm rot="0">
            <a:off x="1234457" y="7704651"/>
            <a:ext cx="3328936" cy="590550"/>
          </a:xfrm>
          <a:prstGeom prst="rect">
            <a:avLst/>
          </a:prstGeom>
        </p:spPr>
        <p:txBody>
          <a:bodyPr anchor="t" rtlCol="false" tIns="0" lIns="0" bIns="0" rIns="0">
            <a:spAutoFit/>
          </a:bodyPr>
          <a:lstStyle/>
          <a:p>
            <a:pPr algn="ctr">
              <a:lnSpc>
                <a:spcPts val="4799"/>
              </a:lnSpc>
            </a:pPr>
            <a:r>
              <a:rPr lang="en-US" sz="3999" b="true">
                <a:solidFill>
                  <a:srgbClr val="000000"/>
                </a:solidFill>
                <a:latin typeface="Garet Bold"/>
                <a:ea typeface="Garet Bold"/>
                <a:cs typeface="Garet Bold"/>
                <a:sym typeface="Garet Bold"/>
              </a:rPr>
              <a:t>3° Onda</a:t>
            </a:r>
          </a:p>
        </p:txBody>
      </p:sp>
      <p:sp>
        <p:nvSpPr>
          <p:cNvPr name="Freeform 29" id="29"/>
          <p:cNvSpPr/>
          <p:nvPr/>
        </p:nvSpPr>
        <p:spPr>
          <a:xfrm flipH="false" flipV="false" rot="0">
            <a:off x="4498025" y="3550725"/>
            <a:ext cx="2372187" cy="1457735"/>
          </a:xfrm>
          <a:custGeom>
            <a:avLst/>
            <a:gdLst/>
            <a:ahLst/>
            <a:cxnLst/>
            <a:rect r="r" b="b" t="t" l="l"/>
            <a:pathLst>
              <a:path h="1457735" w="2372187">
                <a:moveTo>
                  <a:pt x="0" y="0"/>
                </a:moveTo>
                <a:lnTo>
                  <a:pt x="2372187" y="0"/>
                </a:lnTo>
                <a:lnTo>
                  <a:pt x="2372187" y="1457735"/>
                </a:lnTo>
                <a:lnTo>
                  <a:pt x="0" y="1457735"/>
                </a:lnTo>
                <a:lnTo>
                  <a:pt x="0" y="0"/>
                </a:lnTo>
                <a:close/>
              </a:path>
            </a:pathLst>
          </a:custGeom>
          <a:blipFill>
            <a:blip r:embed="rId16"/>
            <a:stretch>
              <a:fillRect l="-2601" t="0" r="0" b="0"/>
            </a:stretch>
          </a:blipFill>
        </p:spPr>
      </p:sp>
      <p:sp>
        <p:nvSpPr>
          <p:cNvPr name="Freeform 30" id="30"/>
          <p:cNvSpPr/>
          <p:nvPr/>
        </p:nvSpPr>
        <p:spPr>
          <a:xfrm flipH="false" flipV="false" rot="0">
            <a:off x="10101108" y="5456526"/>
            <a:ext cx="2344956" cy="1492245"/>
          </a:xfrm>
          <a:custGeom>
            <a:avLst/>
            <a:gdLst/>
            <a:ahLst/>
            <a:cxnLst/>
            <a:rect r="r" b="b" t="t" l="l"/>
            <a:pathLst>
              <a:path h="1492245" w="2344956">
                <a:moveTo>
                  <a:pt x="0" y="0"/>
                </a:moveTo>
                <a:lnTo>
                  <a:pt x="2344956" y="0"/>
                </a:lnTo>
                <a:lnTo>
                  <a:pt x="2344956" y="1492244"/>
                </a:lnTo>
                <a:lnTo>
                  <a:pt x="0" y="1492244"/>
                </a:lnTo>
                <a:lnTo>
                  <a:pt x="0" y="0"/>
                </a:lnTo>
                <a:close/>
              </a:path>
            </a:pathLst>
          </a:custGeom>
          <a:blipFill>
            <a:blip r:embed="rId17"/>
            <a:stretch>
              <a:fillRect l="0" t="0" r="0" b="0"/>
            </a:stretch>
          </a:blipFill>
        </p:spPr>
      </p:sp>
      <p:sp>
        <p:nvSpPr>
          <p:cNvPr name="Freeform 31" id="31"/>
          <p:cNvSpPr/>
          <p:nvPr/>
        </p:nvSpPr>
        <p:spPr>
          <a:xfrm flipH="false" flipV="false" rot="0">
            <a:off x="7222637" y="5503285"/>
            <a:ext cx="2529600" cy="1445486"/>
          </a:xfrm>
          <a:custGeom>
            <a:avLst/>
            <a:gdLst/>
            <a:ahLst/>
            <a:cxnLst/>
            <a:rect r="r" b="b" t="t" l="l"/>
            <a:pathLst>
              <a:path h="1445486" w="2529600">
                <a:moveTo>
                  <a:pt x="0" y="0"/>
                </a:moveTo>
                <a:lnTo>
                  <a:pt x="2529600" y="0"/>
                </a:lnTo>
                <a:lnTo>
                  <a:pt x="2529600" y="1445485"/>
                </a:lnTo>
                <a:lnTo>
                  <a:pt x="0" y="1445485"/>
                </a:lnTo>
                <a:lnTo>
                  <a:pt x="0" y="0"/>
                </a:lnTo>
                <a:close/>
              </a:path>
            </a:pathLst>
          </a:custGeom>
          <a:blipFill>
            <a:blip r:embed="rId18"/>
            <a:stretch>
              <a:fillRect l="0" t="0" r="0" b="0"/>
            </a:stretch>
          </a:blipFill>
        </p:spPr>
      </p:sp>
      <p:sp>
        <p:nvSpPr>
          <p:cNvPr name="Freeform 32" id="32"/>
          <p:cNvSpPr/>
          <p:nvPr/>
        </p:nvSpPr>
        <p:spPr>
          <a:xfrm flipH="false" flipV="false" rot="0">
            <a:off x="4498025" y="7364196"/>
            <a:ext cx="2365067" cy="1398133"/>
          </a:xfrm>
          <a:custGeom>
            <a:avLst/>
            <a:gdLst/>
            <a:ahLst/>
            <a:cxnLst/>
            <a:rect r="r" b="b" t="t" l="l"/>
            <a:pathLst>
              <a:path h="1398133" w="2365067">
                <a:moveTo>
                  <a:pt x="0" y="0"/>
                </a:moveTo>
                <a:lnTo>
                  <a:pt x="2365067" y="0"/>
                </a:lnTo>
                <a:lnTo>
                  <a:pt x="2365067" y="1398133"/>
                </a:lnTo>
                <a:lnTo>
                  <a:pt x="0" y="1398133"/>
                </a:lnTo>
                <a:lnTo>
                  <a:pt x="0" y="0"/>
                </a:lnTo>
                <a:close/>
              </a:path>
            </a:pathLst>
          </a:custGeom>
          <a:blipFill>
            <a:blip r:embed="rId19"/>
            <a:stretch>
              <a:fillRect l="0" t="0" r="0" b="0"/>
            </a:stretch>
          </a:blipFill>
        </p:spPr>
      </p:sp>
      <p:sp>
        <p:nvSpPr>
          <p:cNvPr name="Freeform 33" id="33"/>
          <p:cNvSpPr/>
          <p:nvPr/>
        </p:nvSpPr>
        <p:spPr>
          <a:xfrm flipH="false" flipV="false" rot="0">
            <a:off x="10101108" y="7348820"/>
            <a:ext cx="2632655" cy="1398133"/>
          </a:xfrm>
          <a:custGeom>
            <a:avLst/>
            <a:gdLst/>
            <a:ahLst/>
            <a:cxnLst/>
            <a:rect r="r" b="b" t="t" l="l"/>
            <a:pathLst>
              <a:path h="1398133" w="2632655">
                <a:moveTo>
                  <a:pt x="0" y="0"/>
                </a:moveTo>
                <a:lnTo>
                  <a:pt x="2632655" y="0"/>
                </a:lnTo>
                <a:lnTo>
                  <a:pt x="2632655" y="1398134"/>
                </a:lnTo>
                <a:lnTo>
                  <a:pt x="0" y="1398134"/>
                </a:lnTo>
                <a:lnTo>
                  <a:pt x="0" y="0"/>
                </a:lnTo>
                <a:close/>
              </a:path>
            </a:pathLst>
          </a:custGeom>
          <a:blipFill>
            <a:blip r:embed="rId20"/>
            <a:stretch>
              <a:fillRect l="0" t="0" r="0" b="0"/>
            </a:stretch>
          </a:blipFill>
        </p:spPr>
      </p:sp>
      <p:sp>
        <p:nvSpPr>
          <p:cNvPr name="Freeform 34" id="34"/>
          <p:cNvSpPr/>
          <p:nvPr/>
        </p:nvSpPr>
        <p:spPr>
          <a:xfrm flipH="false" flipV="false" rot="0">
            <a:off x="12955020" y="5410193"/>
            <a:ext cx="2381836" cy="1538577"/>
          </a:xfrm>
          <a:custGeom>
            <a:avLst/>
            <a:gdLst/>
            <a:ahLst/>
            <a:cxnLst/>
            <a:rect r="r" b="b" t="t" l="l"/>
            <a:pathLst>
              <a:path h="1538577" w="2381836">
                <a:moveTo>
                  <a:pt x="0" y="0"/>
                </a:moveTo>
                <a:lnTo>
                  <a:pt x="2381835" y="0"/>
                </a:lnTo>
                <a:lnTo>
                  <a:pt x="2381835" y="1538577"/>
                </a:lnTo>
                <a:lnTo>
                  <a:pt x="0" y="1538577"/>
                </a:lnTo>
                <a:lnTo>
                  <a:pt x="0" y="0"/>
                </a:lnTo>
                <a:close/>
              </a:path>
            </a:pathLst>
          </a:custGeom>
          <a:blipFill>
            <a:blip r:embed="rId21"/>
            <a:stretch>
              <a:fillRect l="0" t="0" r="0" b="0"/>
            </a:stretch>
          </a:blipFill>
        </p:spPr>
      </p:sp>
      <p:sp>
        <p:nvSpPr>
          <p:cNvPr name="Freeform 35" id="35"/>
          <p:cNvSpPr/>
          <p:nvPr/>
        </p:nvSpPr>
        <p:spPr>
          <a:xfrm flipH="false" flipV="false" rot="0">
            <a:off x="7446737" y="7245412"/>
            <a:ext cx="2070726" cy="1499504"/>
          </a:xfrm>
          <a:custGeom>
            <a:avLst/>
            <a:gdLst/>
            <a:ahLst/>
            <a:cxnLst/>
            <a:rect r="r" b="b" t="t" l="l"/>
            <a:pathLst>
              <a:path h="1499504" w="2070726">
                <a:moveTo>
                  <a:pt x="0" y="0"/>
                </a:moveTo>
                <a:lnTo>
                  <a:pt x="2070726" y="0"/>
                </a:lnTo>
                <a:lnTo>
                  <a:pt x="2070726" y="1499503"/>
                </a:lnTo>
                <a:lnTo>
                  <a:pt x="0" y="1499503"/>
                </a:lnTo>
                <a:lnTo>
                  <a:pt x="0" y="0"/>
                </a:lnTo>
                <a:close/>
              </a:path>
            </a:pathLst>
          </a:custGeom>
          <a:blipFill>
            <a:blip r:embed="rId22"/>
            <a:stretch>
              <a:fillRect l="-1785" t="0" r="0" b="0"/>
            </a:stretch>
          </a:blipFill>
        </p:spPr>
      </p:sp>
      <p:sp>
        <p:nvSpPr>
          <p:cNvPr name="Freeform 36" id="36"/>
          <p:cNvSpPr/>
          <p:nvPr/>
        </p:nvSpPr>
        <p:spPr>
          <a:xfrm flipH="false" flipV="false" rot="0">
            <a:off x="12955020" y="7348820"/>
            <a:ext cx="2216608" cy="1396095"/>
          </a:xfrm>
          <a:custGeom>
            <a:avLst/>
            <a:gdLst/>
            <a:ahLst/>
            <a:cxnLst/>
            <a:rect r="r" b="b" t="t" l="l"/>
            <a:pathLst>
              <a:path h="1396095" w="2216608">
                <a:moveTo>
                  <a:pt x="0" y="0"/>
                </a:moveTo>
                <a:lnTo>
                  <a:pt x="2216607" y="0"/>
                </a:lnTo>
                <a:lnTo>
                  <a:pt x="2216607" y="1396095"/>
                </a:lnTo>
                <a:lnTo>
                  <a:pt x="0" y="1396095"/>
                </a:lnTo>
                <a:lnTo>
                  <a:pt x="0" y="0"/>
                </a:lnTo>
                <a:close/>
              </a:path>
            </a:pathLst>
          </a:custGeom>
          <a:blipFill>
            <a:blip r:embed="rId23"/>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bg>
      <p:bgPr>
        <a:solidFill>
          <a:srgbClr val="292929"/>
        </a:solidFill>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97511"/>
            <a:ext cx="18288000" cy="10189489"/>
            <a:chOff x="0" y="0"/>
            <a:chExt cx="24384000" cy="13585985"/>
          </a:xfrm>
        </p:grpSpPr>
        <p:sp>
          <p:nvSpPr>
            <p:cNvPr name="Freeform 3" id="3"/>
            <p:cNvSpPr/>
            <p:nvPr/>
          </p:nvSpPr>
          <p:spPr>
            <a:xfrm flipH="true" flipV="false" rot="0">
              <a:off x="0"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987952" y="430589"/>
              <a:ext cx="2164406" cy="440267"/>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Title Page</a:t>
              </a:r>
            </a:p>
          </p:txBody>
        </p:sp>
        <p:sp>
          <p:nvSpPr>
            <p:cNvPr name="Freeform 5" id="5"/>
            <p:cNvSpPr/>
            <p:nvPr/>
          </p:nvSpPr>
          <p:spPr>
            <a:xfrm flipH="true" flipV="false" rot="0">
              <a:off x="2528147"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8136550" y="468689"/>
              <a:ext cx="400812" cy="387694"/>
            </a:xfrm>
            <a:custGeom>
              <a:avLst/>
              <a:gdLst/>
              <a:ahLst/>
              <a:cxnLst/>
              <a:rect r="r" b="b" t="t" l="l"/>
              <a:pathLst>
                <a:path h="387694" w="400812">
                  <a:moveTo>
                    <a:pt x="0" y="0"/>
                  </a:moveTo>
                  <a:lnTo>
                    <a:pt x="400812" y="0"/>
                  </a:lnTo>
                  <a:lnTo>
                    <a:pt x="400812" y="387694"/>
                  </a:lnTo>
                  <a:lnTo>
                    <a:pt x="0" y="3876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902535" y="468689"/>
              <a:ext cx="387694" cy="387694"/>
            </a:xfrm>
            <a:custGeom>
              <a:avLst/>
              <a:gdLst/>
              <a:ahLst/>
              <a:cxnLst/>
              <a:rect r="r" b="b" t="t" l="l"/>
              <a:pathLst>
                <a:path h="387694" w="387694">
                  <a:moveTo>
                    <a:pt x="0" y="0"/>
                  </a:moveTo>
                  <a:lnTo>
                    <a:pt x="387695" y="0"/>
                  </a:lnTo>
                  <a:lnTo>
                    <a:pt x="387695" y="387694"/>
                  </a:lnTo>
                  <a:lnTo>
                    <a:pt x="0" y="3876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516099" y="430589"/>
              <a:ext cx="3620451" cy="440267"/>
            </a:xfrm>
            <a:prstGeom prst="rect">
              <a:avLst/>
            </a:prstGeom>
          </p:spPr>
          <p:txBody>
            <a:bodyPr anchor="t" rtlCol="false" tIns="0" lIns="0" bIns="0" rIns="0">
              <a:spAutoFit/>
            </a:bodyPr>
            <a:lstStyle/>
            <a:p>
              <a:pPr algn="l">
                <a:lnSpc>
                  <a:spcPts val="2800"/>
                </a:lnSpc>
              </a:pPr>
              <a:r>
                <a:rPr lang="en-US" sz="2000">
                  <a:solidFill>
                    <a:srgbClr val="000000"/>
                  </a:solidFill>
                  <a:latin typeface="Garet"/>
                  <a:ea typeface="Garet"/>
                  <a:cs typeface="Garet"/>
                  <a:sym typeface="Garet"/>
                </a:rPr>
                <a:t>North Star</a:t>
              </a:r>
            </a:p>
          </p:txBody>
        </p:sp>
        <p:grpSp>
          <p:nvGrpSpPr>
            <p:cNvPr name="Group 9" id="9"/>
            <p:cNvGrpSpPr/>
            <p:nvPr/>
          </p:nvGrpSpPr>
          <p:grpSpPr>
            <a:xfrm rot="0">
              <a:off x="0" y="1358599"/>
              <a:ext cx="24384000" cy="12227387"/>
              <a:chOff x="0" y="0"/>
              <a:chExt cx="4862686" cy="2438400"/>
            </a:xfrm>
          </p:grpSpPr>
          <p:sp>
            <p:nvSpPr>
              <p:cNvPr name="Freeform 10" id="10"/>
              <p:cNvSpPr/>
              <p:nvPr/>
            </p:nvSpPr>
            <p:spPr>
              <a:xfrm flipH="false" flipV="false" rot="0">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11" id="11"/>
              <p:cNvSpPr txBox="true"/>
              <p:nvPr/>
            </p:nvSpPr>
            <p:spPr>
              <a:xfrm>
                <a:off x="0" y="-38100"/>
                <a:ext cx="4862686" cy="2476500"/>
              </a:xfrm>
              <a:prstGeom prst="rect">
                <a:avLst/>
              </a:prstGeom>
            </p:spPr>
            <p:txBody>
              <a:bodyPr anchor="ctr" rtlCol="false" tIns="50800" lIns="50800" bIns="50800" rIns="50800"/>
              <a:lstStyle/>
              <a:p>
                <a:pPr algn="ctr">
                  <a:lnSpc>
                    <a:spcPts val="3380"/>
                  </a:lnSpc>
                </a:pPr>
              </a:p>
            </p:txBody>
          </p:sp>
        </p:grpSp>
        <p:sp>
          <p:nvSpPr>
            <p:cNvPr name="AutoShape 12" id="12"/>
            <p:cNvSpPr/>
            <p:nvPr/>
          </p:nvSpPr>
          <p:spPr>
            <a:xfrm rot="0">
              <a:off x="913696" y="2007920"/>
              <a:ext cx="457904" cy="0"/>
            </a:xfrm>
            <a:prstGeom prst="line">
              <a:avLst/>
            </a:prstGeom>
            <a:ln cap="rnd" w="63500">
              <a:solidFill>
                <a:srgbClr val="000000"/>
              </a:solidFill>
              <a:prstDash val="solid"/>
              <a:headEnd type="none" len="sm" w="sm"/>
              <a:tailEnd type="arrow" len="sm" w="med"/>
            </a:ln>
          </p:spPr>
        </p:sp>
        <p:sp>
          <p:nvSpPr>
            <p:cNvPr name="AutoShape 13" id="13"/>
            <p:cNvSpPr/>
            <p:nvPr/>
          </p:nvSpPr>
          <p:spPr>
            <a:xfrm rot="-10800000">
              <a:off x="224626" y="2007920"/>
              <a:ext cx="457904" cy="0"/>
            </a:xfrm>
            <a:prstGeom prst="line">
              <a:avLst/>
            </a:prstGeom>
            <a:ln cap="rnd" w="63500">
              <a:solidFill>
                <a:srgbClr val="000000"/>
              </a:solidFill>
              <a:prstDash val="solid"/>
              <a:headEnd type="none" len="sm" w="sm"/>
              <a:tailEnd type="arrow" len="sm" w="med"/>
            </a:ln>
          </p:spPr>
        </p:sp>
        <p:sp>
          <p:nvSpPr>
            <p:cNvPr name="Freeform 14" id="14"/>
            <p:cNvSpPr/>
            <p:nvPr/>
          </p:nvSpPr>
          <p:spPr>
            <a:xfrm flipH="false" flipV="false" rot="0">
              <a:off x="1600200" y="1795007"/>
              <a:ext cx="412665" cy="425827"/>
            </a:xfrm>
            <a:custGeom>
              <a:avLst/>
              <a:gdLst/>
              <a:ahLst/>
              <a:cxnLst/>
              <a:rect r="r" b="b" t="t" l="l"/>
              <a:pathLst>
                <a:path h="425827" w="412665">
                  <a:moveTo>
                    <a:pt x="0" y="0"/>
                  </a:moveTo>
                  <a:lnTo>
                    <a:pt x="412665" y="0"/>
                  </a:lnTo>
                  <a:lnTo>
                    <a:pt x="412665" y="425827"/>
                  </a:lnTo>
                  <a:lnTo>
                    <a:pt x="0" y="42582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5" id="15"/>
            <p:cNvGrpSpPr/>
            <p:nvPr/>
          </p:nvGrpSpPr>
          <p:grpSpPr>
            <a:xfrm rot="0">
              <a:off x="2134357" y="1667637"/>
              <a:ext cx="20878043" cy="680568"/>
              <a:chOff x="0" y="0"/>
              <a:chExt cx="12467294" cy="406400"/>
            </a:xfrm>
          </p:grpSpPr>
          <p:sp>
            <p:nvSpPr>
              <p:cNvPr name="Freeform 16" id="16"/>
              <p:cNvSpPr/>
              <p:nvPr/>
            </p:nvSpPr>
            <p:spPr>
              <a:xfrm flipH="false" flipV="false" rot="0">
                <a:off x="0" y="0"/>
                <a:ext cx="12467294" cy="406400"/>
              </a:xfrm>
              <a:custGeom>
                <a:avLst/>
                <a:gdLst/>
                <a:ahLst/>
                <a:cxnLst/>
                <a:rect r="r" b="b" t="t" l="l"/>
                <a:pathLst>
                  <a:path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name="TextBox 17" id="17"/>
              <p:cNvSpPr txBox="true"/>
              <p:nvPr/>
            </p:nvSpPr>
            <p:spPr>
              <a:xfrm>
                <a:off x="0" y="-9525"/>
                <a:ext cx="12467294" cy="415925"/>
              </a:xfrm>
              <a:prstGeom prst="rect">
                <a:avLst/>
              </a:prstGeom>
            </p:spPr>
            <p:txBody>
              <a:bodyPr anchor="ctr" rtlCol="false" tIns="50800" lIns="50800" bIns="50800" rIns="50800"/>
              <a:lstStyle/>
              <a:p>
                <a:pPr algn="ctr">
                  <a:lnSpc>
                    <a:spcPts val="3380"/>
                  </a:lnSpc>
                </a:pPr>
              </a:p>
            </p:txBody>
          </p:sp>
        </p:grpSp>
        <p:sp>
          <p:nvSpPr>
            <p:cNvPr name="Freeform 18" id="18"/>
            <p:cNvSpPr/>
            <p:nvPr/>
          </p:nvSpPr>
          <p:spPr>
            <a:xfrm flipH="false" flipV="false" rot="0">
              <a:off x="2337202" y="1795007"/>
              <a:ext cx="445257" cy="425827"/>
            </a:xfrm>
            <a:custGeom>
              <a:avLst/>
              <a:gdLst/>
              <a:ahLst/>
              <a:cxnLst/>
              <a:rect r="r" b="b" t="t" l="l"/>
              <a:pathLst>
                <a:path h="425827" w="445257">
                  <a:moveTo>
                    <a:pt x="0" y="0"/>
                  </a:moveTo>
                  <a:lnTo>
                    <a:pt x="445257" y="0"/>
                  </a:lnTo>
                  <a:lnTo>
                    <a:pt x="445257" y="425827"/>
                  </a:lnTo>
                  <a:lnTo>
                    <a:pt x="0" y="42582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9" id="19"/>
            <p:cNvGrpSpPr/>
            <p:nvPr/>
          </p:nvGrpSpPr>
          <p:grpSpPr>
            <a:xfrm rot="0">
              <a:off x="447964" y="221133"/>
              <a:ext cx="796139" cy="79613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sp>
          <p:sp>
            <p:nvSpPr>
              <p:cNvPr name="TextBox 21" id="21"/>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22" id="22"/>
            <p:cNvSpPr txBox="true"/>
            <p:nvPr/>
          </p:nvSpPr>
          <p:spPr>
            <a:xfrm rot="0">
              <a:off x="3011059" y="1710529"/>
              <a:ext cx="11610319" cy="547158"/>
            </a:xfrm>
            <a:prstGeom prst="rect">
              <a:avLst/>
            </a:prstGeom>
          </p:spPr>
          <p:txBody>
            <a:bodyPr anchor="t" rtlCol="false" tIns="0" lIns="0" bIns="0" rIns="0">
              <a:spAutoFit/>
            </a:bodyPr>
            <a:lstStyle/>
            <a:p>
              <a:pPr algn="l">
                <a:lnSpc>
                  <a:spcPts val="3499"/>
                </a:lnSpc>
              </a:pPr>
              <a:r>
                <a:rPr lang="en-US" sz="2499">
                  <a:solidFill>
                    <a:srgbClr val="48494E"/>
                  </a:solidFill>
                  <a:latin typeface="Garet"/>
                  <a:ea typeface="Garet"/>
                  <a:cs typeface="Garet"/>
                  <a:sym typeface="Garet"/>
                </a:rPr>
                <a:t>product.vision</a:t>
              </a:r>
            </a:p>
          </p:txBody>
        </p:sp>
      </p:grpSp>
      <p:sp>
        <p:nvSpPr>
          <p:cNvPr name="Freeform 23" id="23"/>
          <p:cNvSpPr/>
          <p:nvPr/>
        </p:nvSpPr>
        <p:spPr>
          <a:xfrm flipH="false" flipV="false" rot="0">
            <a:off x="11896795" y="2528683"/>
            <a:ext cx="4806342" cy="7200513"/>
          </a:xfrm>
          <a:custGeom>
            <a:avLst/>
            <a:gdLst/>
            <a:ahLst/>
            <a:cxnLst/>
            <a:rect r="r" b="b" t="t" l="l"/>
            <a:pathLst>
              <a:path h="7200513" w="4806342">
                <a:moveTo>
                  <a:pt x="0" y="0"/>
                </a:moveTo>
                <a:lnTo>
                  <a:pt x="4806343" y="0"/>
                </a:lnTo>
                <a:lnTo>
                  <a:pt x="4806343" y="7200512"/>
                </a:lnTo>
                <a:lnTo>
                  <a:pt x="0" y="7200512"/>
                </a:lnTo>
                <a:lnTo>
                  <a:pt x="0" y="0"/>
                </a:lnTo>
                <a:close/>
              </a:path>
            </a:pathLst>
          </a:custGeom>
          <a:blipFill>
            <a:blip r:embed="rId14"/>
            <a:stretch>
              <a:fillRect l="0" t="0" r="0" b="0"/>
            </a:stretch>
          </a:blipFill>
        </p:spPr>
      </p:sp>
      <p:sp>
        <p:nvSpPr>
          <p:cNvPr name="TextBox 24" id="24"/>
          <p:cNvSpPr txBox="true"/>
          <p:nvPr/>
        </p:nvSpPr>
        <p:spPr>
          <a:xfrm rot="0">
            <a:off x="1028700" y="2341026"/>
            <a:ext cx="10063878" cy="1304925"/>
          </a:xfrm>
          <a:prstGeom prst="rect">
            <a:avLst/>
          </a:prstGeom>
        </p:spPr>
        <p:txBody>
          <a:bodyPr anchor="t" rtlCol="false" tIns="0" lIns="0" bIns="0" rIns="0">
            <a:spAutoFit/>
          </a:bodyPr>
          <a:lstStyle/>
          <a:p>
            <a:pPr algn="l">
              <a:lnSpc>
                <a:spcPts val="10319"/>
              </a:lnSpc>
            </a:pPr>
            <a:r>
              <a:rPr lang="en-US" sz="8599" b="true">
                <a:solidFill>
                  <a:srgbClr val="000000"/>
                </a:solidFill>
                <a:latin typeface="Garet Bold"/>
                <a:ea typeface="Garet Bold"/>
                <a:cs typeface="Garet Bold"/>
                <a:sym typeface="Garet Bold"/>
              </a:rPr>
              <a:t>Visão do produto</a:t>
            </a:r>
          </a:p>
        </p:txBody>
      </p:sp>
      <p:sp>
        <p:nvSpPr>
          <p:cNvPr name="TextBox 25" id="25"/>
          <p:cNvSpPr txBox="true"/>
          <p:nvPr/>
        </p:nvSpPr>
        <p:spPr>
          <a:xfrm rot="0">
            <a:off x="1406561" y="4324964"/>
            <a:ext cx="6960779" cy="2138680"/>
          </a:xfrm>
          <a:prstGeom prst="rect">
            <a:avLst/>
          </a:prstGeom>
        </p:spPr>
        <p:txBody>
          <a:bodyPr anchor="t" rtlCol="false" tIns="0" lIns="0" bIns="0" rIns="0">
            <a:spAutoFit/>
          </a:bodyPr>
          <a:lstStyle/>
          <a:p>
            <a:pPr algn="l">
              <a:lnSpc>
                <a:spcPts val="3380"/>
              </a:lnSpc>
            </a:pPr>
            <a:r>
              <a:rPr lang="en-US" sz="2600">
                <a:solidFill>
                  <a:srgbClr val="000000"/>
                </a:solidFill>
                <a:latin typeface="Garet"/>
                <a:ea typeface="Garet"/>
                <a:cs typeface="Garet"/>
                <a:sym typeface="Garet"/>
              </a:rPr>
              <a:t>O TechFaith é uma plataforma inovadora criada para facilitar a divulgação e gestão de eventos de igrejas, tornando a experiência dos fiéis mais conectada e acessível. </a:t>
            </a:r>
          </a:p>
        </p:txBody>
      </p:sp>
      <p:sp>
        <p:nvSpPr>
          <p:cNvPr name="TextBox 26" id="26"/>
          <p:cNvSpPr txBox="true"/>
          <p:nvPr/>
        </p:nvSpPr>
        <p:spPr>
          <a:xfrm rot="0">
            <a:off x="1406561" y="6900870"/>
            <a:ext cx="6960779" cy="1710055"/>
          </a:xfrm>
          <a:prstGeom prst="rect">
            <a:avLst/>
          </a:prstGeom>
        </p:spPr>
        <p:txBody>
          <a:bodyPr anchor="t" rtlCol="false" tIns="0" lIns="0" bIns="0" rIns="0">
            <a:spAutoFit/>
          </a:bodyPr>
          <a:lstStyle/>
          <a:p>
            <a:pPr algn="l">
              <a:lnSpc>
                <a:spcPts val="3380"/>
              </a:lnSpc>
            </a:pPr>
            <a:r>
              <a:rPr lang="en-US" sz="2600">
                <a:solidFill>
                  <a:srgbClr val="000000"/>
                </a:solidFill>
                <a:latin typeface="Garet"/>
                <a:ea typeface="Garet"/>
                <a:cs typeface="Garet"/>
                <a:sym typeface="Garet"/>
              </a:rPr>
              <a:t>Diferente das abordagens tradicionais, o TechFaith integra tecnologia moderna para fortalecer a comunicação e engajamento da comunidade cristã.</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97511"/>
            <a:ext cx="18288000" cy="10189489"/>
            <a:chOff x="0" y="0"/>
            <a:chExt cx="24384000" cy="13585985"/>
          </a:xfrm>
        </p:grpSpPr>
        <p:sp>
          <p:nvSpPr>
            <p:cNvPr name="Freeform 3" id="3"/>
            <p:cNvSpPr/>
            <p:nvPr/>
          </p:nvSpPr>
          <p:spPr>
            <a:xfrm flipH="true" flipV="false" rot="0">
              <a:off x="0"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987952" y="421064"/>
              <a:ext cx="2164406" cy="449792"/>
            </a:xfrm>
            <a:prstGeom prst="rect">
              <a:avLst/>
            </a:prstGeom>
          </p:spPr>
          <p:txBody>
            <a:bodyPr anchor="t" rtlCol="false" tIns="0" lIns="0" bIns="0" rIns="0">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name="Freeform 5" id="5"/>
            <p:cNvSpPr/>
            <p:nvPr/>
          </p:nvSpPr>
          <p:spPr>
            <a:xfrm flipH="true" flipV="false" rot="0">
              <a:off x="2528147"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0" y="1358599"/>
              <a:ext cx="24384000" cy="12227387"/>
              <a:chOff x="0" y="0"/>
              <a:chExt cx="4862686" cy="2438400"/>
            </a:xfrm>
          </p:grpSpPr>
          <p:sp>
            <p:nvSpPr>
              <p:cNvPr name="Freeform 7" id="7"/>
              <p:cNvSpPr/>
              <p:nvPr/>
            </p:nvSpPr>
            <p:spPr>
              <a:xfrm flipH="false" flipV="false" rot="0">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8" id="8"/>
              <p:cNvSpPr txBox="true"/>
              <p:nvPr/>
            </p:nvSpPr>
            <p:spPr>
              <a:xfrm>
                <a:off x="0" y="-38100"/>
                <a:ext cx="4862686" cy="2476500"/>
              </a:xfrm>
              <a:prstGeom prst="rect">
                <a:avLst/>
              </a:prstGeom>
            </p:spPr>
            <p:txBody>
              <a:bodyPr anchor="ctr" rtlCol="false" tIns="50800" lIns="50800" bIns="50800" rIns="50800"/>
              <a:lstStyle/>
              <a:p>
                <a:pPr algn="ctr">
                  <a:lnSpc>
                    <a:spcPts val="3380"/>
                  </a:lnSpc>
                </a:pPr>
              </a:p>
            </p:txBody>
          </p:sp>
        </p:grpSp>
        <p:sp>
          <p:nvSpPr>
            <p:cNvPr name="TextBox 9" id="9"/>
            <p:cNvSpPr txBox="true"/>
            <p:nvPr/>
          </p:nvSpPr>
          <p:spPr>
            <a:xfrm rot="0">
              <a:off x="4516099" y="421064"/>
              <a:ext cx="2348110" cy="449792"/>
            </a:xfrm>
            <a:prstGeom prst="rect">
              <a:avLst/>
            </a:prstGeom>
          </p:spPr>
          <p:txBody>
            <a:bodyPr anchor="t" rtlCol="false" tIns="0" lIns="0" bIns="0" rIns="0">
              <a:spAutoFit/>
            </a:bodyPr>
            <a:lstStyle/>
            <a:p>
              <a:pPr algn="l">
                <a:lnSpc>
                  <a:spcPts val="2800"/>
                </a:lnSpc>
              </a:pPr>
              <a:r>
                <a:rPr lang="en-US" sz="2000">
                  <a:solidFill>
                    <a:srgbClr val="FFFFFF"/>
                  </a:solidFill>
                  <a:latin typeface="Open Sauce"/>
                  <a:ea typeface="Open Sauce"/>
                  <a:cs typeface="Open Sauce"/>
                  <a:sym typeface="Open Sauce"/>
                </a:rPr>
                <a:t>North Star</a:t>
              </a:r>
            </a:p>
          </p:txBody>
        </p:sp>
        <p:sp>
          <p:nvSpPr>
            <p:cNvPr name="AutoShape 10" id="10"/>
            <p:cNvSpPr/>
            <p:nvPr/>
          </p:nvSpPr>
          <p:spPr>
            <a:xfrm rot="0">
              <a:off x="913696" y="2007920"/>
              <a:ext cx="457904" cy="0"/>
            </a:xfrm>
            <a:prstGeom prst="line">
              <a:avLst/>
            </a:prstGeom>
            <a:ln cap="rnd" w="63500">
              <a:solidFill>
                <a:srgbClr val="000000"/>
              </a:solidFill>
              <a:prstDash val="solid"/>
              <a:headEnd type="none" len="sm" w="sm"/>
              <a:tailEnd type="arrow" len="sm" w="med"/>
            </a:ln>
          </p:spPr>
        </p:sp>
        <p:sp>
          <p:nvSpPr>
            <p:cNvPr name="AutoShape 11" id="11"/>
            <p:cNvSpPr/>
            <p:nvPr/>
          </p:nvSpPr>
          <p:spPr>
            <a:xfrm rot="-10800000">
              <a:off x="224626" y="2007920"/>
              <a:ext cx="457904" cy="0"/>
            </a:xfrm>
            <a:prstGeom prst="line">
              <a:avLst/>
            </a:prstGeom>
            <a:ln cap="rnd" w="63500">
              <a:solidFill>
                <a:srgbClr val="000000"/>
              </a:solidFill>
              <a:prstDash val="solid"/>
              <a:headEnd type="none" len="sm" w="sm"/>
              <a:tailEnd type="arrow" len="sm" w="med"/>
            </a:ln>
          </p:spPr>
        </p:sp>
        <p:sp>
          <p:nvSpPr>
            <p:cNvPr name="Freeform 12" id="12"/>
            <p:cNvSpPr/>
            <p:nvPr/>
          </p:nvSpPr>
          <p:spPr>
            <a:xfrm flipH="false" flipV="false" rot="0">
              <a:off x="1600200" y="1795007"/>
              <a:ext cx="412665" cy="425827"/>
            </a:xfrm>
            <a:custGeom>
              <a:avLst/>
              <a:gdLst/>
              <a:ahLst/>
              <a:cxnLst/>
              <a:rect r="r" b="b" t="t" l="l"/>
              <a:pathLst>
                <a:path h="425827" w="412665">
                  <a:moveTo>
                    <a:pt x="0" y="0"/>
                  </a:moveTo>
                  <a:lnTo>
                    <a:pt x="412665" y="0"/>
                  </a:lnTo>
                  <a:lnTo>
                    <a:pt x="412665" y="425827"/>
                  </a:lnTo>
                  <a:lnTo>
                    <a:pt x="0" y="4258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true" flipV="false" rot="0">
              <a:off x="5244558"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10852961" y="468689"/>
              <a:ext cx="400812" cy="387694"/>
            </a:xfrm>
            <a:custGeom>
              <a:avLst/>
              <a:gdLst/>
              <a:ahLst/>
              <a:cxnLst/>
              <a:rect r="r" b="b" t="t" l="l"/>
              <a:pathLst>
                <a:path h="387694" w="400812">
                  <a:moveTo>
                    <a:pt x="0" y="0"/>
                  </a:moveTo>
                  <a:lnTo>
                    <a:pt x="400811" y="0"/>
                  </a:lnTo>
                  <a:lnTo>
                    <a:pt x="400811" y="387694"/>
                  </a:lnTo>
                  <a:lnTo>
                    <a:pt x="0" y="38769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0">
              <a:off x="11618946" y="468689"/>
              <a:ext cx="387694" cy="387694"/>
            </a:xfrm>
            <a:custGeom>
              <a:avLst/>
              <a:gdLst/>
              <a:ahLst/>
              <a:cxnLst/>
              <a:rect r="r" b="b" t="t" l="l"/>
              <a:pathLst>
                <a:path h="387694" w="387694">
                  <a:moveTo>
                    <a:pt x="0" y="0"/>
                  </a:moveTo>
                  <a:lnTo>
                    <a:pt x="387694" y="0"/>
                  </a:lnTo>
                  <a:lnTo>
                    <a:pt x="387694"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6" id="16"/>
            <p:cNvGrpSpPr/>
            <p:nvPr/>
          </p:nvGrpSpPr>
          <p:grpSpPr>
            <a:xfrm rot="0">
              <a:off x="2134357" y="1667637"/>
              <a:ext cx="20878043" cy="680568"/>
              <a:chOff x="0" y="0"/>
              <a:chExt cx="12467294" cy="406400"/>
            </a:xfrm>
          </p:grpSpPr>
          <p:sp>
            <p:nvSpPr>
              <p:cNvPr name="Freeform 17" id="17"/>
              <p:cNvSpPr/>
              <p:nvPr/>
            </p:nvSpPr>
            <p:spPr>
              <a:xfrm flipH="false" flipV="false" rot="0">
                <a:off x="0" y="0"/>
                <a:ext cx="12467294" cy="406400"/>
              </a:xfrm>
              <a:custGeom>
                <a:avLst/>
                <a:gdLst/>
                <a:ahLst/>
                <a:cxnLst/>
                <a:rect r="r" b="b" t="t" l="l"/>
                <a:pathLst>
                  <a:path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name="TextBox 18" id="18"/>
              <p:cNvSpPr txBox="true"/>
              <p:nvPr/>
            </p:nvSpPr>
            <p:spPr>
              <a:xfrm>
                <a:off x="0" y="-9525"/>
                <a:ext cx="12467294" cy="415925"/>
              </a:xfrm>
              <a:prstGeom prst="rect">
                <a:avLst/>
              </a:prstGeom>
            </p:spPr>
            <p:txBody>
              <a:bodyPr anchor="ctr" rtlCol="false" tIns="50800" lIns="50800" bIns="50800" rIns="50800"/>
              <a:lstStyle/>
              <a:p>
                <a:pPr algn="ctr">
                  <a:lnSpc>
                    <a:spcPts val="3380"/>
                  </a:lnSpc>
                </a:pPr>
              </a:p>
            </p:txBody>
          </p:sp>
        </p:grpSp>
        <p:sp>
          <p:nvSpPr>
            <p:cNvPr name="Freeform 19" id="19"/>
            <p:cNvSpPr/>
            <p:nvPr/>
          </p:nvSpPr>
          <p:spPr>
            <a:xfrm flipH="false" flipV="false" rot="0">
              <a:off x="2337202" y="1795007"/>
              <a:ext cx="445257" cy="425827"/>
            </a:xfrm>
            <a:custGeom>
              <a:avLst/>
              <a:gdLst/>
              <a:ahLst/>
              <a:cxnLst/>
              <a:rect r="r" b="b" t="t" l="l"/>
              <a:pathLst>
                <a:path h="425827" w="445257">
                  <a:moveTo>
                    <a:pt x="0" y="0"/>
                  </a:moveTo>
                  <a:lnTo>
                    <a:pt x="445257" y="0"/>
                  </a:lnTo>
                  <a:lnTo>
                    <a:pt x="445257" y="425827"/>
                  </a:lnTo>
                  <a:lnTo>
                    <a:pt x="0" y="42582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20" id="20"/>
            <p:cNvGrpSpPr/>
            <p:nvPr/>
          </p:nvGrpSpPr>
          <p:grpSpPr>
            <a:xfrm rot="0">
              <a:off x="447964" y="221133"/>
              <a:ext cx="796139" cy="796139"/>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sp>
          <p:sp>
            <p:nvSpPr>
              <p:cNvPr name="TextBox 22" id="22"/>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23" id="23"/>
            <p:cNvSpPr txBox="true"/>
            <p:nvPr/>
          </p:nvSpPr>
          <p:spPr>
            <a:xfrm rot="0">
              <a:off x="7232510" y="421064"/>
              <a:ext cx="3620451" cy="449792"/>
            </a:xfrm>
            <a:prstGeom prst="rect">
              <a:avLst/>
            </a:prstGeom>
          </p:spPr>
          <p:txBody>
            <a:bodyPr anchor="t" rtlCol="false" tIns="0" lIns="0" bIns="0" rIns="0">
              <a:spAutoFit/>
            </a:bodyPr>
            <a:lstStyle/>
            <a:p>
              <a:pPr algn="l">
                <a:lnSpc>
                  <a:spcPts val="2800"/>
                </a:lnSpc>
              </a:pPr>
              <a:r>
                <a:rPr lang="en-US" sz="2000">
                  <a:solidFill>
                    <a:srgbClr val="000000"/>
                  </a:solidFill>
                  <a:latin typeface="Open Sauce"/>
                  <a:ea typeface="Open Sauce"/>
                  <a:cs typeface="Open Sauce"/>
                  <a:sym typeface="Open Sauce"/>
                </a:rPr>
                <a:t>Funcitons</a:t>
              </a:r>
            </a:p>
          </p:txBody>
        </p:sp>
        <p:sp>
          <p:nvSpPr>
            <p:cNvPr name="TextBox 24" id="24"/>
            <p:cNvSpPr txBox="true"/>
            <p:nvPr/>
          </p:nvSpPr>
          <p:spPr>
            <a:xfrm rot="0">
              <a:off x="3011059" y="1710529"/>
              <a:ext cx="11610319" cy="547158"/>
            </a:xfrm>
            <a:prstGeom prst="rect">
              <a:avLst/>
            </a:prstGeom>
          </p:spPr>
          <p:txBody>
            <a:bodyPr anchor="t" rtlCol="false" tIns="0" lIns="0" bIns="0" rIns="0">
              <a:spAutoFit/>
            </a:bodyPr>
            <a:lstStyle/>
            <a:p>
              <a:pPr algn="l">
                <a:lnSpc>
                  <a:spcPts val="3499"/>
                </a:lnSpc>
              </a:pPr>
              <a:r>
                <a:rPr lang="en-US" sz="2499">
                  <a:solidFill>
                    <a:srgbClr val="48494E"/>
                  </a:solidFill>
                  <a:latin typeface="Open Sauce"/>
                  <a:ea typeface="Open Sauce"/>
                  <a:cs typeface="Open Sauce"/>
                  <a:sym typeface="Open Sauce"/>
                </a:rPr>
                <a:t>value.proposition.canvas</a:t>
              </a:r>
            </a:p>
          </p:txBody>
        </p:sp>
      </p:grpSp>
      <p:grpSp>
        <p:nvGrpSpPr>
          <p:cNvPr name="Group 25" id="25"/>
          <p:cNvGrpSpPr/>
          <p:nvPr/>
        </p:nvGrpSpPr>
        <p:grpSpPr>
          <a:xfrm rot="0">
            <a:off x="1028700" y="3684223"/>
            <a:ext cx="3698379" cy="3615407"/>
            <a:chOff x="0" y="0"/>
            <a:chExt cx="4931172" cy="4820543"/>
          </a:xfrm>
        </p:grpSpPr>
        <p:sp>
          <p:nvSpPr>
            <p:cNvPr name="Freeform 26" id="26"/>
            <p:cNvSpPr/>
            <p:nvPr/>
          </p:nvSpPr>
          <p:spPr>
            <a:xfrm flipH="false" flipV="false" rot="0">
              <a:off x="0" y="0"/>
              <a:ext cx="4931172" cy="4820543"/>
            </a:xfrm>
            <a:custGeom>
              <a:avLst/>
              <a:gdLst/>
              <a:ahLst/>
              <a:cxnLst/>
              <a:rect r="r" b="b" t="t" l="l"/>
              <a:pathLst>
                <a:path h="4820543" w="4931172">
                  <a:moveTo>
                    <a:pt x="0" y="0"/>
                  </a:moveTo>
                  <a:lnTo>
                    <a:pt x="4931172" y="0"/>
                  </a:lnTo>
                  <a:lnTo>
                    <a:pt x="4931172" y="4820543"/>
                  </a:lnTo>
                  <a:lnTo>
                    <a:pt x="0" y="4820543"/>
                  </a:lnTo>
                  <a:lnTo>
                    <a:pt x="0" y="0"/>
                  </a:lnTo>
                  <a:close/>
                </a:path>
              </a:pathLst>
            </a:custGeom>
            <a:blipFill>
              <a:blip r:embed="rId16"/>
              <a:stretch>
                <a:fillRect l="-4919" t="0" r="-4919" b="0"/>
              </a:stretch>
            </a:blipFill>
          </p:spPr>
        </p:sp>
        <p:sp>
          <p:nvSpPr>
            <p:cNvPr name="TextBox 27" id="27"/>
            <p:cNvSpPr txBox="true"/>
            <p:nvPr/>
          </p:nvSpPr>
          <p:spPr>
            <a:xfrm rot="0">
              <a:off x="739271" y="877078"/>
              <a:ext cx="2520065" cy="416983"/>
            </a:xfrm>
            <a:prstGeom prst="rect">
              <a:avLst/>
            </a:prstGeom>
          </p:spPr>
          <p:txBody>
            <a:bodyPr anchor="t" rtlCol="false" tIns="0" lIns="0" bIns="0" rIns="0">
              <a:spAutoFit/>
            </a:bodyPr>
            <a:lstStyle/>
            <a:p>
              <a:pPr algn="l" marL="431801" indent="-215900" lvl="1">
                <a:lnSpc>
                  <a:spcPts val="2600"/>
                </a:lnSpc>
                <a:buFont typeface="Arial"/>
                <a:buChar char="•"/>
              </a:pPr>
              <a:r>
                <a:rPr lang="en-US" b="true" sz="2000">
                  <a:solidFill>
                    <a:srgbClr val="000000"/>
                  </a:solidFill>
                  <a:latin typeface="Garet Bold"/>
                  <a:ea typeface="Garet Bold"/>
                  <a:cs typeface="Garet Bold"/>
                  <a:sym typeface="Garet Bold"/>
                </a:rPr>
                <a:t>Gratuito</a:t>
              </a:r>
            </a:p>
          </p:txBody>
        </p:sp>
        <p:sp>
          <p:nvSpPr>
            <p:cNvPr name="TextBox 28" id="28"/>
            <p:cNvSpPr txBox="true"/>
            <p:nvPr/>
          </p:nvSpPr>
          <p:spPr>
            <a:xfrm rot="0">
              <a:off x="739271" y="3853842"/>
              <a:ext cx="2213322" cy="416983"/>
            </a:xfrm>
            <a:prstGeom prst="rect">
              <a:avLst/>
            </a:prstGeom>
          </p:spPr>
          <p:txBody>
            <a:bodyPr anchor="t" rtlCol="false" tIns="0" lIns="0" bIns="0" rIns="0">
              <a:spAutoFit/>
            </a:bodyPr>
            <a:lstStyle/>
            <a:p>
              <a:pPr algn="l" marL="431801" indent="-215900" lvl="1">
                <a:lnSpc>
                  <a:spcPts val="2600"/>
                </a:lnSpc>
                <a:buFont typeface="Arial"/>
                <a:buChar char="•"/>
              </a:pPr>
              <a:r>
                <a:rPr lang="en-US" b="true" sz="2000">
                  <a:solidFill>
                    <a:srgbClr val="000000"/>
                  </a:solidFill>
                  <a:latin typeface="Garet Bold"/>
                  <a:ea typeface="Garet Bold"/>
                  <a:cs typeface="Garet Bold"/>
                  <a:sym typeface="Garet Bold"/>
                </a:rPr>
                <a:t>Simples</a:t>
              </a:r>
            </a:p>
          </p:txBody>
        </p:sp>
        <p:sp>
          <p:nvSpPr>
            <p:cNvPr name="TextBox 29" id="29"/>
            <p:cNvSpPr txBox="true"/>
            <p:nvPr/>
          </p:nvSpPr>
          <p:spPr>
            <a:xfrm rot="0">
              <a:off x="739271" y="3005521"/>
              <a:ext cx="2026808" cy="416983"/>
            </a:xfrm>
            <a:prstGeom prst="rect">
              <a:avLst/>
            </a:prstGeom>
          </p:spPr>
          <p:txBody>
            <a:bodyPr anchor="t" rtlCol="false" tIns="0" lIns="0" bIns="0" rIns="0">
              <a:spAutoFit/>
            </a:bodyPr>
            <a:lstStyle/>
            <a:p>
              <a:pPr algn="l" marL="431801" indent="-215900" lvl="1">
                <a:lnSpc>
                  <a:spcPts val="2600"/>
                </a:lnSpc>
                <a:buFont typeface="Arial"/>
                <a:buChar char="•"/>
              </a:pPr>
              <a:r>
                <a:rPr lang="en-US" b="true" sz="2000">
                  <a:solidFill>
                    <a:srgbClr val="000000"/>
                  </a:solidFill>
                  <a:latin typeface="Garet Bold"/>
                  <a:ea typeface="Garet Bold"/>
                  <a:cs typeface="Garet Bold"/>
                  <a:sym typeface="Garet Bold"/>
                </a:rPr>
                <a:t>Um site</a:t>
              </a:r>
            </a:p>
          </p:txBody>
        </p:sp>
        <p:sp>
          <p:nvSpPr>
            <p:cNvPr name="TextBox 30" id="30"/>
            <p:cNvSpPr txBox="true"/>
            <p:nvPr/>
          </p:nvSpPr>
          <p:spPr>
            <a:xfrm rot="0">
              <a:off x="739271" y="1725399"/>
              <a:ext cx="3452630" cy="848783"/>
            </a:xfrm>
            <a:prstGeom prst="rect">
              <a:avLst/>
            </a:prstGeom>
          </p:spPr>
          <p:txBody>
            <a:bodyPr anchor="t" rtlCol="false" tIns="0" lIns="0" bIns="0" rIns="0">
              <a:spAutoFit/>
            </a:bodyPr>
            <a:lstStyle/>
            <a:p>
              <a:pPr algn="l" marL="431801" indent="-215900" lvl="1">
                <a:lnSpc>
                  <a:spcPts val="2600"/>
                </a:lnSpc>
                <a:buFont typeface="Arial"/>
                <a:buChar char="•"/>
              </a:pPr>
              <a:r>
                <a:rPr lang="en-US" b="true" sz="2000">
                  <a:solidFill>
                    <a:srgbClr val="000000"/>
                  </a:solidFill>
                  <a:latin typeface="Garet Bold"/>
                  <a:ea typeface="Garet Bold"/>
                  <a:cs typeface="Garet Bold"/>
                  <a:sym typeface="Garet Bold"/>
                </a:rPr>
                <a:t>Multiplataforma</a:t>
              </a:r>
            </a:p>
          </p:txBody>
        </p:sp>
      </p:grpSp>
      <p:grpSp>
        <p:nvGrpSpPr>
          <p:cNvPr name="Group 31" id="31"/>
          <p:cNvGrpSpPr/>
          <p:nvPr/>
        </p:nvGrpSpPr>
        <p:grpSpPr>
          <a:xfrm rot="0">
            <a:off x="9517673" y="4931265"/>
            <a:ext cx="3698379" cy="3291557"/>
            <a:chOff x="0" y="0"/>
            <a:chExt cx="4931172" cy="4388743"/>
          </a:xfrm>
        </p:grpSpPr>
        <p:sp>
          <p:nvSpPr>
            <p:cNvPr name="Freeform 32" id="32"/>
            <p:cNvSpPr/>
            <p:nvPr/>
          </p:nvSpPr>
          <p:spPr>
            <a:xfrm flipH="false" flipV="false" rot="0">
              <a:off x="0" y="0"/>
              <a:ext cx="4931172" cy="4388743"/>
            </a:xfrm>
            <a:custGeom>
              <a:avLst/>
              <a:gdLst/>
              <a:ahLst/>
              <a:cxnLst/>
              <a:rect r="r" b="b" t="t" l="l"/>
              <a:pathLst>
                <a:path h="4388743" w="4931172">
                  <a:moveTo>
                    <a:pt x="0" y="0"/>
                  </a:moveTo>
                  <a:lnTo>
                    <a:pt x="4931172" y="0"/>
                  </a:lnTo>
                  <a:lnTo>
                    <a:pt x="4931172" y="4388743"/>
                  </a:lnTo>
                  <a:lnTo>
                    <a:pt x="0" y="4388743"/>
                  </a:lnTo>
                  <a:lnTo>
                    <a:pt x="0" y="0"/>
                  </a:lnTo>
                  <a:close/>
                </a:path>
              </a:pathLst>
            </a:custGeom>
            <a:blipFill>
              <a:blip r:embed="rId16"/>
              <a:stretch>
                <a:fillRect l="0" t="0" r="0" b="0"/>
              </a:stretch>
            </a:blipFill>
          </p:spPr>
        </p:sp>
        <p:sp>
          <p:nvSpPr>
            <p:cNvPr name="TextBox 33" id="33"/>
            <p:cNvSpPr txBox="true"/>
            <p:nvPr/>
          </p:nvSpPr>
          <p:spPr>
            <a:xfrm rot="0">
              <a:off x="601816" y="860145"/>
              <a:ext cx="3283473" cy="848783"/>
            </a:xfrm>
            <a:prstGeom prst="rect">
              <a:avLst/>
            </a:prstGeom>
          </p:spPr>
          <p:txBody>
            <a:bodyPr anchor="t" rtlCol="false" tIns="0" lIns="0" bIns="0" rIns="0">
              <a:spAutoFit/>
            </a:bodyPr>
            <a:lstStyle/>
            <a:p>
              <a:pPr algn="l" marL="431801" indent="-215900" lvl="1">
                <a:lnSpc>
                  <a:spcPts val="2600"/>
                </a:lnSpc>
                <a:buFont typeface="Arial"/>
                <a:buChar char="•"/>
              </a:pPr>
              <a:r>
                <a:rPr lang="en-US" b="true" sz="2000">
                  <a:solidFill>
                    <a:srgbClr val="000000"/>
                  </a:solidFill>
                  <a:latin typeface="Garet Bold"/>
                  <a:ea typeface="Garet Bold"/>
                  <a:cs typeface="Garet Bold"/>
                  <a:sym typeface="Garet Bold"/>
                </a:rPr>
                <a:t>Cadastro de eventos</a:t>
              </a:r>
            </a:p>
          </p:txBody>
        </p:sp>
        <p:sp>
          <p:nvSpPr>
            <p:cNvPr name="TextBox 34" id="34"/>
            <p:cNvSpPr txBox="true"/>
            <p:nvPr/>
          </p:nvSpPr>
          <p:spPr>
            <a:xfrm rot="0">
              <a:off x="601816" y="2971654"/>
              <a:ext cx="2940371" cy="848783"/>
            </a:xfrm>
            <a:prstGeom prst="rect">
              <a:avLst/>
            </a:prstGeom>
          </p:spPr>
          <p:txBody>
            <a:bodyPr anchor="t" rtlCol="false" tIns="0" lIns="0" bIns="0" rIns="0">
              <a:spAutoFit/>
            </a:bodyPr>
            <a:lstStyle/>
            <a:p>
              <a:pPr algn="l" marL="431801" indent="-215900" lvl="1">
                <a:lnSpc>
                  <a:spcPts val="2600"/>
                </a:lnSpc>
                <a:buFont typeface="Arial"/>
                <a:buChar char="•"/>
              </a:pPr>
              <a:r>
                <a:rPr lang="en-US" b="true" sz="2000">
                  <a:solidFill>
                    <a:srgbClr val="000000"/>
                  </a:solidFill>
                  <a:latin typeface="Garet Bold"/>
                  <a:ea typeface="Garet Bold"/>
                  <a:cs typeface="Garet Bold"/>
                  <a:sym typeface="Garet Bold"/>
                </a:rPr>
                <a:t>Disparo de emails</a:t>
              </a:r>
            </a:p>
          </p:txBody>
        </p:sp>
        <p:sp>
          <p:nvSpPr>
            <p:cNvPr name="TextBox 35" id="35"/>
            <p:cNvSpPr txBox="true"/>
            <p:nvPr/>
          </p:nvSpPr>
          <p:spPr>
            <a:xfrm rot="0">
              <a:off x="601816" y="1915899"/>
              <a:ext cx="3146092" cy="848783"/>
            </a:xfrm>
            <a:prstGeom prst="rect">
              <a:avLst/>
            </a:prstGeom>
          </p:spPr>
          <p:txBody>
            <a:bodyPr anchor="t" rtlCol="false" tIns="0" lIns="0" bIns="0" rIns="0">
              <a:spAutoFit/>
            </a:bodyPr>
            <a:lstStyle/>
            <a:p>
              <a:pPr algn="l" marL="431801" indent="-215900" lvl="1">
                <a:lnSpc>
                  <a:spcPts val="2600"/>
                </a:lnSpc>
                <a:buFont typeface="Arial"/>
                <a:buChar char="•"/>
              </a:pPr>
              <a:r>
                <a:rPr lang="en-US" b="true" sz="2000">
                  <a:solidFill>
                    <a:srgbClr val="000000"/>
                  </a:solidFill>
                  <a:latin typeface="Garet Bold"/>
                  <a:ea typeface="Garet Bold"/>
                  <a:cs typeface="Garet Bold"/>
                  <a:sym typeface="Garet Bold"/>
                </a:rPr>
                <a:t>Inscrição em eventos</a:t>
              </a:r>
            </a:p>
          </p:txBody>
        </p:sp>
      </p:grpSp>
      <p:sp>
        <p:nvSpPr>
          <p:cNvPr name="TextBox 36" id="36"/>
          <p:cNvSpPr txBox="true"/>
          <p:nvPr/>
        </p:nvSpPr>
        <p:spPr>
          <a:xfrm rot="0">
            <a:off x="1028700" y="2143199"/>
            <a:ext cx="10723301" cy="1304925"/>
          </a:xfrm>
          <a:prstGeom prst="rect">
            <a:avLst/>
          </a:prstGeom>
        </p:spPr>
        <p:txBody>
          <a:bodyPr anchor="t" rtlCol="false" tIns="0" lIns="0" bIns="0" rIns="0">
            <a:spAutoFit/>
          </a:bodyPr>
          <a:lstStyle/>
          <a:p>
            <a:pPr algn="l">
              <a:lnSpc>
                <a:spcPts val="10319"/>
              </a:lnSpc>
            </a:pPr>
            <a:r>
              <a:rPr lang="en-US" sz="8599" b="true">
                <a:solidFill>
                  <a:srgbClr val="000000"/>
                </a:solidFill>
                <a:latin typeface="Garet Bold"/>
                <a:ea typeface="Garet Bold"/>
                <a:cs typeface="Garet Bold"/>
                <a:sym typeface="Garet Bold"/>
              </a:rPr>
              <a:t>Proposta de Valor </a:t>
            </a:r>
          </a:p>
        </p:txBody>
      </p:sp>
      <p:grpSp>
        <p:nvGrpSpPr>
          <p:cNvPr name="Group 37" id="37"/>
          <p:cNvGrpSpPr/>
          <p:nvPr/>
        </p:nvGrpSpPr>
        <p:grpSpPr>
          <a:xfrm rot="0">
            <a:off x="4918083" y="5966743"/>
            <a:ext cx="3698379" cy="3291557"/>
            <a:chOff x="0" y="0"/>
            <a:chExt cx="4931172" cy="4388743"/>
          </a:xfrm>
        </p:grpSpPr>
        <p:sp>
          <p:nvSpPr>
            <p:cNvPr name="Freeform 38" id="38"/>
            <p:cNvSpPr/>
            <p:nvPr/>
          </p:nvSpPr>
          <p:spPr>
            <a:xfrm flipH="true" flipV="false" rot="0">
              <a:off x="0" y="0"/>
              <a:ext cx="4931172" cy="4388743"/>
            </a:xfrm>
            <a:custGeom>
              <a:avLst/>
              <a:gdLst/>
              <a:ahLst/>
              <a:cxnLst/>
              <a:rect r="r" b="b" t="t" l="l"/>
              <a:pathLst>
                <a:path h="4388743" w="4931172">
                  <a:moveTo>
                    <a:pt x="4931172" y="0"/>
                  </a:moveTo>
                  <a:lnTo>
                    <a:pt x="0" y="0"/>
                  </a:lnTo>
                  <a:lnTo>
                    <a:pt x="0" y="4388743"/>
                  </a:lnTo>
                  <a:lnTo>
                    <a:pt x="4931172" y="4388743"/>
                  </a:lnTo>
                  <a:lnTo>
                    <a:pt x="4931172" y="0"/>
                  </a:lnTo>
                  <a:close/>
                </a:path>
              </a:pathLst>
            </a:custGeom>
            <a:blipFill>
              <a:blip r:embed="rId17"/>
              <a:stretch>
                <a:fillRect l="0" t="0" r="0" b="0"/>
              </a:stretch>
            </a:blipFill>
          </p:spPr>
        </p:sp>
        <p:sp>
          <p:nvSpPr>
            <p:cNvPr name="TextBox 39" id="39"/>
            <p:cNvSpPr txBox="true"/>
            <p:nvPr/>
          </p:nvSpPr>
          <p:spPr>
            <a:xfrm rot="0">
              <a:off x="823850" y="1429761"/>
              <a:ext cx="2255310" cy="416983"/>
            </a:xfrm>
            <a:prstGeom prst="rect">
              <a:avLst/>
            </a:prstGeom>
          </p:spPr>
          <p:txBody>
            <a:bodyPr anchor="t" rtlCol="false" tIns="0" lIns="0" bIns="0" rIns="0">
              <a:spAutoFit/>
            </a:bodyPr>
            <a:lstStyle/>
            <a:p>
              <a:pPr algn="l" marL="431801" indent="-215900" lvl="1">
                <a:lnSpc>
                  <a:spcPts val="2600"/>
                </a:lnSpc>
                <a:buFont typeface="Arial"/>
                <a:buChar char="•"/>
              </a:pPr>
              <a:r>
                <a:rPr lang="en-US" b="true" sz="2000">
                  <a:solidFill>
                    <a:srgbClr val="000000"/>
                  </a:solidFill>
                  <a:latin typeface="Garet Bold"/>
                  <a:ea typeface="Garet Bold"/>
                  <a:cs typeface="Garet Bold"/>
                  <a:sym typeface="Garet Bold"/>
                </a:rPr>
                <a:t>Software</a:t>
              </a:r>
            </a:p>
          </p:txBody>
        </p:sp>
        <p:sp>
          <p:nvSpPr>
            <p:cNvPr name="TextBox 40" id="40"/>
            <p:cNvSpPr txBox="true"/>
            <p:nvPr/>
          </p:nvSpPr>
          <p:spPr>
            <a:xfrm rot="0">
              <a:off x="823850" y="2833838"/>
              <a:ext cx="2940371" cy="416983"/>
            </a:xfrm>
            <a:prstGeom prst="rect">
              <a:avLst/>
            </a:prstGeom>
          </p:spPr>
          <p:txBody>
            <a:bodyPr anchor="t" rtlCol="false" tIns="0" lIns="0" bIns="0" rIns="0">
              <a:spAutoFit/>
            </a:bodyPr>
            <a:lstStyle/>
            <a:p>
              <a:pPr algn="l" marL="431801" indent="-215900" lvl="1">
                <a:lnSpc>
                  <a:spcPts val="2600"/>
                </a:lnSpc>
                <a:buFont typeface="Arial"/>
                <a:buChar char="•"/>
              </a:pPr>
              <a:r>
                <a:rPr lang="en-US" b="true" sz="2000">
                  <a:solidFill>
                    <a:srgbClr val="000000"/>
                  </a:solidFill>
                  <a:latin typeface="Garet Bold"/>
                  <a:ea typeface="Garet Bold"/>
                  <a:cs typeface="Garet Bold"/>
                  <a:sym typeface="Garet Bold"/>
                </a:rPr>
                <a:t>Rede social</a:t>
              </a:r>
            </a:p>
          </p:txBody>
        </p:sp>
        <p:sp>
          <p:nvSpPr>
            <p:cNvPr name="TextBox 41" id="41"/>
            <p:cNvSpPr txBox="true"/>
            <p:nvPr/>
          </p:nvSpPr>
          <p:spPr>
            <a:xfrm rot="0">
              <a:off x="823850" y="2131105"/>
              <a:ext cx="3747471" cy="416983"/>
            </a:xfrm>
            <a:prstGeom prst="rect">
              <a:avLst/>
            </a:prstGeom>
          </p:spPr>
          <p:txBody>
            <a:bodyPr anchor="t" rtlCol="false" tIns="0" lIns="0" bIns="0" rIns="0">
              <a:spAutoFit/>
            </a:bodyPr>
            <a:lstStyle/>
            <a:p>
              <a:pPr algn="l" marL="431801" indent="-215900" lvl="1">
                <a:lnSpc>
                  <a:spcPts val="2600"/>
                </a:lnSpc>
                <a:buFont typeface="Arial"/>
                <a:buChar char="•"/>
              </a:pPr>
              <a:r>
                <a:rPr lang="en-US" b="true" sz="2000">
                  <a:solidFill>
                    <a:srgbClr val="000000"/>
                  </a:solidFill>
                  <a:latin typeface="Garet Bold"/>
                  <a:ea typeface="Garet Bold"/>
                  <a:cs typeface="Garet Bold"/>
                  <a:sym typeface="Garet Bold"/>
                </a:rPr>
                <a:t>Conteúdo pago</a:t>
              </a:r>
            </a:p>
          </p:txBody>
        </p:sp>
      </p:grpSp>
      <p:grpSp>
        <p:nvGrpSpPr>
          <p:cNvPr name="Group 42" id="42"/>
          <p:cNvGrpSpPr/>
          <p:nvPr/>
        </p:nvGrpSpPr>
        <p:grpSpPr>
          <a:xfrm rot="0">
            <a:off x="13366254" y="6253194"/>
            <a:ext cx="3698379" cy="3615407"/>
            <a:chOff x="0" y="0"/>
            <a:chExt cx="4931172" cy="4820543"/>
          </a:xfrm>
        </p:grpSpPr>
        <p:sp>
          <p:nvSpPr>
            <p:cNvPr name="Freeform 43" id="43"/>
            <p:cNvSpPr/>
            <p:nvPr/>
          </p:nvSpPr>
          <p:spPr>
            <a:xfrm flipH="true" flipV="false" rot="0">
              <a:off x="0" y="0"/>
              <a:ext cx="4931172" cy="4820543"/>
            </a:xfrm>
            <a:custGeom>
              <a:avLst/>
              <a:gdLst/>
              <a:ahLst/>
              <a:cxnLst/>
              <a:rect r="r" b="b" t="t" l="l"/>
              <a:pathLst>
                <a:path h="4820543" w="4931172">
                  <a:moveTo>
                    <a:pt x="4931172" y="0"/>
                  </a:moveTo>
                  <a:lnTo>
                    <a:pt x="0" y="0"/>
                  </a:lnTo>
                  <a:lnTo>
                    <a:pt x="0" y="4820543"/>
                  </a:lnTo>
                  <a:lnTo>
                    <a:pt x="4931172" y="4820543"/>
                  </a:lnTo>
                  <a:lnTo>
                    <a:pt x="4931172" y="0"/>
                  </a:lnTo>
                  <a:close/>
                </a:path>
              </a:pathLst>
            </a:custGeom>
            <a:blipFill>
              <a:blip r:embed="rId17"/>
              <a:stretch>
                <a:fillRect l="-4919" t="0" r="-4919" b="0"/>
              </a:stretch>
            </a:blipFill>
          </p:spPr>
        </p:sp>
        <p:sp>
          <p:nvSpPr>
            <p:cNvPr name="TextBox 44" id="44"/>
            <p:cNvSpPr txBox="true"/>
            <p:nvPr/>
          </p:nvSpPr>
          <p:spPr>
            <a:xfrm rot="0">
              <a:off x="825500" y="860145"/>
              <a:ext cx="3747471" cy="848783"/>
            </a:xfrm>
            <a:prstGeom prst="rect">
              <a:avLst/>
            </a:prstGeom>
          </p:spPr>
          <p:txBody>
            <a:bodyPr anchor="t" rtlCol="false" tIns="0" lIns="0" bIns="0" rIns="0">
              <a:spAutoFit/>
            </a:bodyPr>
            <a:lstStyle/>
            <a:p>
              <a:pPr algn="l" marL="431801" indent="-215900" lvl="1">
                <a:lnSpc>
                  <a:spcPts val="2600"/>
                </a:lnSpc>
                <a:buFont typeface="Arial"/>
                <a:buChar char="•"/>
              </a:pPr>
              <a:r>
                <a:rPr lang="en-US" b="true" sz="2000">
                  <a:solidFill>
                    <a:srgbClr val="000000"/>
                  </a:solidFill>
                  <a:latin typeface="Garet Bold"/>
                  <a:ea typeface="Garet Bold"/>
                  <a:cs typeface="Garet Bold"/>
                  <a:sym typeface="Garet Bold"/>
                </a:rPr>
                <a:t>Recebimento de Dizimo</a:t>
              </a:r>
            </a:p>
          </p:txBody>
        </p:sp>
        <p:sp>
          <p:nvSpPr>
            <p:cNvPr name="TextBox 45" id="45"/>
            <p:cNvSpPr txBox="true"/>
            <p:nvPr/>
          </p:nvSpPr>
          <p:spPr>
            <a:xfrm rot="0">
              <a:off x="825500" y="3403454"/>
              <a:ext cx="2940371" cy="848783"/>
            </a:xfrm>
            <a:prstGeom prst="rect">
              <a:avLst/>
            </a:prstGeom>
          </p:spPr>
          <p:txBody>
            <a:bodyPr anchor="t" rtlCol="false" tIns="0" lIns="0" bIns="0" rIns="0">
              <a:spAutoFit/>
            </a:bodyPr>
            <a:lstStyle/>
            <a:p>
              <a:pPr algn="l" marL="431801" indent="-215900" lvl="1">
                <a:lnSpc>
                  <a:spcPts val="2600"/>
                </a:lnSpc>
                <a:buFont typeface="Arial"/>
                <a:buChar char="•"/>
              </a:pPr>
              <a:r>
                <a:rPr lang="en-US" b="true" sz="2000">
                  <a:solidFill>
                    <a:srgbClr val="000000"/>
                  </a:solidFill>
                  <a:latin typeface="Garet Bold"/>
                  <a:ea typeface="Garet Bold"/>
                  <a:cs typeface="Garet Bold"/>
                  <a:sym typeface="Garet Bold"/>
                </a:rPr>
                <a:t>Controle de vagas</a:t>
              </a:r>
            </a:p>
          </p:txBody>
        </p:sp>
        <p:sp>
          <p:nvSpPr>
            <p:cNvPr name="TextBox 46" id="46"/>
            <p:cNvSpPr txBox="true"/>
            <p:nvPr/>
          </p:nvSpPr>
          <p:spPr>
            <a:xfrm rot="0">
              <a:off x="825500" y="2131105"/>
              <a:ext cx="3747471" cy="848783"/>
            </a:xfrm>
            <a:prstGeom prst="rect">
              <a:avLst/>
            </a:prstGeom>
          </p:spPr>
          <p:txBody>
            <a:bodyPr anchor="t" rtlCol="false" tIns="0" lIns="0" bIns="0" rIns="0">
              <a:spAutoFit/>
            </a:bodyPr>
            <a:lstStyle/>
            <a:p>
              <a:pPr algn="l" marL="431801" indent="-215900" lvl="1">
                <a:lnSpc>
                  <a:spcPts val="2600"/>
                </a:lnSpc>
                <a:buFont typeface="Arial"/>
                <a:buChar char="•"/>
              </a:pPr>
              <a:r>
                <a:rPr lang="en-US" b="true" sz="2000">
                  <a:solidFill>
                    <a:srgbClr val="000000"/>
                  </a:solidFill>
                  <a:latin typeface="Garet Bold"/>
                  <a:ea typeface="Garet Bold"/>
                  <a:cs typeface="Garet Bold"/>
                  <a:sym typeface="Garet Bold"/>
                </a:rPr>
                <a:t>Enviar mensagem</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97511"/>
            <a:ext cx="19649964" cy="10189489"/>
            <a:chOff x="0" y="0"/>
            <a:chExt cx="26199952" cy="13585985"/>
          </a:xfrm>
        </p:grpSpPr>
        <p:sp>
          <p:nvSpPr>
            <p:cNvPr name="Freeform 3" id="3"/>
            <p:cNvSpPr/>
            <p:nvPr/>
          </p:nvSpPr>
          <p:spPr>
            <a:xfrm flipH="true" flipV="false" rot="0">
              <a:off x="0"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12865" y="430589"/>
              <a:ext cx="2164406" cy="440267"/>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Title Page</a:t>
              </a:r>
            </a:p>
          </p:txBody>
        </p:sp>
        <p:sp>
          <p:nvSpPr>
            <p:cNvPr name="Freeform 5" id="5"/>
            <p:cNvSpPr/>
            <p:nvPr/>
          </p:nvSpPr>
          <p:spPr>
            <a:xfrm flipH="true" flipV="false" rot="0">
              <a:off x="2528147"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541013" y="430589"/>
              <a:ext cx="2348110" cy="440267"/>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North Star</a:t>
              </a:r>
            </a:p>
          </p:txBody>
        </p:sp>
        <p:sp>
          <p:nvSpPr>
            <p:cNvPr name="Freeform 7" id="7"/>
            <p:cNvSpPr/>
            <p:nvPr/>
          </p:nvSpPr>
          <p:spPr>
            <a:xfrm flipH="true" flipV="false" rot="0">
              <a:off x="5244558"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1358599"/>
              <a:ext cx="24384000" cy="12227387"/>
              <a:chOff x="0" y="0"/>
              <a:chExt cx="4862686" cy="2438400"/>
            </a:xfrm>
          </p:grpSpPr>
          <p:sp>
            <p:nvSpPr>
              <p:cNvPr name="Freeform 9" id="9"/>
              <p:cNvSpPr/>
              <p:nvPr/>
            </p:nvSpPr>
            <p:spPr>
              <a:xfrm flipH="false" flipV="false" rot="0">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10" id="10"/>
              <p:cNvSpPr txBox="true"/>
              <p:nvPr/>
            </p:nvSpPr>
            <p:spPr>
              <a:xfrm>
                <a:off x="0" y="-38100"/>
                <a:ext cx="4862686" cy="2476500"/>
              </a:xfrm>
              <a:prstGeom prst="rect">
                <a:avLst/>
              </a:prstGeom>
            </p:spPr>
            <p:txBody>
              <a:bodyPr anchor="ctr" rtlCol="false" tIns="50800" lIns="50800" bIns="50800" rIns="50800"/>
              <a:lstStyle/>
              <a:p>
                <a:pPr algn="ctr">
                  <a:lnSpc>
                    <a:spcPts val="3380"/>
                  </a:lnSpc>
                </a:pPr>
              </a:p>
            </p:txBody>
          </p:sp>
        </p:grpSp>
        <p:sp>
          <p:nvSpPr>
            <p:cNvPr name="AutoShape 11" id="11"/>
            <p:cNvSpPr/>
            <p:nvPr/>
          </p:nvSpPr>
          <p:spPr>
            <a:xfrm rot="0">
              <a:off x="913696" y="2007920"/>
              <a:ext cx="457904" cy="0"/>
            </a:xfrm>
            <a:prstGeom prst="line">
              <a:avLst/>
            </a:prstGeom>
            <a:ln cap="rnd" w="63500">
              <a:solidFill>
                <a:srgbClr val="000000"/>
              </a:solidFill>
              <a:prstDash val="solid"/>
              <a:headEnd type="none" len="sm" w="sm"/>
              <a:tailEnd type="arrow" len="sm" w="med"/>
            </a:ln>
          </p:spPr>
        </p:sp>
        <p:sp>
          <p:nvSpPr>
            <p:cNvPr name="AutoShape 12" id="12"/>
            <p:cNvSpPr/>
            <p:nvPr/>
          </p:nvSpPr>
          <p:spPr>
            <a:xfrm rot="-10800000">
              <a:off x="224626" y="2007920"/>
              <a:ext cx="457904" cy="0"/>
            </a:xfrm>
            <a:prstGeom prst="line">
              <a:avLst/>
            </a:prstGeom>
            <a:ln cap="rnd" w="63500">
              <a:solidFill>
                <a:srgbClr val="000000"/>
              </a:solidFill>
              <a:prstDash val="solid"/>
              <a:headEnd type="none" len="sm" w="sm"/>
              <a:tailEnd type="arrow" len="sm" w="med"/>
            </a:ln>
          </p:spPr>
        </p:sp>
        <p:sp>
          <p:nvSpPr>
            <p:cNvPr name="Freeform 13" id="13"/>
            <p:cNvSpPr/>
            <p:nvPr/>
          </p:nvSpPr>
          <p:spPr>
            <a:xfrm flipH="false" flipV="false" rot="0">
              <a:off x="1600200" y="1795007"/>
              <a:ext cx="412665" cy="425827"/>
            </a:xfrm>
            <a:custGeom>
              <a:avLst/>
              <a:gdLst/>
              <a:ahLst/>
              <a:cxnLst/>
              <a:rect r="r" b="b" t="t" l="l"/>
              <a:pathLst>
                <a:path h="425827" w="412665">
                  <a:moveTo>
                    <a:pt x="0" y="0"/>
                  </a:moveTo>
                  <a:lnTo>
                    <a:pt x="412665" y="0"/>
                  </a:lnTo>
                  <a:lnTo>
                    <a:pt x="412665" y="425827"/>
                  </a:lnTo>
                  <a:lnTo>
                    <a:pt x="0" y="42582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7257423" y="430589"/>
              <a:ext cx="2762629" cy="440267"/>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Functions</a:t>
              </a:r>
            </a:p>
          </p:txBody>
        </p:sp>
        <p:sp>
          <p:nvSpPr>
            <p:cNvPr name="Freeform 15" id="15"/>
            <p:cNvSpPr/>
            <p:nvPr/>
          </p:nvSpPr>
          <p:spPr>
            <a:xfrm flipH="true" flipV="false" rot="0">
              <a:off x="8007187"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13615590" y="468689"/>
              <a:ext cx="400812" cy="387694"/>
            </a:xfrm>
            <a:custGeom>
              <a:avLst/>
              <a:gdLst/>
              <a:ahLst/>
              <a:cxnLst/>
              <a:rect r="r" b="b" t="t" l="l"/>
              <a:pathLst>
                <a:path h="387694" w="400812">
                  <a:moveTo>
                    <a:pt x="0" y="0"/>
                  </a:moveTo>
                  <a:lnTo>
                    <a:pt x="400811" y="0"/>
                  </a:lnTo>
                  <a:lnTo>
                    <a:pt x="400811" y="387694"/>
                  </a:lnTo>
                  <a:lnTo>
                    <a:pt x="0" y="38769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14381575" y="468689"/>
              <a:ext cx="387694" cy="387694"/>
            </a:xfrm>
            <a:custGeom>
              <a:avLst/>
              <a:gdLst/>
              <a:ahLst/>
              <a:cxnLst/>
              <a:rect r="r" b="b" t="t" l="l"/>
              <a:pathLst>
                <a:path h="387694" w="387694">
                  <a:moveTo>
                    <a:pt x="0" y="0"/>
                  </a:moveTo>
                  <a:lnTo>
                    <a:pt x="387694" y="0"/>
                  </a:lnTo>
                  <a:lnTo>
                    <a:pt x="387694" y="387694"/>
                  </a:lnTo>
                  <a:lnTo>
                    <a:pt x="0" y="38769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8" id="18"/>
            <p:cNvGrpSpPr/>
            <p:nvPr/>
          </p:nvGrpSpPr>
          <p:grpSpPr>
            <a:xfrm rot="0">
              <a:off x="2134357" y="1667637"/>
              <a:ext cx="20878043" cy="680568"/>
              <a:chOff x="0" y="0"/>
              <a:chExt cx="12467294" cy="406400"/>
            </a:xfrm>
          </p:grpSpPr>
          <p:sp>
            <p:nvSpPr>
              <p:cNvPr name="Freeform 19" id="19"/>
              <p:cNvSpPr/>
              <p:nvPr/>
            </p:nvSpPr>
            <p:spPr>
              <a:xfrm flipH="false" flipV="false" rot="0">
                <a:off x="0" y="0"/>
                <a:ext cx="12467294" cy="406400"/>
              </a:xfrm>
              <a:custGeom>
                <a:avLst/>
                <a:gdLst/>
                <a:ahLst/>
                <a:cxnLst/>
                <a:rect r="r" b="b" t="t" l="l"/>
                <a:pathLst>
                  <a:path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name="TextBox 20" id="20"/>
              <p:cNvSpPr txBox="true"/>
              <p:nvPr/>
            </p:nvSpPr>
            <p:spPr>
              <a:xfrm>
                <a:off x="0" y="-9525"/>
                <a:ext cx="12467294" cy="415925"/>
              </a:xfrm>
              <a:prstGeom prst="rect">
                <a:avLst/>
              </a:prstGeom>
            </p:spPr>
            <p:txBody>
              <a:bodyPr anchor="ctr" rtlCol="false" tIns="50800" lIns="50800" bIns="50800" rIns="50800"/>
              <a:lstStyle/>
              <a:p>
                <a:pPr algn="ctr">
                  <a:lnSpc>
                    <a:spcPts val="3380"/>
                  </a:lnSpc>
                </a:pPr>
              </a:p>
            </p:txBody>
          </p:sp>
        </p:grpSp>
        <p:sp>
          <p:nvSpPr>
            <p:cNvPr name="Freeform 21" id="21"/>
            <p:cNvSpPr/>
            <p:nvPr/>
          </p:nvSpPr>
          <p:spPr>
            <a:xfrm flipH="false" flipV="false" rot="0">
              <a:off x="2337202" y="1795007"/>
              <a:ext cx="445257" cy="425827"/>
            </a:xfrm>
            <a:custGeom>
              <a:avLst/>
              <a:gdLst/>
              <a:ahLst/>
              <a:cxnLst/>
              <a:rect r="r" b="b" t="t" l="l"/>
              <a:pathLst>
                <a:path h="425827" w="445257">
                  <a:moveTo>
                    <a:pt x="0" y="0"/>
                  </a:moveTo>
                  <a:lnTo>
                    <a:pt x="445257" y="0"/>
                  </a:lnTo>
                  <a:lnTo>
                    <a:pt x="445257"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22" id="22"/>
            <p:cNvGrpSpPr/>
            <p:nvPr/>
          </p:nvGrpSpPr>
          <p:grpSpPr>
            <a:xfrm rot="0">
              <a:off x="447964" y="221133"/>
              <a:ext cx="796139" cy="79613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sp>
          <p:sp>
            <p:nvSpPr>
              <p:cNvPr name="TextBox 24" id="24"/>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25" id="25"/>
            <p:cNvSpPr txBox="true"/>
            <p:nvPr/>
          </p:nvSpPr>
          <p:spPr>
            <a:xfrm rot="0">
              <a:off x="10020052" y="430589"/>
              <a:ext cx="3620451" cy="440267"/>
            </a:xfrm>
            <a:prstGeom prst="rect">
              <a:avLst/>
            </a:prstGeom>
          </p:spPr>
          <p:txBody>
            <a:bodyPr anchor="t" rtlCol="false" tIns="0" lIns="0" bIns="0" rIns="0">
              <a:spAutoFit/>
            </a:bodyPr>
            <a:lstStyle/>
            <a:p>
              <a:pPr algn="l">
                <a:lnSpc>
                  <a:spcPts val="2800"/>
                </a:lnSpc>
              </a:pPr>
              <a:r>
                <a:rPr lang="en-US" sz="2000">
                  <a:solidFill>
                    <a:srgbClr val="000000"/>
                  </a:solidFill>
                  <a:latin typeface="Garet"/>
                  <a:ea typeface="Garet"/>
                  <a:cs typeface="Garet"/>
                  <a:sym typeface="Garet"/>
                </a:rPr>
                <a:t>Goals &amp; KPIs</a:t>
              </a:r>
            </a:p>
          </p:txBody>
        </p:sp>
        <p:sp>
          <p:nvSpPr>
            <p:cNvPr name="TextBox 26" id="26"/>
            <p:cNvSpPr txBox="true"/>
            <p:nvPr/>
          </p:nvSpPr>
          <p:spPr>
            <a:xfrm rot="0">
              <a:off x="3011059" y="1710529"/>
              <a:ext cx="11610319" cy="547158"/>
            </a:xfrm>
            <a:prstGeom prst="rect">
              <a:avLst/>
            </a:prstGeom>
          </p:spPr>
          <p:txBody>
            <a:bodyPr anchor="t" rtlCol="false" tIns="0" lIns="0" bIns="0" rIns="0">
              <a:spAutoFit/>
            </a:bodyPr>
            <a:lstStyle/>
            <a:p>
              <a:pPr algn="l">
                <a:lnSpc>
                  <a:spcPts val="3499"/>
                </a:lnSpc>
              </a:pPr>
              <a:r>
                <a:rPr lang="en-US" sz="2499">
                  <a:solidFill>
                    <a:srgbClr val="48494E"/>
                  </a:solidFill>
                  <a:latin typeface="Garet"/>
                  <a:ea typeface="Garet"/>
                  <a:cs typeface="Garet"/>
                  <a:sym typeface="Garet"/>
                </a:rPr>
                <a:t>key.objectives</a:t>
              </a:r>
            </a:p>
          </p:txBody>
        </p:sp>
      </p:grpSp>
      <p:sp>
        <p:nvSpPr>
          <p:cNvPr name="Freeform 27" id="27"/>
          <p:cNvSpPr/>
          <p:nvPr/>
        </p:nvSpPr>
        <p:spPr>
          <a:xfrm flipH="false" flipV="false" rot="0">
            <a:off x="10776556" y="3539428"/>
            <a:ext cx="5895744" cy="5718872"/>
          </a:xfrm>
          <a:custGeom>
            <a:avLst/>
            <a:gdLst/>
            <a:ahLst/>
            <a:cxnLst/>
            <a:rect r="r" b="b" t="t" l="l"/>
            <a:pathLst>
              <a:path h="5718872" w="5895744">
                <a:moveTo>
                  <a:pt x="0" y="0"/>
                </a:moveTo>
                <a:lnTo>
                  <a:pt x="5895744" y="0"/>
                </a:lnTo>
                <a:lnTo>
                  <a:pt x="5895744" y="5718872"/>
                </a:lnTo>
                <a:lnTo>
                  <a:pt x="0" y="571887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28" id="28"/>
          <p:cNvSpPr txBox="true"/>
          <p:nvPr/>
        </p:nvSpPr>
        <p:spPr>
          <a:xfrm rot="0">
            <a:off x="1028700" y="2746882"/>
            <a:ext cx="5799609" cy="1304925"/>
          </a:xfrm>
          <a:prstGeom prst="rect">
            <a:avLst/>
          </a:prstGeom>
        </p:spPr>
        <p:txBody>
          <a:bodyPr anchor="t" rtlCol="false" tIns="0" lIns="0" bIns="0" rIns="0">
            <a:spAutoFit/>
          </a:bodyPr>
          <a:lstStyle/>
          <a:p>
            <a:pPr algn="l">
              <a:lnSpc>
                <a:spcPts val="10319"/>
              </a:lnSpc>
            </a:pPr>
            <a:r>
              <a:rPr lang="en-US" sz="8599" b="true">
                <a:solidFill>
                  <a:srgbClr val="000000"/>
                </a:solidFill>
                <a:latin typeface="Garet Bold"/>
                <a:ea typeface="Garet Bold"/>
                <a:cs typeface="Garet Bold"/>
                <a:sym typeface="Garet Bold"/>
              </a:rPr>
              <a:t>Objetivos</a:t>
            </a:r>
          </a:p>
        </p:txBody>
      </p:sp>
      <p:grpSp>
        <p:nvGrpSpPr>
          <p:cNvPr name="Group 29" id="29"/>
          <p:cNvGrpSpPr/>
          <p:nvPr/>
        </p:nvGrpSpPr>
        <p:grpSpPr>
          <a:xfrm rot="0">
            <a:off x="1028700" y="7997895"/>
            <a:ext cx="7912085" cy="1018616"/>
            <a:chOff x="0" y="0"/>
            <a:chExt cx="10549446" cy="1358155"/>
          </a:xfrm>
        </p:grpSpPr>
        <p:sp>
          <p:nvSpPr>
            <p:cNvPr name="Freeform 30" id="30"/>
            <p:cNvSpPr/>
            <p:nvPr/>
          </p:nvSpPr>
          <p:spPr>
            <a:xfrm flipH="false" flipV="false" rot="0">
              <a:off x="0" y="0"/>
              <a:ext cx="959763" cy="1358155"/>
            </a:xfrm>
            <a:custGeom>
              <a:avLst/>
              <a:gdLst/>
              <a:ahLst/>
              <a:cxnLst/>
              <a:rect r="r" b="b" t="t" l="l"/>
              <a:pathLst>
                <a:path h="1358155" w="959763">
                  <a:moveTo>
                    <a:pt x="0" y="0"/>
                  </a:moveTo>
                  <a:lnTo>
                    <a:pt x="959763" y="0"/>
                  </a:lnTo>
                  <a:lnTo>
                    <a:pt x="959763" y="1358155"/>
                  </a:lnTo>
                  <a:lnTo>
                    <a:pt x="0" y="1358155"/>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31" id="31"/>
            <p:cNvSpPr txBox="true"/>
            <p:nvPr/>
          </p:nvSpPr>
          <p:spPr>
            <a:xfrm rot="0">
              <a:off x="1268407" y="37311"/>
              <a:ext cx="9281039" cy="1127548"/>
            </a:xfrm>
            <a:prstGeom prst="rect">
              <a:avLst/>
            </a:prstGeom>
          </p:spPr>
          <p:txBody>
            <a:bodyPr anchor="t" rtlCol="false" tIns="0" lIns="0" bIns="0" rIns="0">
              <a:spAutoFit/>
            </a:bodyPr>
            <a:lstStyle/>
            <a:p>
              <a:pPr algn="l">
                <a:lnSpc>
                  <a:spcPts val="3380"/>
                </a:lnSpc>
              </a:pPr>
              <a:r>
                <a:rPr lang="en-US" sz="2600">
                  <a:solidFill>
                    <a:srgbClr val="000000"/>
                  </a:solidFill>
                  <a:latin typeface="Garet"/>
                  <a:ea typeface="Garet"/>
                  <a:cs typeface="Garet"/>
                  <a:sym typeface="Garet"/>
                </a:rPr>
                <a:t>Apoiar a Gestão Eficiente dos Eventos para Líderes e Organizações</a:t>
              </a:r>
            </a:p>
          </p:txBody>
        </p:sp>
      </p:grpSp>
      <p:grpSp>
        <p:nvGrpSpPr>
          <p:cNvPr name="Group 32" id="32"/>
          <p:cNvGrpSpPr/>
          <p:nvPr/>
        </p:nvGrpSpPr>
        <p:grpSpPr>
          <a:xfrm rot="0">
            <a:off x="1028700" y="6604436"/>
            <a:ext cx="7898218" cy="1013239"/>
            <a:chOff x="0" y="0"/>
            <a:chExt cx="10530958" cy="1350986"/>
          </a:xfrm>
        </p:grpSpPr>
        <p:sp>
          <p:nvSpPr>
            <p:cNvPr name="Freeform 33" id="33"/>
            <p:cNvSpPr/>
            <p:nvPr/>
          </p:nvSpPr>
          <p:spPr>
            <a:xfrm flipH="false" flipV="false" rot="0">
              <a:off x="0" y="0"/>
              <a:ext cx="959763" cy="1350986"/>
            </a:xfrm>
            <a:custGeom>
              <a:avLst/>
              <a:gdLst/>
              <a:ahLst/>
              <a:cxnLst/>
              <a:rect r="r" b="b" t="t" l="l"/>
              <a:pathLst>
                <a:path h="1350986" w="959763">
                  <a:moveTo>
                    <a:pt x="0" y="0"/>
                  </a:moveTo>
                  <a:lnTo>
                    <a:pt x="959763" y="0"/>
                  </a:lnTo>
                  <a:lnTo>
                    <a:pt x="959763" y="1350986"/>
                  </a:lnTo>
                  <a:lnTo>
                    <a:pt x="0" y="135098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34" id="34"/>
            <p:cNvSpPr txBox="true"/>
            <p:nvPr/>
          </p:nvSpPr>
          <p:spPr>
            <a:xfrm rot="0">
              <a:off x="1249918" y="-15477"/>
              <a:ext cx="9281039" cy="1127548"/>
            </a:xfrm>
            <a:prstGeom prst="rect">
              <a:avLst/>
            </a:prstGeom>
          </p:spPr>
          <p:txBody>
            <a:bodyPr anchor="t" rtlCol="false" tIns="0" lIns="0" bIns="0" rIns="0">
              <a:spAutoFit/>
            </a:bodyPr>
            <a:lstStyle/>
            <a:p>
              <a:pPr algn="l">
                <a:lnSpc>
                  <a:spcPts val="3380"/>
                </a:lnSpc>
              </a:pPr>
              <a:r>
                <a:rPr lang="en-US" sz="2600">
                  <a:solidFill>
                    <a:srgbClr val="000000"/>
                  </a:solidFill>
                  <a:latin typeface="Garet"/>
                  <a:ea typeface="Garet"/>
                  <a:cs typeface="Garet"/>
                  <a:sym typeface="Garet"/>
                </a:rPr>
                <a:t>Fac</a:t>
              </a:r>
              <a:r>
                <a:rPr lang="en-US" sz="2600">
                  <a:solidFill>
                    <a:srgbClr val="000000"/>
                  </a:solidFill>
                  <a:latin typeface="Garet"/>
                  <a:ea typeface="Garet"/>
                  <a:cs typeface="Garet"/>
                  <a:sym typeface="Garet"/>
                </a:rPr>
                <a:t>ilitar a Comunicação e Divulgação de Eventos</a:t>
              </a:r>
            </a:p>
          </p:txBody>
        </p:sp>
      </p:grpSp>
      <p:grpSp>
        <p:nvGrpSpPr>
          <p:cNvPr name="Group 35" id="35"/>
          <p:cNvGrpSpPr/>
          <p:nvPr/>
        </p:nvGrpSpPr>
        <p:grpSpPr>
          <a:xfrm rot="0">
            <a:off x="1028700" y="5183523"/>
            <a:ext cx="7912085" cy="1040693"/>
            <a:chOff x="0" y="0"/>
            <a:chExt cx="10549446" cy="1387591"/>
          </a:xfrm>
        </p:grpSpPr>
        <p:sp>
          <p:nvSpPr>
            <p:cNvPr name="Freeform 36" id="36"/>
            <p:cNvSpPr/>
            <p:nvPr/>
          </p:nvSpPr>
          <p:spPr>
            <a:xfrm flipH="false" flipV="false" rot="0">
              <a:off x="0" y="0"/>
              <a:ext cx="978252" cy="1387591"/>
            </a:xfrm>
            <a:custGeom>
              <a:avLst/>
              <a:gdLst/>
              <a:ahLst/>
              <a:cxnLst/>
              <a:rect r="r" b="b" t="t" l="l"/>
              <a:pathLst>
                <a:path h="1387591" w="978252">
                  <a:moveTo>
                    <a:pt x="0" y="0"/>
                  </a:moveTo>
                  <a:lnTo>
                    <a:pt x="978252" y="0"/>
                  </a:lnTo>
                  <a:lnTo>
                    <a:pt x="978252" y="1387591"/>
                  </a:lnTo>
                  <a:lnTo>
                    <a:pt x="0" y="1387591"/>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37" id="37"/>
            <p:cNvSpPr txBox="true"/>
            <p:nvPr/>
          </p:nvSpPr>
          <p:spPr>
            <a:xfrm rot="0">
              <a:off x="1268407" y="-28575"/>
              <a:ext cx="9281039" cy="1127548"/>
            </a:xfrm>
            <a:prstGeom prst="rect">
              <a:avLst/>
            </a:prstGeom>
          </p:spPr>
          <p:txBody>
            <a:bodyPr anchor="t" rtlCol="false" tIns="0" lIns="0" bIns="0" rIns="0">
              <a:spAutoFit/>
            </a:bodyPr>
            <a:lstStyle/>
            <a:p>
              <a:pPr algn="l">
                <a:lnSpc>
                  <a:spcPts val="3380"/>
                </a:lnSpc>
              </a:pPr>
              <a:r>
                <a:rPr lang="en-US" sz="2600">
                  <a:solidFill>
                    <a:srgbClr val="000000"/>
                  </a:solidFill>
                  <a:latin typeface="Garet"/>
                  <a:ea typeface="Garet"/>
                  <a:cs typeface="Garet"/>
                  <a:sym typeface="Garet"/>
                </a:rPr>
                <a:t>Promover o Engajamento e Participação Ativa dos Membros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48756"/>
            <a:ext cx="22517282" cy="10189489"/>
            <a:chOff x="0" y="0"/>
            <a:chExt cx="30023043" cy="13585985"/>
          </a:xfrm>
        </p:grpSpPr>
        <p:sp>
          <p:nvSpPr>
            <p:cNvPr name="Freeform 3" id="3"/>
            <p:cNvSpPr/>
            <p:nvPr/>
          </p:nvSpPr>
          <p:spPr>
            <a:xfrm flipH="false" flipV="false" rot="0">
              <a:off x="18204666" y="468689"/>
              <a:ext cx="387694" cy="387694"/>
            </a:xfrm>
            <a:custGeom>
              <a:avLst/>
              <a:gdLst/>
              <a:ahLst/>
              <a:cxnLst/>
              <a:rect r="r" b="b" t="t" l="l"/>
              <a:pathLst>
                <a:path h="387694" w="387694">
                  <a:moveTo>
                    <a:pt x="0" y="0"/>
                  </a:moveTo>
                  <a:lnTo>
                    <a:pt x="387694" y="0"/>
                  </a:lnTo>
                  <a:lnTo>
                    <a:pt x="387694" y="387694"/>
                  </a:lnTo>
                  <a:lnTo>
                    <a:pt x="0" y="3876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438681" y="468689"/>
              <a:ext cx="400812" cy="387694"/>
            </a:xfrm>
            <a:custGeom>
              <a:avLst/>
              <a:gdLst/>
              <a:ahLst/>
              <a:cxnLst/>
              <a:rect r="r" b="b" t="t" l="l"/>
              <a:pathLst>
                <a:path h="387694" w="400812">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0"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12865" y="430589"/>
              <a:ext cx="2164406" cy="440267"/>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Title Page</a:t>
              </a:r>
            </a:p>
          </p:txBody>
        </p:sp>
        <p:sp>
          <p:nvSpPr>
            <p:cNvPr name="Freeform 7" id="7"/>
            <p:cNvSpPr/>
            <p:nvPr/>
          </p:nvSpPr>
          <p:spPr>
            <a:xfrm flipH="true" flipV="false" rot="0">
              <a:off x="2528147"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541013" y="430589"/>
              <a:ext cx="2348110" cy="440267"/>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North Star</a:t>
              </a:r>
            </a:p>
          </p:txBody>
        </p:sp>
        <p:sp>
          <p:nvSpPr>
            <p:cNvPr name="Freeform 9" id="9"/>
            <p:cNvSpPr/>
            <p:nvPr/>
          </p:nvSpPr>
          <p:spPr>
            <a:xfrm flipH="true" flipV="false" rot="0">
              <a:off x="5244558"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8007187"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true" flipV="false" rot="0">
              <a:off x="11830278"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2" id="12"/>
            <p:cNvGrpSpPr/>
            <p:nvPr/>
          </p:nvGrpSpPr>
          <p:grpSpPr>
            <a:xfrm rot="0">
              <a:off x="0" y="1358599"/>
              <a:ext cx="24384000" cy="12227387"/>
              <a:chOff x="0" y="0"/>
              <a:chExt cx="4862686" cy="2438400"/>
            </a:xfrm>
          </p:grpSpPr>
          <p:sp>
            <p:nvSpPr>
              <p:cNvPr name="Freeform 13" id="13"/>
              <p:cNvSpPr/>
              <p:nvPr/>
            </p:nvSpPr>
            <p:spPr>
              <a:xfrm flipH="false" flipV="false" rot="0">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14" id="14"/>
              <p:cNvSpPr txBox="true"/>
              <p:nvPr/>
            </p:nvSpPr>
            <p:spPr>
              <a:xfrm>
                <a:off x="0" y="-38100"/>
                <a:ext cx="4862686" cy="2476500"/>
              </a:xfrm>
              <a:prstGeom prst="rect">
                <a:avLst/>
              </a:prstGeom>
            </p:spPr>
            <p:txBody>
              <a:bodyPr anchor="ctr" rtlCol="false" tIns="50800" lIns="50800" bIns="50800" rIns="50800"/>
              <a:lstStyle/>
              <a:p>
                <a:pPr algn="ctr">
                  <a:lnSpc>
                    <a:spcPts val="3380"/>
                  </a:lnSpc>
                </a:pPr>
              </a:p>
            </p:txBody>
          </p:sp>
        </p:grpSp>
        <p:sp>
          <p:nvSpPr>
            <p:cNvPr name="AutoShape 15" id="15"/>
            <p:cNvSpPr/>
            <p:nvPr/>
          </p:nvSpPr>
          <p:spPr>
            <a:xfrm rot="0">
              <a:off x="913696" y="2007920"/>
              <a:ext cx="457904" cy="0"/>
            </a:xfrm>
            <a:prstGeom prst="line">
              <a:avLst/>
            </a:prstGeom>
            <a:ln cap="rnd" w="63500">
              <a:solidFill>
                <a:srgbClr val="000000"/>
              </a:solidFill>
              <a:prstDash val="solid"/>
              <a:headEnd type="none" len="sm" w="sm"/>
              <a:tailEnd type="arrow" len="sm" w="med"/>
            </a:ln>
          </p:spPr>
        </p:sp>
        <p:sp>
          <p:nvSpPr>
            <p:cNvPr name="AutoShape 16" id="16"/>
            <p:cNvSpPr/>
            <p:nvPr/>
          </p:nvSpPr>
          <p:spPr>
            <a:xfrm rot="-10800000">
              <a:off x="224626" y="2007920"/>
              <a:ext cx="457904" cy="0"/>
            </a:xfrm>
            <a:prstGeom prst="line">
              <a:avLst/>
            </a:prstGeom>
            <a:ln cap="rnd" w="63500">
              <a:solidFill>
                <a:srgbClr val="000000"/>
              </a:solidFill>
              <a:prstDash val="solid"/>
              <a:headEnd type="none" len="sm" w="sm"/>
              <a:tailEnd type="arrow" len="sm" w="med"/>
            </a:ln>
          </p:spPr>
        </p:sp>
        <p:sp>
          <p:nvSpPr>
            <p:cNvPr name="Freeform 17" id="17"/>
            <p:cNvSpPr/>
            <p:nvPr/>
          </p:nvSpPr>
          <p:spPr>
            <a:xfrm flipH="false" flipV="false" rot="0">
              <a:off x="1600200" y="1795007"/>
              <a:ext cx="412665" cy="425827"/>
            </a:xfrm>
            <a:custGeom>
              <a:avLst/>
              <a:gdLst/>
              <a:ahLst/>
              <a:cxnLst/>
              <a:rect r="r" b="b" t="t" l="l"/>
              <a:pathLst>
                <a:path h="425827" w="412665">
                  <a:moveTo>
                    <a:pt x="0" y="0"/>
                  </a:moveTo>
                  <a:lnTo>
                    <a:pt x="412665" y="0"/>
                  </a:lnTo>
                  <a:lnTo>
                    <a:pt x="412665"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8" id="18"/>
            <p:cNvGrpSpPr/>
            <p:nvPr/>
          </p:nvGrpSpPr>
          <p:grpSpPr>
            <a:xfrm rot="0">
              <a:off x="2134357" y="1667637"/>
              <a:ext cx="20878043" cy="680568"/>
              <a:chOff x="0" y="0"/>
              <a:chExt cx="12467294" cy="406400"/>
            </a:xfrm>
          </p:grpSpPr>
          <p:sp>
            <p:nvSpPr>
              <p:cNvPr name="Freeform 19" id="19"/>
              <p:cNvSpPr/>
              <p:nvPr/>
            </p:nvSpPr>
            <p:spPr>
              <a:xfrm flipH="false" flipV="false" rot="0">
                <a:off x="0" y="0"/>
                <a:ext cx="12467294" cy="406400"/>
              </a:xfrm>
              <a:custGeom>
                <a:avLst/>
                <a:gdLst/>
                <a:ahLst/>
                <a:cxnLst/>
                <a:rect r="r" b="b" t="t" l="l"/>
                <a:pathLst>
                  <a:path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name="TextBox 20" id="20"/>
              <p:cNvSpPr txBox="true"/>
              <p:nvPr/>
            </p:nvSpPr>
            <p:spPr>
              <a:xfrm>
                <a:off x="0" y="-9525"/>
                <a:ext cx="12467294" cy="415925"/>
              </a:xfrm>
              <a:prstGeom prst="rect">
                <a:avLst/>
              </a:prstGeom>
            </p:spPr>
            <p:txBody>
              <a:bodyPr anchor="ctr" rtlCol="false" tIns="50800" lIns="50800" bIns="50800" rIns="50800"/>
              <a:lstStyle/>
              <a:p>
                <a:pPr algn="ctr">
                  <a:lnSpc>
                    <a:spcPts val="3380"/>
                  </a:lnSpc>
                </a:pPr>
              </a:p>
            </p:txBody>
          </p:sp>
        </p:grpSp>
        <p:sp>
          <p:nvSpPr>
            <p:cNvPr name="Freeform 21" id="21"/>
            <p:cNvSpPr/>
            <p:nvPr/>
          </p:nvSpPr>
          <p:spPr>
            <a:xfrm flipH="false" flipV="false" rot="0">
              <a:off x="2337202" y="1795007"/>
              <a:ext cx="445257" cy="425827"/>
            </a:xfrm>
            <a:custGeom>
              <a:avLst/>
              <a:gdLst/>
              <a:ahLst/>
              <a:cxnLst/>
              <a:rect r="r" b="b" t="t" l="l"/>
              <a:pathLst>
                <a:path h="425827" w="445257">
                  <a:moveTo>
                    <a:pt x="0" y="0"/>
                  </a:moveTo>
                  <a:lnTo>
                    <a:pt x="445257" y="0"/>
                  </a:lnTo>
                  <a:lnTo>
                    <a:pt x="445257" y="425827"/>
                  </a:lnTo>
                  <a:lnTo>
                    <a:pt x="0" y="42582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2" id="22"/>
            <p:cNvGrpSpPr/>
            <p:nvPr/>
          </p:nvGrpSpPr>
          <p:grpSpPr>
            <a:xfrm rot="0">
              <a:off x="447964" y="221133"/>
              <a:ext cx="796139" cy="79613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sp>
          <p:sp>
            <p:nvSpPr>
              <p:cNvPr name="TextBox 24" id="24"/>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25" id="25"/>
            <p:cNvSpPr txBox="true"/>
            <p:nvPr/>
          </p:nvSpPr>
          <p:spPr>
            <a:xfrm rot="0">
              <a:off x="7257423" y="430589"/>
              <a:ext cx="2762629" cy="440267"/>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Functions</a:t>
              </a:r>
            </a:p>
          </p:txBody>
        </p:sp>
        <p:sp>
          <p:nvSpPr>
            <p:cNvPr name="TextBox 26" id="26"/>
            <p:cNvSpPr txBox="true"/>
            <p:nvPr/>
          </p:nvSpPr>
          <p:spPr>
            <a:xfrm rot="0">
              <a:off x="10020052" y="430589"/>
              <a:ext cx="3620451" cy="440267"/>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Goals &amp; KPIs</a:t>
              </a:r>
            </a:p>
          </p:txBody>
        </p:sp>
        <p:sp>
          <p:nvSpPr>
            <p:cNvPr name="TextBox 27" id="27"/>
            <p:cNvSpPr txBox="true"/>
            <p:nvPr/>
          </p:nvSpPr>
          <p:spPr>
            <a:xfrm rot="0">
              <a:off x="13843143" y="430589"/>
              <a:ext cx="3620451" cy="440267"/>
            </a:xfrm>
            <a:prstGeom prst="rect">
              <a:avLst/>
            </a:prstGeom>
          </p:spPr>
          <p:txBody>
            <a:bodyPr anchor="t" rtlCol="false" tIns="0" lIns="0" bIns="0" rIns="0">
              <a:spAutoFit/>
            </a:bodyPr>
            <a:lstStyle/>
            <a:p>
              <a:pPr algn="l">
                <a:lnSpc>
                  <a:spcPts val="2800"/>
                </a:lnSpc>
              </a:pPr>
              <a:r>
                <a:rPr lang="en-US" sz="2000">
                  <a:solidFill>
                    <a:srgbClr val="000000"/>
                  </a:solidFill>
                  <a:latin typeface="Garet"/>
                  <a:ea typeface="Garet"/>
                  <a:cs typeface="Garet"/>
                  <a:sym typeface="Garet"/>
                </a:rPr>
                <a:t>Personas</a:t>
              </a:r>
            </a:p>
          </p:txBody>
        </p:sp>
        <p:sp>
          <p:nvSpPr>
            <p:cNvPr name="TextBox 28" id="28"/>
            <p:cNvSpPr txBox="true"/>
            <p:nvPr/>
          </p:nvSpPr>
          <p:spPr>
            <a:xfrm rot="0">
              <a:off x="3011059" y="1710529"/>
              <a:ext cx="11610319" cy="547158"/>
            </a:xfrm>
            <a:prstGeom prst="rect">
              <a:avLst/>
            </a:prstGeom>
          </p:spPr>
          <p:txBody>
            <a:bodyPr anchor="t" rtlCol="false" tIns="0" lIns="0" bIns="0" rIns="0">
              <a:spAutoFit/>
            </a:bodyPr>
            <a:lstStyle/>
            <a:p>
              <a:pPr algn="l">
                <a:lnSpc>
                  <a:spcPts val="3499"/>
                </a:lnSpc>
              </a:pPr>
              <a:r>
                <a:rPr lang="en-US" sz="2499">
                  <a:solidFill>
                    <a:srgbClr val="48494E"/>
                  </a:solidFill>
                  <a:latin typeface="Garet"/>
                  <a:ea typeface="Garet"/>
                  <a:cs typeface="Garet"/>
                  <a:sym typeface="Garet"/>
                </a:rPr>
                <a:t>user.personas</a:t>
              </a:r>
            </a:p>
          </p:txBody>
        </p:sp>
        <p:sp>
          <p:nvSpPr>
            <p:cNvPr name="Freeform 29" id="29"/>
            <p:cNvSpPr/>
            <p:nvPr/>
          </p:nvSpPr>
          <p:spPr>
            <a:xfrm flipH="false" flipV="false" rot="0">
              <a:off x="17463594" y="483161"/>
              <a:ext cx="400812" cy="387694"/>
            </a:xfrm>
            <a:custGeom>
              <a:avLst/>
              <a:gdLst/>
              <a:ahLst/>
              <a:cxnLst/>
              <a:rect r="r" b="b" t="t" l="l"/>
              <a:pathLst>
                <a:path h="387694" w="400812">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30" id="30"/>
          <p:cNvGrpSpPr/>
          <p:nvPr/>
        </p:nvGrpSpPr>
        <p:grpSpPr>
          <a:xfrm rot="0">
            <a:off x="6504844" y="4960872"/>
            <a:ext cx="9742616" cy="3857971"/>
            <a:chOff x="0" y="0"/>
            <a:chExt cx="2565956" cy="1016091"/>
          </a:xfrm>
        </p:grpSpPr>
        <p:sp>
          <p:nvSpPr>
            <p:cNvPr name="Freeform 31" id="31"/>
            <p:cNvSpPr/>
            <p:nvPr/>
          </p:nvSpPr>
          <p:spPr>
            <a:xfrm flipH="false" flipV="false" rot="0">
              <a:off x="0" y="0"/>
              <a:ext cx="2565956" cy="1016091"/>
            </a:xfrm>
            <a:custGeom>
              <a:avLst/>
              <a:gdLst/>
              <a:ahLst/>
              <a:cxnLst/>
              <a:rect r="r" b="b" t="t" l="l"/>
              <a:pathLst>
                <a:path h="1016091" w="2565956">
                  <a:moveTo>
                    <a:pt x="40527" y="0"/>
                  </a:moveTo>
                  <a:lnTo>
                    <a:pt x="2525430" y="0"/>
                  </a:lnTo>
                  <a:cubicBezTo>
                    <a:pt x="2547812" y="0"/>
                    <a:pt x="2565956" y="18145"/>
                    <a:pt x="2565956" y="40527"/>
                  </a:cubicBezTo>
                  <a:lnTo>
                    <a:pt x="2565956" y="975564"/>
                  </a:lnTo>
                  <a:cubicBezTo>
                    <a:pt x="2565956" y="986313"/>
                    <a:pt x="2561687" y="996621"/>
                    <a:pt x="2554086" y="1004221"/>
                  </a:cubicBezTo>
                  <a:cubicBezTo>
                    <a:pt x="2546486" y="1011821"/>
                    <a:pt x="2536178" y="1016091"/>
                    <a:pt x="2525430" y="1016091"/>
                  </a:cubicBezTo>
                  <a:lnTo>
                    <a:pt x="40527" y="1016091"/>
                  </a:lnTo>
                  <a:cubicBezTo>
                    <a:pt x="29778" y="1016091"/>
                    <a:pt x="19470" y="1011821"/>
                    <a:pt x="11870" y="1004221"/>
                  </a:cubicBezTo>
                  <a:cubicBezTo>
                    <a:pt x="4270" y="996621"/>
                    <a:pt x="0" y="986313"/>
                    <a:pt x="0" y="975564"/>
                  </a:cubicBezTo>
                  <a:lnTo>
                    <a:pt x="0" y="40527"/>
                  </a:lnTo>
                  <a:cubicBezTo>
                    <a:pt x="0" y="29778"/>
                    <a:pt x="4270" y="19470"/>
                    <a:pt x="11870" y="11870"/>
                  </a:cubicBezTo>
                  <a:cubicBezTo>
                    <a:pt x="19470" y="4270"/>
                    <a:pt x="29778" y="0"/>
                    <a:pt x="40527" y="0"/>
                  </a:cubicBezTo>
                  <a:close/>
                </a:path>
              </a:pathLst>
            </a:custGeom>
            <a:solidFill>
              <a:srgbClr val="EDE4B6"/>
            </a:solidFill>
          </p:spPr>
        </p:sp>
        <p:sp>
          <p:nvSpPr>
            <p:cNvPr name="TextBox 32" id="32"/>
            <p:cNvSpPr txBox="true"/>
            <p:nvPr/>
          </p:nvSpPr>
          <p:spPr>
            <a:xfrm>
              <a:off x="0" y="-47625"/>
              <a:ext cx="2565956" cy="1063716"/>
            </a:xfrm>
            <a:prstGeom prst="rect">
              <a:avLst/>
            </a:prstGeom>
          </p:spPr>
          <p:txBody>
            <a:bodyPr anchor="ctr" rtlCol="false" tIns="50800" lIns="50800" bIns="50800" rIns="50800"/>
            <a:lstStyle/>
            <a:p>
              <a:pPr algn="ctr">
                <a:lnSpc>
                  <a:spcPts val="2800"/>
                </a:lnSpc>
              </a:pPr>
            </a:p>
          </p:txBody>
        </p:sp>
      </p:grpSp>
      <p:grpSp>
        <p:nvGrpSpPr>
          <p:cNvPr name="Group 33" id="33"/>
          <p:cNvGrpSpPr/>
          <p:nvPr/>
        </p:nvGrpSpPr>
        <p:grpSpPr>
          <a:xfrm rot="0">
            <a:off x="6060832" y="4960872"/>
            <a:ext cx="3086100" cy="2700338"/>
            <a:chOff x="0" y="0"/>
            <a:chExt cx="812800" cy="711200"/>
          </a:xfrm>
        </p:grpSpPr>
        <p:sp>
          <p:nvSpPr>
            <p:cNvPr name="Freeform 34" id="34"/>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EDE4B6"/>
            </a:solidFill>
          </p:spPr>
        </p:sp>
        <p:sp>
          <p:nvSpPr>
            <p:cNvPr name="TextBox 35" id="35"/>
            <p:cNvSpPr txBox="true"/>
            <p:nvPr/>
          </p:nvSpPr>
          <p:spPr>
            <a:xfrm>
              <a:off x="127000" y="3175"/>
              <a:ext cx="558800" cy="377825"/>
            </a:xfrm>
            <a:prstGeom prst="rect">
              <a:avLst/>
            </a:prstGeom>
          </p:spPr>
          <p:txBody>
            <a:bodyPr anchor="ctr" rtlCol="false" tIns="50800" lIns="50800" bIns="50800" rIns="50800"/>
            <a:lstStyle/>
            <a:p>
              <a:pPr algn="ctr">
                <a:lnSpc>
                  <a:spcPts val="2800"/>
                </a:lnSpc>
              </a:pPr>
            </a:p>
          </p:txBody>
        </p:sp>
      </p:grpSp>
      <p:sp>
        <p:nvSpPr>
          <p:cNvPr name="TextBox 36" id="36"/>
          <p:cNvSpPr txBox="true"/>
          <p:nvPr/>
        </p:nvSpPr>
        <p:spPr>
          <a:xfrm rot="0">
            <a:off x="6836753" y="5384908"/>
            <a:ext cx="9078796" cy="2971800"/>
          </a:xfrm>
          <a:prstGeom prst="rect">
            <a:avLst/>
          </a:prstGeom>
        </p:spPr>
        <p:txBody>
          <a:bodyPr anchor="t" rtlCol="false" tIns="0" lIns="0" bIns="0" rIns="0">
            <a:spAutoFit/>
          </a:bodyPr>
          <a:lstStyle/>
          <a:p>
            <a:pPr algn="l">
              <a:lnSpc>
                <a:spcPts val="3900"/>
              </a:lnSpc>
            </a:pPr>
            <a:r>
              <a:rPr lang="en-US" sz="3000">
                <a:solidFill>
                  <a:srgbClr val="000000"/>
                </a:solidFill>
                <a:latin typeface="Open Sauce"/>
                <a:ea typeface="Open Sauce"/>
                <a:cs typeface="Open Sauce"/>
                <a:sym typeface="Open Sauce"/>
              </a:rPr>
              <a:t>Nec</a:t>
            </a:r>
            <a:r>
              <a:rPr lang="en-US" sz="3000">
                <a:solidFill>
                  <a:srgbClr val="000000"/>
                </a:solidFill>
                <a:latin typeface="Open Sauce"/>
                <a:ea typeface="Open Sauce"/>
                <a:cs typeface="Open Sauce"/>
                <a:sym typeface="Open Sauce"/>
              </a:rPr>
              <a:t>essidade: Ricardo quer ajudar, mas não sabe como. Ele precisa de oportunidades práticas para servir, como transporte para membros com dificuldades de locomoção ou pequenos reparos no templo, porém nunca consegue tempo para se planejar.</a:t>
            </a:r>
          </a:p>
        </p:txBody>
      </p:sp>
      <p:grpSp>
        <p:nvGrpSpPr>
          <p:cNvPr name="Group 37" id="37"/>
          <p:cNvGrpSpPr/>
          <p:nvPr/>
        </p:nvGrpSpPr>
        <p:grpSpPr>
          <a:xfrm rot="0">
            <a:off x="1589093" y="4653988"/>
            <a:ext cx="4471740" cy="4471740"/>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40" id="40"/>
          <p:cNvSpPr/>
          <p:nvPr/>
        </p:nvSpPr>
        <p:spPr>
          <a:xfrm flipH="false" flipV="false" rot="0">
            <a:off x="2009377" y="5579993"/>
            <a:ext cx="3707518" cy="3545735"/>
          </a:xfrm>
          <a:custGeom>
            <a:avLst/>
            <a:gdLst/>
            <a:ahLst/>
            <a:cxnLst/>
            <a:rect r="r" b="b" t="t" l="l"/>
            <a:pathLst>
              <a:path h="3545735" w="3707518">
                <a:moveTo>
                  <a:pt x="0" y="0"/>
                </a:moveTo>
                <a:lnTo>
                  <a:pt x="3707518" y="0"/>
                </a:lnTo>
                <a:lnTo>
                  <a:pt x="3707518" y="3545735"/>
                </a:lnTo>
                <a:lnTo>
                  <a:pt x="0" y="3545735"/>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41" id="41"/>
          <p:cNvSpPr/>
          <p:nvPr/>
        </p:nvSpPr>
        <p:spPr>
          <a:xfrm flipH="false" flipV="false" rot="0">
            <a:off x="519478" y="608427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42" id="42"/>
          <p:cNvSpPr txBox="true"/>
          <p:nvPr/>
        </p:nvSpPr>
        <p:spPr>
          <a:xfrm rot="0">
            <a:off x="1028700" y="2248410"/>
            <a:ext cx="4688195" cy="863600"/>
          </a:xfrm>
          <a:prstGeom prst="rect">
            <a:avLst/>
          </a:prstGeom>
        </p:spPr>
        <p:txBody>
          <a:bodyPr anchor="t" rtlCol="false" tIns="0" lIns="0" bIns="0" rIns="0">
            <a:spAutoFit/>
          </a:bodyPr>
          <a:lstStyle/>
          <a:p>
            <a:pPr algn="l">
              <a:lnSpc>
                <a:spcPts val="7000"/>
              </a:lnSpc>
              <a:spcBef>
                <a:spcPct val="0"/>
              </a:spcBef>
            </a:pPr>
            <a:r>
              <a:rPr lang="en-US" b="true" sz="5000">
                <a:solidFill>
                  <a:srgbClr val="000000"/>
                </a:solidFill>
                <a:latin typeface="Garet Bold"/>
                <a:ea typeface="Garet Bold"/>
                <a:cs typeface="Garet Bold"/>
                <a:sym typeface="Garet Bold"/>
              </a:rPr>
              <a:t>Ricardo Alves</a:t>
            </a:r>
          </a:p>
        </p:txBody>
      </p:sp>
      <p:sp>
        <p:nvSpPr>
          <p:cNvPr name="TextBox 43" id="43"/>
          <p:cNvSpPr txBox="true"/>
          <p:nvPr/>
        </p:nvSpPr>
        <p:spPr>
          <a:xfrm rot="0">
            <a:off x="1119886" y="3083435"/>
            <a:ext cx="1456992" cy="406400"/>
          </a:xfrm>
          <a:prstGeom prst="rect">
            <a:avLst/>
          </a:prstGeom>
        </p:spPr>
        <p:txBody>
          <a:bodyPr anchor="t" rtlCol="false" tIns="0" lIns="0" bIns="0" rIns="0">
            <a:spAutoFit/>
          </a:bodyPr>
          <a:lstStyle/>
          <a:p>
            <a:pPr algn="l">
              <a:lnSpc>
                <a:spcPts val="3249"/>
              </a:lnSpc>
            </a:pPr>
            <a:r>
              <a:rPr lang="en-US" sz="2499" b="true">
                <a:solidFill>
                  <a:srgbClr val="000000"/>
                </a:solidFill>
                <a:latin typeface="Garet Bold"/>
                <a:ea typeface="Garet Bold"/>
                <a:cs typeface="Garet Bold"/>
                <a:sym typeface="Garet Bold"/>
              </a:rPr>
              <a:t>50 Anos</a:t>
            </a:r>
          </a:p>
        </p:txBody>
      </p:sp>
      <p:sp>
        <p:nvSpPr>
          <p:cNvPr name="TextBox 44" id="44"/>
          <p:cNvSpPr txBox="true"/>
          <p:nvPr/>
        </p:nvSpPr>
        <p:spPr>
          <a:xfrm rot="0">
            <a:off x="4443415" y="3083435"/>
            <a:ext cx="1273480" cy="406400"/>
          </a:xfrm>
          <a:prstGeom prst="rect">
            <a:avLst/>
          </a:prstGeom>
        </p:spPr>
        <p:txBody>
          <a:bodyPr anchor="t" rtlCol="false" tIns="0" lIns="0" bIns="0" rIns="0">
            <a:spAutoFit/>
          </a:bodyPr>
          <a:lstStyle/>
          <a:p>
            <a:pPr algn="l">
              <a:lnSpc>
                <a:spcPts val="3249"/>
              </a:lnSpc>
            </a:pPr>
            <a:r>
              <a:rPr lang="en-US" sz="2499" b="true">
                <a:solidFill>
                  <a:srgbClr val="000000"/>
                </a:solidFill>
                <a:latin typeface="Garet Bold"/>
                <a:ea typeface="Garet Bold"/>
                <a:cs typeface="Garet Bold"/>
                <a:sym typeface="Garet Bold"/>
              </a:rPr>
              <a:t>Pastor</a:t>
            </a:r>
          </a:p>
        </p:txBody>
      </p:sp>
      <p:sp>
        <p:nvSpPr>
          <p:cNvPr name="TextBox 45" id="45"/>
          <p:cNvSpPr txBox="true"/>
          <p:nvPr/>
        </p:nvSpPr>
        <p:spPr>
          <a:xfrm rot="0">
            <a:off x="7229818" y="4247588"/>
            <a:ext cx="7966441" cy="406400"/>
          </a:xfrm>
          <a:prstGeom prst="rect">
            <a:avLst/>
          </a:prstGeom>
        </p:spPr>
        <p:txBody>
          <a:bodyPr anchor="t" rtlCol="false" tIns="0" lIns="0" bIns="0" rIns="0">
            <a:spAutoFit/>
          </a:bodyPr>
          <a:lstStyle/>
          <a:p>
            <a:pPr algn="ctr">
              <a:lnSpc>
                <a:spcPts val="3249"/>
              </a:lnSpc>
            </a:pPr>
            <a:r>
              <a:rPr lang="en-US" b="true" sz="2499">
                <a:solidFill>
                  <a:srgbClr val="000000"/>
                </a:solidFill>
                <a:latin typeface="Garet Bold"/>
                <a:ea typeface="Garet Bold"/>
                <a:cs typeface="Garet Bold"/>
                <a:sym typeface="Garet Bold"/>
              </a:rPr>
              <a:t>P</a:t>
            </a:r>
            <a:r>
              <a:rPr lang="en-US" b="true" sz="2499">
                <a:solidFill>
                  <a:srgbClr val="000000"/>
                </a:solidFill>
                <a:latin typeface="Garet Bold"/>
                <a:ea typeface="Garet Bold"/>
                <a:cs typeface="Garet Bold"/>
                <a:sym typeface="Garet Bold"/>
              </a:rPr>
              <a:t>ersonalidade: Simples, dedicado e prestativo.</a:t>
            </a:r>
          </a:p>
        </p:txBody>
      </p:sp>
      <p:sp>
        <p:nvSpPr>
          <p:cNvPr name="Freeform 46" id="46"/>
          <p:cNvSpPr/>
          <p:nvPr/>
        </p:nvSpPr>
        <p:spPr>
          <a:xfrm flipH="false" flipV="false" rot="-4906598">
            <a:off x="3731556" y="7006857"/>
            <a:ext cx="2697198" cy="2697198"/>
          </a:xfrm>
          <a:custGeom>
            <a:avLst/>
            <a:gdLst/>
            <a:ahLst/>
            <a:cxnLst/>
            <a:rect r="r" b="b" t="t" l="l"/>
            <a:pathLst>
              <a:path h="2697198" w="2697198">
                <a:moveTo>
                  <a:pt x="0" y="0"/>
                </a:moveTo>
                <a:lnTo>
                  <a:pt x="2697198" y="0"/>
                </a:lnTo>
                <a:lnTo>
                  <a:pt x="2697198" y="2697198"/>
                </a:lnTo>
                <a:lnTo>
                  <a:pt x="0" y="2697198"/>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47" id="47"/>
          <p:cNvGrpSpPr/>
          <p:nvPr/>
        </p:nvGrpSpPr>
        <p:grpSpPr>
          <a:xfrm rot="0">
            <a:off x="3369945" y="8459152"/>
            <a:ext cx="1381125" cy="767715"/>
            <a:chOff x="0" y="0"/>
            <a:chExt cx="1841500" cy="1023620"/>
          </a:xfrm>
        </p:grpSpPr>
        <p:sp>
          <p:nvSpPr>
            <p:cNvPr name="Freeform 48" id="48"/>
            <p:cNvSpPr/>
            <p:nvPr/>
          </p:nvSpPr>
          <p:spPr>
            <a:xfrm flipH="false" flipV="false" rot="0">
              <a:off x="50800" y="50800"/>
              <a:ext cx="1742440" cy="923290"/>
            </a:xfrm>
            <a:custGeom>
              <a:avLst/>
              <a:gdLst/>
              <a:ahLst/>
              <a:cxnLst/>
              <a:rect r="r" b="b" t="t" l="l"/>
              <a:pathLst>
                <a:path h="923290" w="1742440">
                  <a:moveTo>
                    <a:pt x="0" y="544830"/>
                  </a:moveTo>
                  <a:cubicBezTo>
                    <a:pt x="400050" y="36830"/>
                    <a:pt x="532130" y="83820"/>
                    <a:pt x="635000" y="78740"/>
                  </a:cubicBezTo>
                  <a:cubicBezTo>
                    <a:pt x="722630" y="73660"/>
                    <a:pt x="836930" y="76200"/>
                    <a:pt x="880110" y="62230"/>
                  </a:cubicBezTo>
                  <a:cubicBezTo>
                    <a:pt x="896620" y="55880"/>
                    <a:pt x="911860" y="39370"/>
                    <a:pt x="913130" y="39370"/>
                  </a:cubicBezTo>
                  <a:cubicBezTo>
                    <a:pt x="913130" y="39370"/>
                    <a:pt x="938530" y="29210"/>
                    <a:pt x="951230" y="24130"/>
                  </a:cubicBezTo>
                  <a:cubicBezTo>
                    <a:pt x="963930" y="20320"/>
                    <a:pt x="989330" y="10160"/>
                    <a:pt x="989330" y="10160"/>
                  </a:cubicBezTo>
                  <a:cubicBezTo>
                    <a:pt x="990600" y="10160"/>
                    <a:pt x="1017270" y="6350"/>
                    <a:pt x="1031240" y="5080"/>
                  </a:cubicBezTo>
                  <a:cubicBezTo>
                    <a:pt x="1045210" y="3810"/>
                    <a:pt x="1071880" y="0"/>
                    <a:pt x="1071880" y="0"/>
                  </a:cubicBezTo>
                  <a:cubicBezTo>
                    <a:pt x="1071880" y="0"/>
                    <a:pt x="1216660" y="3810"/>
                    <a:pt x="1277620" y="5080"/>
                  </a:cubicBezTo>
                  <a:cubicBezTo>
                    <a:pt x="1325880" y="6350"/>
                    <a:pt x="1369060" y="5080"/>
                    <a:pt x="1407160" y="7620"/>
                  </a:cubicBezTo>
                  <a:cubicBezTo>
                    <a:pt x="1436370" y="10160"/>
                    <a:pt x="1460500" y="11430"/>
                    <a:pt x="1487170" y="17780"/>
                  </a:cubicBezTo>
                  <a:cubicBezTo>
                    <a:pt x="1512570" y="24130"/>
                    <a:pt x="1539240" y="34290"/>
                    <a:pt x="1562100" y="45720"/>
                  </a:cubicBezTo>
                  <a:cubicBezTo>
                    <a:pt x="1586230" y="58420"/>
                    <a:pt x="1609090" y="74930"/>
                    <a:pt x="1629410" y="91440"/>
                  </a:cubicBezTo>
                  <a:cubicBezTo>
                    <a:pt x="1648460" y="109220"/>
                    <a:pt x="1667510" y="130810"/>
                    <a:pt x="1682750" y="152400"/>
                  </a:cubicBezTo>
                  <a:cubicBezTo>
                    <a:pt x="1697990" y="173990"/>
                    <a:pt x="1710690" y="199390"/>
                    <a:pt x="1719580" y="223520"/>
                  </a:cubicBezTo>
                  <a:cubicBezTo>
                    <a:pt x="1729740" y="248920"/>
                    <a:pt x="1736090" y="275590"/>
                    <a:pt x="1739900" y="302260"/>
                  </a:cubicBezTo>
                  <a:cubicBezTo>
                    <a:pt x="1742440" y="328930"/>
                    <a:pt x="1742440" y="358140"/>
                    <a:pt x="1739900" y="383540"/>
                  </a:cubicBezTo>
                  <a:cubicBezTo>
                    <a:pt x="1737360" y="405130"/>
                    <a:pt x="1724660" y="430530"/>
                    <a:pt x="1724660" y="443230"/>
                  </a:cubicBezTo>
                  <a:cubicBezTo>
                    <a:pt x="1724660" y="448310"/>
                    <a:pt x="1727200" y="449580"/>
                    <a:pt x="1728470" y="455930"/>
                  </a:cubicBezTo>
                  <a:cubicBezTo>
                    <a:pt x="1729740" y="476250"/>
                    <a:pt x="1727200" y="538480"/>
                    <a:pt x="1718310" y="577850"/>
                  </a:cubicBezTo>
                  <a:cubicBezTo>
                    <a:pt x="1708150" y="615950"/>
                    <a:pt x="1691640" y="655320"/>
                    <a:pt x="1670050" y="689610"/>
                  </a:cubicBezTo>
                  <a:cubicBezTo>
                    <a:pt x="1648460" y="722630"/>
                    <a:pt x="1619250" y="754380"/>
                    <a:pt x="1588770" y="779780"/>
                  </a:cubicBezTo>
                  <a:cubicBezTo>
                    <a:pt x="1557020" y="805180"/>
                    <a:pt x="1516380" y="828040"/>
                    <a:pt x="1482090" y="839470"/>
                  </a:cubicBezTo>
                  <a:cubicBezTo>
                    <a:pt x="1455420" y="849630"/>
                    <a:pt x="1421130" y="843280"/>
                    <a:pt x="1403350" y="854710"/>
                  </a:cubicBezTo>
                  <a:cubicBezTo>
                    <a:pt x="1389380" y="863600"/>
                    <a:pt x="1394460" y="881380"/>
                    <a:pt x="1376680" y="891540"/>
                  </a:cubicBezTo>
                  <a:cubicBezTo>
                    <a:pt x="1327150" y="919480"/>
                    <a:pt x="1141730" y="919480"/>
                    <a:pt x="1026160" y="920750"/>
                  </a:cubicBezTo>
                  <a:cubicBezTo>
                    <a:pt x="914400" y="923290"/>
                    <a:pt x="807720" y="920750"/>
                    <a:pt x="693420" y="904240"/>
                  </a:cubicBezTo>
                  <a:cubicBezTo>
                    <a:pt x="568960" y="886460"/>
                    <a:pt x="425450" y="868680"/>
                    <a:pt x="309880" y="808990"/>
                  </a:cubicBezTo>
                  <a:cubicBezTo>
                    <a:pt x="194310" y="749300"/>
                    <a:pt x="0" y="544830"/>
                    <a:pt x="0" y="544830"/>
                  </a:cubicBezTo>
                </a:path>
              </a:pathLst>
            </a:custGeom>
            <a:solidFill>
              <a:srgbClr val="092838"/>
            </a:solidFill>
            <a:ln cap="sq">
              <a:noFill/>
              <a:prstDash val="solid"/>
              <a:miter/>
            </a:ln>
          </p:spPr>
        </p:sp>
      </p:grpSp>
      <p:grpSp>
        <p:nvGrpSpPr>
          <p:cNvPr name="Group 49" id="49"/>
          <p:cNvGrpSpPr/>
          <p:nvPr/>
        </p:nvGrpSpPr>
        <p:grpSpPr>
          <a:xfrm rot="0">
            <a:off x="4154805" y="8614410"/>
            <a:ext cx="218122" cy="218122"/>
            <a:chOff x="0" y="0"/>
            <a:chExt cx="290830" cy="290830"/>
          </a:xfrm>
        </p:grpSpPr>
        <p:sp>
          <p:nvSpPr>
            <p:cNvPr name="Freeform 50" id="50"/>
            <p:cNvSpPr/>
            <p:nvPr/>
          </p:nvSpPr>
          <p:spPr>
            <a:xfrm flipH="false" flipV="false" rot="0">
              <a:off x="49530" y="46990"/>
              <a:ext cx="187960" cy="193040"/>
            </a:xfrm>
            <a:custGeom>
              <a:avLst/>
              <a:gdLst/>
              <a:ahLst/>
              <a:cxnLst/>
              <a:rect r="r" b="b" t="t" l="l"/>
              <a:pathLst>
                <a:path h="193040" w="187960">
                  <a:moveTo>
                    <a:pt x="187960" y="68580"/>
                  </a:moveTo>
                  <a:cubicBezTo>
                    <a:pt x="187960" y="128270"/>
                    <a:pt x="180340" y="143510"/>
                    <a:pt x="171450" y="156210"/>
                  </a:cubicBezTo>
                  <a:cubicBezTo>
                    <a:pt x="162560" y="167640"/>
                    <a:pt x="148590" y="177800"/>
                    <a:pt x="135890" y="184150"/>
                  </a:cubicBezTo>
                  <a:cubicBezTo>
                    <a:pt x="121920" y="190500"/>
                    <a:pt x="105410" y="193040"/>
                    <a:pt x="90170" y="191770"/>
                  </a:cubicBezTo>
                  <a:cubicBezTo>
                    <a:pt x="76200" y="191770"/>
                    <a:pt x="59690" y="186690"/>
                    <a:pt x="46990" y="179070"/>
                  </a:cubicBezTo>
                  <a:cubicBezTo>
                    <a:pt x="34290" y="171450"/>
                    <a:pt x="22860" y="158750"/>
                    <a:pt x="15240" y="146050"/>
                  </a:cubicBezTo>
                  <a:cubicBezTo>
                    <a:pt x="7620" y="133350"/>
                    <a:pt x="2540" y="116840"/>
                    <a:pt x="1270" y="102870"/>
                  </a:cubicBezTo>
                  <a:cubicBezTo>
                    <a:pt x="0" y="87630"/>
                    <a:pt x="3810" y="71120"/>
                    <a:pt x="10160" y="58420"/>
                  </a:cubicBezTo>
                  <a:cubicBezTo>
                    <a:pt x="15240" y="44450"/>
                    <a:pt x="26670" y="30480"/>
                    <a:pt x="38100" y="21590"/>
                  </a:cubicBezTo>
                  <a:cubicBezTo>
                    <a:pt x="49530" y="12700"/>
                    <a:pt x="64770" y="6350"/>
                    <a:pt x="78740" y="3810"/>
                  </a:cubicBezTo>
                  <a:cubicBezTo>
                    <a:pt x="93980" y="0"/>
                    <a:pt x="110490" y="1270"/>
                    <a:pt x="124460" y="6350"/>
                  </a:cubicBezTo>
                  <a:cubicBezTo>
                    <a:pt x="138430" y="10160"/>
                    <a:pt x="163830" y="29210"/>
                    <a:pt x="163830" y="29210"/>
                  </a:cubicBezTo>
                </a:path>
              </a:pathLst>
            </a:custGeom>
            <a:solidFill>
              <a:srgbClr val="092838"/>
            </a:solidFill>
            <a:ln cap="sq">
              <a:noFill/>
              <a:prstDash val="solid"/>
              <a:miter/>
            </a:ln>
          </p:spPr>
        </p:sp>
      </p:grpSp>
      <p:grpSp>
        <p:nvGrpSpPr>
          <p:cNvPr name="Group 51" id="51"/>
          <p:cNvGrpSpPr/>
          <p:nvPr/>
        </p:nvGrpSpPr>
        <p:grpSpPr>
          <a:xfrm rot="0">
            <a:off x="5110162" y="8571548"/>
            <a:ext cx="298132" cy="335280"/>
            <a:chOff x="0" y="0"/>
            <a:chExt cx="397510" cy="447040"/>
          </a:xfrm>
        </p:grpSpPr>
        <p:sp>
          <p:nvSpPr>
            <p:cNvPr name="Freeform 52" id="52"/>
            <p:cNvSpPr/>
            <p:nvPr/>
          </p:nvSpPr>
          <p:spPr>
            <a:xfrm flipH="false" flipV="false" rot="0">
              <a:off x="48260" y="48260"/>
              <a:ext cx="300990" cy="350520"/>
            </a:xfrm>
            <a:custGeom>
              <a:avLst/>
              <a:gdLst/>
              <a:ahLst/>
              <a:cxnLst/>
              <a:rect r="r" b="b" t="t" l="l"/>
              <a:pathLst>
                <a:path h="350520" w="300990">
                  <a:moveTo>
                    <a:pt x="168910" y="34290"/>
                  </a:moveTo>
                  <a:cubicBezTo>
                    <a:pt x="280670" y="191770"/>
                    <a:pt x="294640" y="219710"/>
                    <a:pt x="298450" y="240030"/>
                  </a:cubicBezTo>
                  <a:cubicBezTo>
                    <a:pt x="300990" y="252730"/>
                    <a:pt x="299720" y="260350"/>
                    <a:pt x="295910" y="271780"/>
                  </a:cubicBezTo>
                  <a:cubicBezTo>
                    <a:pt x="290830" y="288290"/>
                    <a:pt x="274320" y="314960"/>
                    <a:pt x="261620" y="326390"/>
                  </a:cubicBezTo>
                  <a:cubicBezTo>
                    <a:pt x="252730" y="335280"/>
                    <a:pt x="245110" y="339090"/>
                    <a:pt x="233680" y="342900"/>
                  </a:cubicBezTo>
                  <a:cubicBezTo>
                    <a:pt x="217170" y="346710"/>
                    <a:pt x="189230" y="350520"/>
                    <a:pt x="170180" y="344170"/>
                  </a:cubicBezTo>
                  <a:cubicBezTo>
                    <a:pt x="151130" y="339090"/>
                    <a:pt x="129540" y="321310"/>
                    <a:pt x="118110" y="307340"/>
                  </a:cubicBezTo>
                  <a:cubicBezTo>
                    <a:pt x="109220" y="298450"/>
                    <a:pt x="105410" y="290830"/>
                    <a:pt x="102870" y="278130"/>
                  </a:cubicBezTo>
                  <a:cubicBezTo>
                    <a:pt x="99060" y="261620"/>
                    <a:pt x="97790" y="233680"/>
                    <a:pt x="104140" y="214630"/>
                  </a:cubicBezTo>
                  <a:cubicBezTo>
                    <a:pt x="111760" y="195580"/>
                    <a:pt x="130810" y="175260"/>
                    <a:pt x="144780" y="165100"/>
                  </a:cubicBezTo>
                  <a:cubicBezTo>
                    <a:pt x="153670" y="157480"/>
                    <a:pt x="161290" y="153670"/>
                    <a:pt x="173990" y="151130"/>
                  </a:cubicBezTo>
                  <a:cubicBezTo>
                    <a:pt x="190500" y="148590"/>
                    <a:pt x="220980" y="151130"/>
                    <a:pt x="237490" y="156210"/>
                  </a:cubicBezTo>
                  <a:cubicBezTo>
                    <a:pt x="248920" y="160020"/>
                    <a:pt x="256540" y="165100"/>
                    <a:pt x="265430" y="173990"/>
                  </a:cubicBezTo>
                  <a:cubicBezTo>
                    <a:pt x="276860" y="186690"/>
                    <a:pt x="292100" y="213360"/>
                    <a:pt x="297180" y="229870"/>
                  </a:cubicBezTo>
                  <a:cubicBezTo>
                    <a:pt x="299720" y="241300"/>
                    <a:pt x="300990" y="250190"/>
                    <a:pt x="298450" y="261620"/>
                  </a:cubicBezTo>
                  <a:cubicBezTo>
                    <a:pt x="294640" y="278130"/>
                    <a:pt x="284480" y="304800"/>
                    <a:pt x="270510" y="318770"/>
                  </a:cubicBezTo>
                  <a:cubicBezTo>
                    <a:pt x="255270" y="334010"/>
                    <a:pt x="229870" y="344170"/>
                    <a:pt x="213360" y="347980"/>
                  </a:cubicBezTo>
                  <a:cubicBezTo>
                    <a:pt x="200660" y="350520"/>
                    <a:pt x="191770" y="350520"/>
                    <a:pt x="180340" y="346710"/>
                  </a:cubicBezTo>
                  <a:cubicBezTo>
                    <a:pt x="163830" y="342900"/>
                    <a:pt x="138430" y="331470"/>
                    <a:pt x="124460" y="316230"/>
                  </a:cubicBezTo>
                  <a:cubicBezTo>
                    <a:pt x="110490" y="300990"/>
                    <a:pt x="111760" y="279400"/>
                    <a:pt x="99060" y="257810"/>
                  </a:cubicBezTo>
                  <a:cubicBezTo>
                    <a:pt x="80010" y="224790"/>
                    <a:pt x="26670" y="180340"/>
                    <a:pt x="11430" y="146050"/>
                  </a:cubicBezTo>
                  <a:cubicBezTo>
                    <a:pt x="2540" y="121920"/>
                    <a:pt x="0" y="96520"/>
                    <a:pt x="2540" y="77470"/>
                  </a:cubicBezTo>
                  <a:cubicBezTo>
                    <a:pt x="5080" y="60960"/>
                    <a:pt x="13970" y="46990"/>
                    <a:pt x="24130" y="35560"/>
                  </a:cubicBezTo>
                  <a:cubicBezTo>
                    <a:pt x="34290" y="24130"/>
                    <a:pt x="48260" y="15240"/>
                    <a:pt x="62230" y="8890"/>
                  </a:cubicBezTo>
                  <a:cubicBezTo>
                    <a:pt x="76200" y="3810"/>
                    <a:pt x="91440" y="0"/>
                    <a:pt x="107950" y="2540"/>
                  </a:cubicBezTo>
                  <a:cubicBezTo>
                    <a:pt x="127000" y="6350"/>
                    <a:pt x="168910" y="34290"/>
                    <a:pt x="168910" y="34290"/>
                  </a:cubicBezTo>
                </a:path>
              </a:pathLst>
            </a:custGeom>
            <a:solidFill>
              <a:srgbClr val="092838"/>
            </a:solidFill>
            <a:ln cap="sq">
              <a:noFill/>
              <a:prstDash val="solid"/>
              <a:miter/>
            </a:ln>
          </p:spPr>
        </p:sp>
      </p:grpSp>
      <p:grpSp>
        <p:nvGrpSpPr>
          <p:cNvPr name="Group 53" id="53"/>
          <p:cNvGrpSpPr/>
          <p:nvPr/>
        </p:nvGrpSpPr>
        <p:grpSpPr>
          <a:xfrm rot="0">
            <a:off x="4456747" y="8601075"/>
            <a:ext cx="881062" cy="455295"/>
            <a:chOff x="0" y="0"/>
            <a:chExt cx="1174750" cy="607060"/>
          </a:xfrm>
        </p:grpSpPr>
        <p:sp>
          <p:nvSpPr>
            <p:cNvPr name="Freeform 54" id="54"/>
            <p:cNvSpPr/>
            <p:nvPr/>
          </p:nvSpPr>
          <p:spPr>
            <a:xfrm flipH="false" flipV="false" rot="0">
              <a:off x="45720" y="21590"/>
              <a:ext cx="1080770" cy="541020"/>
            </a:xfrm>
            <a:custGeom>
              <a:avLst/>
              <a:gdLst/>
              <a:ahLst/>
              <a:cxnLst/>
              <a:rect r="r" b="b" t="t" l="l"/>
              <a:pathLst>
                <a:path h="541020" w="1080770">
                  <a:moveTo>
                    <a:pt x="1073150" y="156210"/>
                  </a:moveTo>
                  <a:cubicBezTo>
                    <a:pt x="990600" y="322580"/>
                    <a:pt x="963930" y="334010"/>
                    <a:pt x="922020" y="353060"/>
                  </a:cubicBezTo>
                  <a:cubicBezTo>
                    <a:pt x="849630" y="384810"/>
                    <a:pt x="707390" y="422910"/>
                    <a:pt x="608330" y="445770"/>
                  </a:cubicBezTo>
                  <a:cubicBezTo>
                    <a:pt x="524510" y="466090"/>
                    <a:pt x="430530" y="486410"/>
                    <a:pt x="368300" y="490220"/>
                  </a:cubicBezTo>
                  <a:cubicBezTo>
                    <a:pt x="328930" y="492760"/>
                    <a:pt x="298450" y="492760"/>
                    <a:pt x="271780" y="482600"/>
                  </a:cubicBezTo>
                  <a:cubicBezTo>
                    <a:pt x="247650" y="473710"/>
                    <a:pt x="223520" y="457200"/>
                    <a:pt x="210820" y="436880"/>
                  </a:cubicBezTo>
                  <a:cubicBezTo>
                    <a:pt x="199390" y="416560"/>
                    <a:pt x="193040" y="386080"/>
                    <a:pt x="196850" y="361950"/>
                  </a:cubicBezTo>
                  <a:cubicBezTo>
                    <a:pt x="200660" y="339090"/>
                    <a:pt x="215900" y="312420"/>
                    <a:pt x="234950" y="297180"/>
                  </a:cubicBezTo>
                  <a:cubicBezTo>
                    <a:pt x="252730" y="281940"/>
                    <a:pt x="275590" y="278130"/>
                    <a:pt x="307340" y="273050"/>
                  </a:cubicBezTo>
                  <a:cubicBezTo>
                    <a:pt x="358140" y="266700"/>
                    <a:pt x="462280" y="295910"/>
                    <a:pt x="515620" y="283210"/>
                  </a:cubicBezTo>
                  <a:cubicBezTo>
                    <a:pt x="551180" y="275590"/>
                    <a:pt x="568960" y="250190"/>
                    <a:pt x="599440" y="237490"/>
                  </a:cubicBezTo>
                  <a:cubicBezTo>
                    <a:pt x="632460" y="224790"/>
                    <a:pt x="671830" y="222250"/>
                    <a:pt x="703580" y="208280"/>
                  </a:cubicBezTo>
                  <a:cubicBezTo>
                    <a:pt x="734060" y="195580"/>
                    <a:pt x="762000" y="179070"/>
                    <a:pt x="786130" y="160020"/>
                  </a:cubicBezTo>
                  <a:cubicBezTo>
                    <a:pt x="811530" y="139700"/>
                    <a:pt x="836930" y="85090"/>
                    <a:pt x="852170" y="90170"/>
                  </a:cubicBezTo>
                  <a:cubicBezTo>
                    <a:pt x="869950" y="95250"/>
                    <a:pt x="883920" y="237490"/>
                    <a:pt x="869950" y="246380"/>
                  </a:cubicBezTo>
                  <a:cubicBezTo>
                    <a:pt x="859790" y="251460"/>
                    <a:pt x="821690" y="217170"/>
                    <a:pt x="808990" y="195580"/>
                  </a:cubicBezTo>
                  <a:cubicBezTo>
                    <a:pt x="796290" y="173990"/>
                    <a:pt x="791210" y="142240"/>
                    <a:pt x="796290" y="118110"/>
                  </a:cubicBezTo>
                  <a:cubicBezTo>
                    <a:pt x="801370" y="93980"/>
                    <a:pt x="821690" y="66040"/>
                    <a:pt x="839470" y="52070"/>
                  </a:cubicBezTo>
                  <a:cubicBezTo>
                    <a:pt x="853440" y="39370"/>
                    <a:pt x="871220" y="33020"/>
                    <a:pt x="887730" y="30480"/>
                  </a:cubicBezTo>
                  <a:cubicBezTo>
                    <a:pt x="905510" y="27940"/>
                    <a:pt x="932180" y="22860"/>
                    <a:pt x="941070" y="35560"/>
                  </a:cubicBezTo>
                  <a:cubicBezTo>
                    <a:pt x="957580" y="60960"/>
                    <a:pt x="900430" y="237490"/>
                    <a:pt x="871220" y="245110"/>
                  </a:cubicBezTo>
                  <a:cubicBezTo>
                    <a:pt x="853440" y="250190"/>
                    <a:pt x="822960" y="214630"/>
                    <a:pt x="810260" y="195580"/>
                  </a:cubicBezTo>
                  <a:cubicBezTo>
                    <a:pt x="800100" y="180340"/>
                    <a:pt x="796290" y="161290"/>
                    <a:pt x="795020" y="144780"/>
                  </a:cubicBezTo>
                  <a:cubicBezTo>
                    <a:pt x="795020" y="127000"/>
                    <a:pt x="797560" y="109220"/>
                    <a:pt x="806450" y="92710"/>
                  </a:cubicBezTo>
                  <a:cubicBezTo>
                    <a:pt x="817880" y="72390"/>
                    <a:pt x="840740" y="46990"/>
                    <a:pt x="863600" y="38100"/>
                  </a:cubicBezTo>
                  <a:cubicBezTo>
                    <a:pt x="886460" y="27940"/>
                    <a:pt x="928370" y="19050"/>
                    <a:pt x="942340" y="35560"/>
                  </a:cubicBezTo>
                  <a:cubicBezTo>
                    <a:pt x="963930" y="60960"/>
                    <a:pt x="941070" y="200660"/>
                    <a:pt x="902970" y="250190"/>
                  </a:cubicBezTo>
                  <a:cubicBezTo>
                    <a:pt x="864870" y="298450"/>
                    <a:pt x="784860" y="313690"/>
                    <a:pt x="718820" y="336550"/>
                  </a:cubicBezTo>
                  <a:cubicBezTo>
                    <a:pt x="648970" y="359410"/>
                    <a:pt x="568960" y="363220"/>
                    <a:pt x="495300" y="382270"/>
                  </a:cubicBezTo>
                  <a:cubicBezTo>
                    <a:pt x="420370" y="402590"/>
                    <a:pt x="334010" y="427990"/>
                    <a:pt x="273050" y="454660"/>
                  </a:cubicBezTo>
                  <a:cubicBezTo>
                    <a:pt x="228600" y="473710"/>
                    <a:pt x="195580" y="506730"/>
                    <a:pt x="160020" y="516890"/>
                  </a:cubicBezTo>
                  <a:cubicBezTo>
                    <a:pt x="132080" y="524510"/>
                    <a:pt x="104140" y="528320"/>
                    <a:pt x="80010" y="520700"/>
                  </a:cubicBezTo>
                  <a:cubicBezTo>
                    <a:pt x="57150" y="511810"/>
                    <a:pt x="30480" y="491490"/>
                    <a:pt x="17780" y="469900"/>
                  </a:cubicBezTo>
                  <a:cubicBezTo>
                    <a:pt x="6350" y="448310"/>
                    <a:pt x="0" y="415290"/>
                    <a:pt x="5080" y="391160"/>
                  </a:cubicBezTo>
                  <a:cubicBezTo>
                    <a:pt x="10160" y="367030"/>
                    <a:pt x="22860" y="337820"/>
                    <a:pt x="46990" y="322580"/>
                  </a:cubicBezTo>
                  <a:cubicBezTo>
                    <a:pt x="83820" y="302260"/>
                    <a:pt x="185420" y="302260"/>
                    <a:pt x="227330" y="316230"/>
                  </a:cubicBezTo>
                  <a:cubicBezTo>
                    <a:pt x="252730" y="325120"/>
                    <a:pt x="270510" y="342900"/>
                    <a:pt x="283210" y="361950"/>
                  </a:cubicBezTo>
                  <a:cubicBezTo>
                    <a:pt x="295910" y="381000"/>
                    <a:pt x="300990" y="412750"/>
                    <a:pt x="300990" y="431800"/>
                  </a:cubicBezTo>
                  <a:cubicBezTo>
                    <a:pt x="300990" y="445770"/>
                    <a:pt x="295910" y="455930"/>
                    <a:pt x="292100" y="467360"/>
                  </a:cubicBezTo>
                  <a:cubicBezTo>
                    <a:pt x="287020" y="478790"/>
                    <a:pt x="281940" y="488950"/>
                    <a:pt x="271780" y="497840"/>
                  </a:cubicBezTo>
                  <a:cubicBezTo>
                    <a:pt x="257810" y="511810"/>
                    <a:pt x="227330" y="528320"/>
                    <a:pt x="209550" y="533400"/>
                  </a:cubicBezTo>
                  <a:cubicBezTo>
                    <a:pt x="195580" y="537210"/>
                    <a:pt x="186690" y="537210"/>
                    <a:pt x="172720" y="534670"/>
                  </a:cubicBezTo>
                  <a:cubicBezTo>
                    <a:pt x="153670" y="530860"/>
                    <a:pt x="123190" y="515620"/>
                    <a:pt x="107950" y="502920"/>
                  </a:cubicBezTo>
                  <a:cubicBezTo>
                    <a:pt x="97790" y="494030"/>
                    <a:pt x="91440" y="485140"/>
                    <a:pt x="86360" y="472440"/>
                  </a:cubicBezTo>
                  <a:cubicBezTo>
                    <a:pt x="80010" y="454660"/>
                    <a:pt x="72390" y="424180"/>
                    <a:pt x="77470" y="401320"/>
                  </a:cubicBezTo>
                  <a:cubicBezTo>
                    <a:pt x="81280" y="378460"/>
                    <a:pt x="99060" y="353060"/>
                    <a:pt x="113030" y="339090"/>
                  </a:cubicBezTo>
                  <a:cubicBezTo>
                    <a:pt x="121920" y="328930"/>
                    <a:pt x="129540" y="322580"/>
                    <a:pt x="143510" y="318770"/>
                  </a:cubicBezTo>
                  <a:cubicBezTo>
                    <a:pt x="161290" y="312420"/>
                    <a:pt x="195580" y="309880"/>
                    <a:pt x="214630" y="312420"/>
                  </a:cubicBezTo>
                  <a:cubicBezTo>
                    <a:pt x="228600" y="314960"/>
                    <a:pt x="238760" y="321310"/>
                    <a:pt x="248920" y="327660"/>
                  </a:cubicBezTo>
                  <a:cubicBezTo>
                    <a:pt x="259080" y="334010"/>
                    <a:pt x="267970" y="340360"/>
                    <a:pt x="275590" y="351790"/>
                  </a:cubicBezTo>
                  <a:cubicBezTo>
                    <a:pt x="287020" y="368300"/>
                    <a:pt x="299720" y="396240"/>
                    <a:pt x="300990" y="419100"/>
                  </a:cubicBezTo>
                  <a:cubicBezTo>
                    <a:pt x="300990" y="441960"/>
                    <a:pt x="293370" y="469900"/>
                    <a:pt x="279400" y="488950"/>
                  </a:cubicBezTo>
                  <a:cubicBezTo>
                    <a:pt x="266700" y="506730"/>
                    <a:pt x="246380" y="523240"/>
                    <a:pt x="220980" y="530860"/>
                  </a:cubicBezTo>
                  <a:cubicBezTo>
                    <a:pt x="184150" y="541020"/>
                    <a:pt x="71120" y="521970"/>
                    <a:pt x="71120" y="516890"/>
                  </a:cubicBezTo>
                  <a:cubicBezTo>
                    <a:pt x="71120" y="511810"/>
                    <a:pt x="182880" y="500380"/>
                    <a:pt x="184150" y="502920"/>
                  </a:cubicBezTo>
                  <a:cubicBezTo>
                    <a:pt x="184150" y="505460"/>
                    <a:pt x="129540" y="525780"/>
                    <a:pt x="106680" y="525780"/>
                  </a:cubicBezTo>
                  <a:cubicBezTo>
                    <a:pt x="88900" y="525780"/>
                    <a:pt x="71120" y="519430"/>
                    <a:pt x="55880" y="509270"/>
                  </a:cubicBezTo>
                  <a:cubicBezTo>
                    <a:pt x="36830" y="495300"/>
                    <a:pt x="13970" y="468630"/>
                    <a:pt x="7620" y="444500"/>
                  </a:cubicBezTo>
                  <a:cubicBezTo>
                    <a:pt x="0" y="421640"/>
                    <a:pt x="1270" y="389890"/>
                    <a:pt x="13970" y="365760"/>
                  </a:cubicBezTo>
                  <a:cubicBezTo>
                    <a:pt x="27940" y="335280"/>
                    <a:pt x="69850" y="307340"/>
                    <a:pt x="102870" y="285750"/>
                  </a:cubicBezTo>
                  <a:cubicBezTo>
                    <a:pt x="134620" y="264160"/>
                    <a:pt x="165100" y="252730"/>
                    <a:pt x="204470" y="237490"/>
                  </a:cubicBezTo>
                  <a:cubicBezTo>
                    <a:pt x="260350" y="215900"/>
                    <a:pt x="337820" y="193040"/>
                    <a:pt x="405130" y="177800"/>
                  </a:cubicBezTo>
                  <a:cubicBezTo>
                    <a:pt x="472440" y="161290"/>
                    <a:pt x="537210" y="162560"/>
                    <a:pt x="609600" y="142240"/>
                  </a:cubicBezTo>
                  <a:cubicBezTo>
                    <a:pt x="701040" y="116840"/>
                    <a:pt x="867410" y="0"/>
                    <a:pt x="905510" y="29210"/>
                  </a:cubicBezTo>
                  <a:cubicBezTo>
                    <a:pt x="935990" y="54610"/>
                    <a:pt x="896620" y="236220"/>
                    <a:pt x="871220" y="245110"/>
                  </a:cubicBezTo>
                  <a:cubicBezTo>
                    <a:pt x="855980" y="251460"/>
                    <a:pt x="822960" y="217170"/>
                    <a:pt x="810260" y="195580"/>
                  </a:cubicBezTo>
                  <a:cubicBezTo>
                    <a:pt x="797560" y="173990"/>
                    <a:pt x="795020" y="139700"/>
                    <a:pt x="797560" y="118110"/>
                  </a:cubicBezTo>
                  <a:cubicBezTo>
                    <a:pt x="800100" y="99060"/>
                    <a:pt x="810260" y="82550"/>
                    <a:pt x="820420" y="69850"/>
                  </a:cubicBezTo>
                  <a:cubicBezTo>
                    <a:pt x="831850" y="57150"/>
                    <a:pt x="845820" y="44450"/>
                    <a:pt x="863600" y="38100"/>
                  </a:cubicBezTo>
                  <a:cubicBezTo>
                    <a:pt x="883920" y="30480"/>
                    <a:pt x="930910" y="20320"/>
                    <a:pt x="942340" y="35560"/>
                  </a:cubicBezTo>
                  <a:cubicBezTo>
                    <a:pt x="960120" y="59690"/>
                    <a:pt x="897890" y="236220"/>
                    <a:pt x="869950" y="246380"/>
                  </a:cubicBezTo>
                  <a:cubicBezTo>
                    <a:pt x="855980" y="250190"/>
                    <a:pt x="836930" y="229870"/>
                    <a:pt x="825500" y="217170"/>
                  </a:cubicBezTo>
                  <a:cubicBezTo>
                    <a:pt x="812800" y="204470"/>
                    <a:pt x="803910" y="187960"/>
                    <a:pt x="798830" y="171450"/>
                  </a:cubicBezTo>
                  <a:cubicBezTo>
                    <a:pt x="793750" y="154940"/>
                    <a:pt x="793750" y="134620"/>
                    <a:pt x="796290" y="118110"/>
                  </a:cubicBezTo>
                  <a:cubicBezTo>
                    <a:pt x="800100" y="101600"/>
                    <a:pt x="806450" y="83820"/>
                    <a:pt x="819150" y="69850"/>
                  </a:cubicBezTo>
                  <a:cubicBezTo>
                    <a:pt x="834390" y="53340"/>
                    <a:pt x="866140" y="35560"/>
                    <a:pt x="887730" y="30480"/>
                  </a:cubicBezTo>
                  <a:cubicBezTo>
                    <a:pt x="905510" y="26670"/>
                    <a:pt x="923290" y="27940"/>
                    <a:pt x="941070" y="35560"/>
                  </a:cubicBezTo>
                  <a:cubicBezTo>
                    <a:pt x="966470" y="45720"/>
                    <a:pt x="1004570" y="73660"/>
                    <a:pt x="1017270" y="105410"/>
                  </a:cubicBezTo>
                  <a:cubicBezTo>
                    <a:pt x="1033780" y="146050"/>
                    <a:pt x="1032510" y="220980"/>
                    <a:pt x="1004570" y="267970"/>
                  </a:cubicBezTo>
                  <a:cubicBezTo>
                    <a:pt x="970280" y="326390"/>
                    <a:pt x="866140" y="372110"/>
                    <a:pt x="789940" y="410210"/>
                  </a:cubicBezTo>
                  <a:cubicBezTo>
                    <a:pt x="713740" y="448310"/>
                    <a:pt x="618490" y="482600"/>
                    <a:pt x="546100" y="496570"/>
                  </a:cubicBezTo>
                  <a:cubicBezTo>
                    <a:pt x="491490" y="506730"/>
                    <a:pt x="445770" y="504190"/>
                    <a:pt x="396240" y="500380"/>
                  </a:cubicBezTo>
                  <a:cubicBezTo>
                    <a:pt x="346710" y="496570"/>
                    <a:pt x="279400" y="488950"/>
                    <a:pt x="247650" y="472440"/>
                  </a:cubicBezTo>
                  <a:cubicBezTo>
                    <a:pt x="229870" y="463550"/>
                    <a:pt x="219710" y="450850"/>
                    <a:pt x="210820" y="436880"/>
                  </a:cubicBezTo>
                  <a:cubicBezTo>
                    <a:pt x="201930" y="422910"/>
                    <a:pt x="196850" y="405130"/>
                    <a:pt x="195580" y="388620"/>
                  </a:cubicBezTo>
                  <a:cubicBezTo>
                    <a:pt x="194310" y="372110"/>
                    <a:pt x="196850" y="353060"/>
                    <a:pt x="203200" y="337820"/>
                  </a:cubicBezTo>
                  <a:cubicBezTo>
                    <a:pt x="210820" y="322580"/>
                    <a:pt x="222250" y="307340"/>
                    <a:pt x="234950" y="297180"/>
                  </a:cubicBezTo>
                  <a:cubicBezTo>
                    <a:pt x="247650" y="287020"/>
                    <a:pt x="262890" y="279400"/>
                    <a:pt x="280670" y="275590"/>
                  </a:cubicBezTo>
                  <a:cubicBezTo>
                    <a:pt x="302260" y="270510"/>
                    <a:pt x="325120" y="279400"/>
                    <a:pt x="356870" y="278130"/>
                  </a:cubicBezTo>
                  <a:cubicBezTo>
                    <a:pt x="410210" y="274320"/>
                    <a:pt x="496570" y="256540"/>
                    <a:pt x="567690" y="241300"/>
                  </a:cubicBezTo>
                  <a:cubicBezTo>
                    <a:pt x="640080" y="224790"/>
                    <a:pt x="728980" y="203200"/>
                    <a:pt x="784860" y="181610"/>
                  </a:cubicBezTo>
                  <a:cubicBezTo>
                    <a:pt x="821690" y="166370"/>
                    <a:pt x="854710" y="154940"/>
                    <a:pt x="873760" y="134620"/>
                  </a:cubicBezTo>
                  <a:cubicBezTo>
                    <a:pt x="890270" y="116840"/>
                    <a:pt x="886460" y="87630"/>
                    <a:pt x="900430" y="71120"/>
                  </a:cubicBezTo>
                  <a:cubicBezTo>
                    <a:pt x="914400" y="53340"/>
                    <a:pt x="935990" y="35560"/>
                    <a:pt x="956310" y="30480"/>
                  </a:cubicBezTo>
                  <a:cubicBezTo>
                    <a:pt x="977900" y="24130"/>
                    <a:pt x="1007110" y="29210"/>
                    <a:pt x="1024890" y="36830"/>
                  </a:cubicBezTo>
                  <a:cubicBezTo>
                    <a:pt x="1040130" y="43180"/>
                    <a:pt x="1051560" y="54610"/>
                    <a:pt x="1060450" y="67310"/>
                  </a:cubicBezTo>
                  <a:cubicBezTo>
                    <a:pt x="1069340" y="80010"/>
                    <a:pt x="1075690" y="95250"/>
                    <a:pt x="1078230" y="110490"/>
                  </a:cubicBezTo>
                  <a:cubicBezTo>
                    <a:pt x="1080770" y="125730"/>
                    <a:pt x="1073150" y="157480"/>
                    <a:pt x="1073150" y="157480"/>
                  </a:cubicBezTo>
                </a:path>
              </a:pathLst>
            </a:custGeom>
            <a:solidFill>
              <a:srgbClr val="092838"/>
            </a:solidFill>
            <a:ln cap="sq">
              <a:noFill/>
              <a:prstDash val="solid"/>
              <a:miter/>
            </a:ln>
          </p:spPr>
        </p:sp>
      </p:grpSp>
      <p:grpSp>
        <p:nvGrpSpPr>
          <p:cNvPr name="Group 55" id="55"/>
          <p:cNvGrpSpPr/>
          <p:nvPr/>
        </p:nvGrpSpPr>
        <p:grpSpPr>
          <a:xfrm rot="0">
            <a:off x="3922395" y="8714422"/>
            <a:ext cx="1432560" cy="530543"/>
            <a:chOff x="0" y="0"/>
            <a:chExt cx="1910080" cy="707390"/>
          </a:xfrm>
        </p:grpSpPr>
        <p:sp>
          <p:nvSpPr>
            <p:cNvPr name="Freeform 56" id="56"/>
            <p:cNvSpPr/>
            <p:nvPr/>
          </p:nvSpPr>
          <p:spPr>
            <a:xfrm flipH="false" flipV="false" rot="0">
              <a:off x="50800" y="49530"/>
              <a:ext cx="1811020" cy="614680"/>
            </a:xfrm>
            <a:custGeom>
              <a:avLst/>
              <a:gdLst/>
              <a:ahLst/>
              <a:cxnLst/>
              <a:rect r="r" b="b" t="t" l="l"/>
              <a:pathLst>
                <a:path h="614680" w="1811020">
                  <a:moveTo>
                    <a:pt x="1756410" y="186690"/>
                  </a:moveTo>
                  <a:cubicBezTo>
                    <a:pt x="1381760" y="311150"/>
                    <a:pt x="1357630" y="300990"/>
                    <a:pt x="1313180" y="309880"/>
                  </a:cubicBezTo>
                  <a:cubicBezTo>
                    <a:pt x="1252220" y="321310"/>
                    <a:pt x="1165860" y="351790"/>
                    <a:pt x="1097280" y="377190"/>
                  </a:cubicBezTo>
                  <a:cubicBezTo>
                    <a:pt x="1031240" y="401320"/>
                    <a:pt x="972820" y="435610"/>
                    <a:pt x="906780" y="461010"/>
                  </a:cubicBezTo>
                  <a:cubicBezTo>
                    <a:pt x="839470" y="486410"/>
                    <a:pt x="777240" y="508000"/>
                    <a:pt x="699770" y="529590"/>
                  </a:cubicBezTo>
                  <a:cubicBezTo>
                    <a:pt x="601980" y="556260"/>
                    <a:pt x="462280" y="594360"/>
                    <a:pt x="363220" y="604520"/>
                  </a:cubicBezTo>
                  <a:cubicBezTo>
                    <a:pt x="284480" y="613410"/>
                    <a:pt x="208280" y="614680"/>
                    <a:pt x="151130" y="605790"/>
                  </a:cubicBezTo>
                  <a:cubicBezTo>
                    <a:pt x="110490" y="599440"/>
                    <a:pt x="76200" y="589280"/>
                    <a:pt x="50800" y="572770"/>
                  </a:cubicBezTo>
                  <a:cubicBezTo>
                    <a:pt x="30480" y="557530"/>
                    <a:pt x="13970" y="533400"/>
                    <a:pt x="6350" y="515620"/>
                  </a:cubicBezTo>
                  <a:cubicBezTo>
                    <a:pt x="1270" y="504190"/>
                    <a:pt x="0" y="492760"/>
                    <a:pt x="0" y="480060"/>
                  </a:cubicBezTo>
                  <a:cubicBezTo>
                    <a:pt x="0" y="468630"/>
                    <a:pt x="0" y="457200"/>
                    <a:pt x="5080" y="444500"/>
                  </a:cubicBezTo>
                  <a:cubicBezTo>
                    <a:pt x="11430" y="426720"/>
                    <a:pt x="27940" y="400050"/>
                    <a:pt x="46990" y="386080"/>
                  </a:cubicBezTo>
                  <a:cubicBezTo>
                    <a:pt x="64770" y="373380"/>
                    <a:pt x="96520" y="367030"/>
                    <a:pt x="115570" y="365760"/>
                  </a:cubicBezTo>
                  <a:cubicBezTo>
                    <a:pt x="129540" y="365760"/>
                    <a:pt x="138430" y="367030"/>
                    <a:pt x="151130" y="373380"/>
                  </a:cubicBezTo>
                  <a:cubicBezTo>
                    <a:pt x="168910" y="381000"/>
                    <a:pt x="194310" y="398780"/>
                    <a:pt x="207010" y="417830"/>
                  </a:cubicBezTo>
                  <a:cubicBezTo>
                    <a:pt x="218440" y="436880"/>
                    <a:pt x="226060" y="464820"/>
                    <a:pt x="223520" y="487680"/>
                  </a:cubicBezTo>
                  <a:cubicBezTo>
                    <a:pt x="222250" y="510540"/>
                    <a:pt x="207010" y="538480"/>
                    <a:pt x="195580" y="553720"/>
                  </a:cubicBezTo>
                  <a:cubicBezTo>
                    <a:pt x="186690" y="563880"/>
                    <a:pt x="179070" y="570230"/>
                    <a:pt x="166370" y="575310"/>
                  </a:cubicBezTo>
                  <a:cubicBezTo>
                    <a:pt x="148590" y="584200"/>
                    <a:pt x="115570" y="590550"/>
                    <a:pt x="96520" y="589280"/>
                  </a:cubicBezTo>
                  <a:cubicBezTo>
                    <a:pt x="82550" y="588010"/>
                    <a:pt x="73660" y="585470"/>
                    <a:pt x="62230" y="577850"/>
                  </a:cubicBezTo>
                  <a:cubicBezTo>
                    <a:pt x="45720" y="567690"/>
                    <a:pt x="21590" y="547370"/>
                    <a:pt x="11430" y="527050"/>
                  </a:cubicBezTo>
                  <a:cubicBezTo>
                    <a:pt x="1270" y="506730"/>
                    <a:pt x="0" y="474980"/>
                    <a:pt x="1270" y="455930"/>
                  </a:cubicBezTo>
                  <a:cubicBezTo>
                    <a:pt x="3810" y="443230"/>
                    <a:pt x="6350" y="433070"/>
                    <a:pt x="13970" y="422910"/>
                  </a:cubicBezTo>
                  <a:cubicBezTo>
                    <a:pt x="25400" y="406400"/>
                    <a:pt x="50800" y="383540"/>
                    <a:pt x="68580" y="374650"/>
                  </a:cubicBezTo>
                  <a:cubicBezTo>
                    <a:pt x="80010" y="368300"/>
                    <a:pt x="90170" y="365760"/>
                    <a:pt x="102870" y="365760"/>
                  </a:cubicBezTo>
                  <a:cubicBezTo>
                    <a:pt x="123190" y="365760"/>
                    <a:pt x="146050" y="381000"/>
                    <a:pt x="172720" y="383540"/>
                  </a:cubicBezTo>
                  <a:cubicBezTo>
                    <a:pt x="209550" y="388620"/>
                    <a:pt x="257810" y="386080"/>
                    <a:pt x="307340" y="382270"/>
                  </a:cubicBezTo>
                  <a:cubicBezTo>
                    <a:pt x="367030" y="377190"/>
                    <a:pt x="431800" y="367030"/>
                    <a:pt x="504190" y="351790"/>
                  </a:cubicBezTo>
                  <a:cubicBezTo>
                    <a:pt x="595630" y="332740"/>
                    <a:pt x="720090" y="297180"/>
                    <a:pt x="807720" y="265430"/>
                  </a:cubicBezTo>
                  <a:cubicBezTo>
                    <a:pt x="877570" y="241300"/>
                    <a:pt x="920750" y="210820"/>
                    <a:pt x="991870" y="186690"/>
                  </a:cubicBezTo>
                  <a:cubicBezTo>
                    <a:pt x="1082040" y="154940"/>
                    <a:pt x="1215390" y="121920"/>
                    <a:pt x="1309370" y="101600"/>
                  </a:cubicBezTo>
                  <a:cubicBezTo>
                    <a:pt x="1383030" y="85090"/>
                    <a:pt x="1442720" y="83820"/>
                    <a:pt x="1508760" y="67310"/>
                  </a:cubicBezTo>
                  <a:cubicBezTo>
                    <a:pt x="1577340" y="50800"/>
                    <a:pt x="1661160" y="0"/>
                    <a:pt x="1709420" y="1270"/>
                  </a:cubicBezTo>
                  <a:cubicBezTo>
                    <a:pt x="1737360" y="2540"/>
                    <a:pt x="1758950" y="11430"/>
                    <a:pt x="1775460" y="25400"/>
                  </a:cubicBezTo>
                  <a:cubicBezTo>
                    <a:pt x="1791970" y="40640"/>
                    <a:pt x="1804670" y="66040"/>
                    <a:pt x="1808480" y="87630"/>
                  </a:cubicBezTo>
                  <a:cubicBezTo>
                    <a:pt x="1811020" y="109220"/>
                    <a:pt x="1802130" y="137160"/>
                    <a:pt x="1791970" y="154940"/>
                  </a:cubicBezTo>
                  <a:cubicBezTo>
                    <a:pt x="1783080" y="168910"/>
                    <a:pt x="1756410" y="186690"/>
                    <a:pt x="1756410" y="186690"/>
                  </a:cubicBezTo>
                </a:path>
              </a:pathLst>
            </a:custGeom>
            <a:solidFill>
              <a:srgbClr val="092838"/>
            </a:solidFill>
            <a:ln cap="sq">
              <a:noFill/>
              <a:prstDash val="solid"/>
              <a:miter/>
            </a:ln>
          </p:spPr>
        </p:sp>
      </p:grpSp>
      <p:grpSp>
        <p:nvGrpSpPr>
          <p:cNvPr name="Group 57" id="57"/>
          <p:cNvGrpSpPr/>
          <p:nvPr/>
        </p:nvGrpSpPr>
        <p:grpSpPr>
          <a:xfrm rot="0">
            <a:off x="2342198" y="8570595"/>
            <a:ext cx="3019425" cy="811530"/>
            <a:chOff x="0" y="0"/>
            <a:chExt cx="4025900" cy="1082040"/>
          </a:xfrm>
        </p:grpSpPr>
        <p:sp>
          <p:nvSpPr>
            <p:cNvPr name="Freeform 58" id="58"/>
            <p:cNvSpPr/>
            <p:nvPr/>
          </p:nvSpPr>
          <p:spPr>
            <a:xfrm flipH="false" flipV="false" rot="0">
              <a:off x="48260" y="48260"/>
              <a:ext cx="3926840" cy="994410"/>
            </a:xfrm>
            <a:custGeom>
              <a:avLst/>
              <a:gdLst/>
              <a:ahLst/>
              <a:cxnLst/>
              <a:rect r="r" b="b" t="t" l="l"/>
              <a:pathLst>
                <a:path h="994410" w="3926840">
                  <a:moveTo>
                    <a:pt x="3902710" y="341630"/>
                  </a:moveTo>
                  <a:cubicBezTo>
                    <a:pt x="3713480" y="525780"/>
                    <a:pt x="3693160" y="538480"/>
                    <a:pt x="3655060" y="562610"/>
                  </a:cubicBezTo>
                  <a:cubicBezTo>
                    <a:pt x="3595370" y="599440"/>
                    <a:pt x="3501390" y="659130"/>
                    <a:pt x="3422650" y="694690"/>
                  </a:cubicBezTo>
                  <a:cubicBezTo>
                    <a:pt x="3350260" y="727710"/>
                    <a:pt x="3295650" y="745490"/>
                    <a:pt x="3205480" y="770890"/>
                  </a:cubicBezTo>
                  <a:cubicBezTo>
                    <a:pt x="3064510" y="808990"/>
                    <a:pt x="2796540" y="849630"/>
                    <a:pt x="2656840" y="882650"/>
                  </a:cubicBezTo>
                  <a:cubicBezTo>
                    <a:pt x="2570480" y="902970"/>
                    <a:pt x="2526030" y="924560"/>
                    <a:pt x="2447290" y="939800"/>
                  </a:cubicBezTo>
                  <a:cubicBezTo>
                    <a:pt x="2349500" y="957580"/>
                    <a:pt x="2241550" y="969010"/>
                    <a:pt x="2113280" y="976630"/>
                  </a:cubicBezTo>
                  <a:cubicBezTo>
                    <a:pt x="1935480" y="986790"/>
                    <a:pt x="1654810" y="994410"/>
                    <a:pt x="1478280" y="981710"/>
                  </a:cubicBezTo>
                  <a:cubicBezTo>
                    <a:pt x="1352550" y="971550"/>
                    <a:pt x="1270000" y="957580"/>
                    <a:pt x="1155700" y="929640"/>
                  </a:cubicBezTo>
                  <a:cubicBezTo>
                    <a:pt x="1019810" y="896620"/>
                    <a:pt x="828040" y="845820"/>
                    <a:pt x="718820" y="788670"/>
                  </a:cubicBezTo>
                  <a:cubicBezTo>
                    <a:pt x="642620" y="749300"/>
                    <a:pt x="601980" y="693420"/>
                    <a:pt x="541020" y="654050"/>
                  </a:cubicBezTo>
                  <a:cubicBezTo>
                    <a:pt x="483870" y="615950"/>
                    <a:pt x="425450" y="600710"/>
                    <a:pt x="363220" y="556260"/>
                  </a:cubicBezTo>
                  <a:cubicBezTo>
                    <a:pt x="281940" y="497840"/>
                    <a:pt x="161290" y="378460"/>
                    <a:pt x="105410" y="318770"/>
                  </a:cubicBezTo>
                  <a:cubicBezTo>
                    <a:pt x="74930" y="285750"/>
                    <a:pt x="57150" y="267970"/>
                    <a:pt x="40640" y="236220"/>
                  </a:cubicBezTo>
                  <a:cubicBezTo>
                    <a:pt x="22860" y="203200"/>
                    <a:pt x="3810" y="156210"/>
                    <a:pt x="2540" y="121920"/>
                  </a:cubicBezTo>
                  <a:cubicBezTo>
                    <a:pt x="2540" y="95250"/>
                    <a:pt x="10160" y="71120"/>
                    <a:pt x="22860" y="52070"/>
                  </a:cubicBezTo>
                  <a:cubicBezTo>
                    <a:pt x="35560" y="31750"/>
                    <a:pt x="59690" y="13970"/>
                    <a:pt x="81280" y="7620"/>
                  </a:cubicBezTo>
                  <a:cubicBezTo>
                    <a:pt x="104140" y="0"/>
                    <a:pt x="133350" y="0"/>
                    <a:pt x="154940" y="7620"/>
                  </a:cubicBezTo>
                  <a:cubicBezTo>
                    <a:pt x="176530" y="15240"/>
                    <a:pt x="200660" y="36830"/>
                    <a:pt x="213360" y="52070"/>
                  </a:cubicBezTo>
                  <a:cubicBezTo>
                    <a:pt x="222250" y="63500"/>
                    <a:pt x="226060" y="72390"/>
                    <a:pt x="228600" y="86360"/>
                  </a:cubicBezTo>
                  <a:cubicBezTo>
                    <a:pt x="232410" y="105410"/>
                    <a:pt x="233680" y="138430"/>
                    <a:pt x="224790" y="158750"/>
                  </a:cubicBezTo>
                  <a:cubicBezTo>
                    <a:pt x="215900" y="180340"/>
                    <a:pt x="196850" y="203200"/>
                    <a:pt x="176530" y="214630"/>
                  </a:cubicBezTo>
                  <a:cubicBezTo>
                    <a:pt x="156210" y="227330"/>
                    <a:pt x="128270" y="233680"/>
                    <a:pt x="105410" y="231140"/>
                  </a:cubicBezTo>
                  <a:cubicBezTo>
                    <a:pt x="81280" y="227330"/>
                    <a:pt x="54610" y="215900"/>
                    <a:pt x="38100" y="199390"/>
                  </a:cubicBezTo>
                  <a:cubicBezTo>
                    <a:pt x="21590" y="182880"/>
                    <a:pt x="7620" y="157480"/>
                    <a:pt x="3810" y="134620"/>
                  </a:cubicBezTo>
                  <a:cubicBezTo>
                    <a:pt x="0" y="111760"/>
                    <a:pt x="8890" y="80010"/>
                    <a:pt x="16510" y="62230"/>
                  </a:cubicBezTo>
                  <a:cubicBezTo>
                    <a:pt x="21590" y="49530"/>
                    <a:pt x="27940" y="41910"/>
                    <a:pt x="39370" y="33020"/>
                  </a:cubicBezTo>
                  <a:cubicBezTo>
                    <a:pt x="54610" y="20320"/>
                    <a:pt x="82550" y="3810"/>
                    <a:pt x="105410" y="2540"/>
                  </a:cubicBezTo>
                  <a:cubicBezTo>
                    <a:pt x="128270" y="0"/>
                    <a:pt x="157480" y="6350"/>
                    <a:pt x="177800" y="17780"/>
                  </a:cubicBezTo>
                  <a:cubicBezTo>
                    <a:pt x="196850" y="30480"/>
                    <a:pt x="217170" y="54610"/>
                    <a:pt x="224790" y="73660"/>
                  </a:cubicBezTo>
                  <a:cubicBezTo>
                    <a:pt x="231140" y="90170"/>
                    <a:pt x="220980" y="104140"/>
                    <a:pt x="227330" y="121920"/>
                  </a:cubicBezTo>
                  <a:cubicBezTo>
                    <a:pt x="236220" y="148590"/>
                    <a:pt x="260350" y="182880"/>
                    <a:pt x="288290" y="213360"/>
                  </a:cubicBezTo>
                  <a:cubicBezTo>
                    <a:pt x="325120" y="254000"/>
                    <a:pt x="372110" y="289560"/>
                    <a:pt x="435610" y="336550"/>
                  </a:cubicBezTo>
                  <a:cubicBezTo>
                    <a:pt x="537210" y="411480"/>
                    <a:pt x="717550" y="542290"/>
                    <a:pt x="852170" y="605790"/>
                  </a:cubicBezTo>
                  <a:cubicBezTo>
                    <a:pt x="965200" y="657860"/>
                    <a:pt x="1082040" y="679450"/>
                    <a:pt x="1182370" y="704850"/>
                  </a:cubicBezTo>
                  <a:cubicBezTo>
                    <a:pt x="1266190" y="726440"/>
                    <a:pt x="1318260" y="741680"/>
                    <a:pt x="1416050" y="753110"/>
                  </a:cubicBezTo>
                  <a:cubicBezTo>
                    <a:pt x="1577340" y="770890"/>
                    <a:pt x="1944370" y="773430"/>
                    <a:pt x="2067560" y="762000"/>
                  </a:cubicBezTo>
                  <a:cubicBezTo>
                    <a:pt x="2117090" y="756920"/>
                    <a:pt x="2129790" y="745490"/>
                    <a:pt x="2170430" y="740410"/>
                  </a:cubicBezTo>
                  <a:cubicBezTo>
                    <a:pt x="2227580" y="734060"/>
                    <a:pt x="2297430" y="744220"/>
                    <a:pt x="2377440" y="732790"/>
                  </a:cubicBezTo>
                  <a:cubicBezTo>
                    <a:pt x="2495550" y="716280"/>
                    <a:pt x="2708910" y="643890"/>
                    <a:pt x="2801620" y="628650"/>
                  </a:cubicBezTo>
                  <a:cubicBezTo>
                    <a:pt x="2846070" y="621030"/>
                    <a:pt x="2858770" y="626110"/>
                    <a:pt x="2900680" y="619760"/>
                  </a:cubicBezTo>
                  <a:cubicBezTo>
                    <a:pt x="2978150" y="607060"/>
                    <a:pt x="3128010" y="574040"/>
                    <a:pt x="3220720" y="547370"/>
                  </a:cubicBezTo>
                  <a:cubicBezTo>
                    <a:pt x="3293110" y="525780"/>
                    <a:pt x="3347720" y="508000"/>
                    <a:pt x="3411220" y="477520"/>
                  </a:cubicBezTo>
                  <a:cubicBezTo>
                    <a:pt x="3477260" y="445770"/>
                    <a:pt x="3545840" y="405130"/>
                    <a:pt x="3606800" y="359410"/>
                  </a:cubicBezTo>
                  <a:cubicBezTo>
                    <a:pt x="3666490" y="312420"/>
                    <a:pt x="3731260" y="223520"/>
                    <a:pt x="3770630" y="198120"/>
                  </a:cubicBezTo>
                  <a:cubicBezTo>
                    <a:pt x="3788410" y="186690"/>
                    <a:pt x="3798570" y="181610"/>
                    <a:pt x="3815080" y="180340"/>
                  </a:cubicBezTo>
                  <a:cubicBezTo>
                    <a:pt x="3834130" y="179070"/>
                    <a:pt x="3864610" y="185420"/>
                    <a:pt x="3882390" y="195580"/>
                  </a:cubicBezTo>
                  <a:cubicBezTo>
                    <a:pt x="3896360" y="204470"/>
                    <a:pt x="3906520" y="217170"/>
                    <a:pt x="3914140" y="231140"/>
                  </a:cubicBezTo>
                  <a:cubicBezTo>
                    <a:pt x="3921760" y="243840"/>
                    <a:pt x="3926840" y="259080"/>
                    <a:pt x="3925570" y="275590"/>
                  </a:cubicBezTo>
                  <a:cubicBezTo>
                    <a:pt x="3925570" y="295910"/>
                    <a:pt x="3902710" y="341630"/>
                    <a:pt x="3902710" y="341630"/>
                  </a:cubicBezTo>
                </a:path>
              </a:pathLst>
            </a:custGeom>
            <a:solidFill>
              <a:srgbClr val="092838"/>
            </a:solidFill>
            <a:ln cap="sq">
              <a:noFill/>
              <a:prstDash val="solid"/>
              <a:miter/>
            </a:ln>
          </p:spPr>
        </p:sp>
      </p:grpSp>
      <p:grpSp>
        <p:nvGrpSpPr>
          <p:cNvPr name="Group 59" id="59"/>
          <p:cNvGrpSpPr/>
          <p:nvPr/>
        </p:nvGrpSpPr>
        <p:grpSpPr>
          <a:xfrm rot="0">
            <a:off x="2395538" y="8582025"/>
            <a:ext cx="1766888" cy="700088"/>
            <a:chOff x="0" y="0"/>
            <a:chExt cx="2355850" cy="933450"/>
          </a:xfrm>
        </p:grpSpPr>
        <p:sp>
          <p:nvSpPr>
            <p:cNvPr name="Freeform 60" id="60"/>
            <p:cNvSpPr/>
            <p:nvPr/>
          </p:nvSpPr>
          <p:spPr>
            <a:xfrm flipH="false" flipV="false" rot="0">
              <a:off x="50800" y="50800"/>
              <a:ext cx="2264410" cy="831850"/>
            </a:xfrm>
            <a:custGeom>
              <a:avLst/>
              <a:gdLst/>
              <a:ahLst/>
              <a:cxnLst/>
              <a:rect r="r" b="b" t="t" l="l"/>
              <a:pathLst>
                <a:path h="831850" w="2264410">
                  <a:moveTo>
                    <a:pt x="0" y="91440"/>
                  </a:moveTo>
                  <a:cubicBezTo>
                    <a:pt x="6350" y="60960"/>
                    <a:pt x="10160" y="53340"/>
                    <a:pt x="13970" y="46990"/>
                  </a:cubicBezTo>
                  <a:cubicBezTo>
                    <a:pt x="17780" y="40640"/>
                    <a:pt x="22860" y="34290"/>
                    <a:pt x="29210" y="27940"/>
                  </a:cubicBezTo>
                  <a:cubicBezTo>
                    <a:pt x="34290" y="22860"/>
                    <a:pt x="40640" y="17780"/>
                    <a:pt x="48260" y="13970"/>
                  </a:cubicBezTo>
                  <a:cubicBezTo>
                    <a:pt x="54610" y="10160"/>
                    <a:pt x="62230" y="6350"/>
                    <a:pt x="69850" y="3810"/>
                  </a:cubicBezTo>
                  <a:cubicBezTo>
                    <a:pt x="77470" y="2540"/>
                    <a:pt x="85090" y="1270"/>
                    <a:pt x="92710" y="0"/>
                  </a:cubicBezTo>
                  <a:cubicBezTo>
                    <a:pt x="100330" y="0"/>
                    <a:pt x="109220" y="0"/>
                    <a:pt x="116840" y="2540"/>
                  </a:cubicBezTo>
                  <a:cubicBezTo>
                    <a:pt x="124460" y="3810"/>
                    <a:pt x="139700" y="8890"/>
                    <a:pt x="139700" y="8890"/>
                  </a:cubicBezTo>
                  <a:cubicBezTo>
                    <a:pt x="139700" y="8890"/>
                    <a:pt x="181610" y="27940"/>
                    <a:pt x="205740" y="39370"/>
                  </a:cubicBezTo>
                  <a:cubicBezTo>
                    <a:pt x="236220" y="53340"/>
                    <a:pt x="269240" y="69850"/>
                    <a:pt x="304800" y="87630"/>
                  </a:cubicBezTo>
                  <a:cubicBezTo>
                    <a:pt x="344170" y="107950"/>
                    <a:pt x="392430" y="134620"/>
                    <a:pt x="434340" y="154940"/>
                  </a:cubicBezTo>
                  <a:cubicBezTo>
                    <a:pt x="472440" y="173990"/>
                    <a:pt x="506730" y="194310"/>
                    <a:pt x="542290" y="208280"/>
                  </a:cubicBezTo>
                  <a:cubicBezTo>
                    <a:pt x="576580" y="220980"/>
                    <a:pt x="609600" y="226060"/>
                    <a:pt x="642620" y="236220"/>
                  </a:cubicBezTo>
                  <a:cubicBezTo>
                    <a:pt x="674370" y="247650"/>
                    <a:pt x="706120" y="259080"/>
                    <a:pt x="737870" y="271780"/>
                  </a:cubicBezTo>
                  <a:cubicBezTo>
                    <a:pt x="770890" y="285750"/>
                    <a:pt x="807720" y="302260"/>
                    <a:pt x="838200" y="314960"/>
                  </a:cubicBezTo>
                  <a:cubicBezTo>
                    <a:pt x="863600" y="325120"/>
                    <a:pt x="882650" y="336550"/>
                    <a:pt x="908050" y="344170"/>
                  </a:cubicBezTo>
                  <a:cubicBezTo>
                    <a:pt x="934720" y="351790"/>
                    <a:pt x="966470" y="354330"/>
                    <a:pt x="996950" y="359410"/>
                  </a:cubicBezTo>
                  <a:cubicBezTo>
                    <a:pt x="1031240" y="365760"/>
                    <a:pt x="1065530" y="374650"/>
                    <a:pt x="1102360" y="378460"/>
                  </a:cubicBezTo>
                  <a:cubicBezTo>
                    <a:pt x="1140460" y="384810"/>
                    <a:pt x="1181100" y="387350"/>
                    <a:pt x="1221740" y="389890"/>
                  </a:cubicBezTo>
                  <a:cubicBezTo>
                    <a:pt x="1263650" y="393700"/>
                    <a:pt x="1310640" y="392430"/>
                    <a:pt x="1352550" y="397510"/>
                  </a:cubicBezTo>
                  <a:cubicBezTo>
                    <a:pt x="1389380" y="401320"/>
                    <a:pt x="1422400" y="410210"/>
                    <a:pt x="1457960" y="415290"/>
                  </a:cubicBezTo>
                  <a:cubicBezTo>
                    <a:pt x="1496060" y="420370"/>
                    <a:pt x="1536700" y="422910"/>
                    <a:pt x="1574800" y="424180"/>
                  </a:cubicBezTo>
                  <a:cubicBezTo>
                    <a:pt x="1610360" y="426720"/>
                    <a:pt x="1642110" y="424180"/>
                    <a:pt x="1678940" y="426720"/>
                  </a:cubicBezTo>
                  <a:cubicBezTo>
                    <a:pt x="1720850" y="427990"/>
                    <a:pt x="1774190" y="430530"/>
                    <a:pt x="1814830" y="434340"/>
                  </a:cubicBezTo>
                  <a:cubicBezTo>
                    <a:pt x="1847850" y="438150"/>
                    <a:pt x="1878330" y="447040"/>
                    <a:pt x="1903730" y="449580"/>
                  </a:cubicBezTo>
                  <a:cubicBezTo>
                    <a:pt x="1921510" y="452120"/>
                    <a:pt x="1931670" y="452120"/>
                    <a:pt x="1950720" y="453390"/>
                  </a:cubicBezTo>
                  <a:cubicBezTo>
                    <a:pt x="1977390" y="455930"/>
                    <a:pt x="2018030" y="457200"/>
                    <a:pt x="2052320" y="463550"/>
                  </a:cubicBezTo>
                  <a:cubicBezTo>
                    <a:pt x="2090420" y="471170"/>
                    <a:pt x="2156460" y="486410"/>
                    <a:pt x="2165350" y="496570"/>
                  </a:cubicBezTo>
                  <a:cubicBezTo>
                    <a:pt x="2167890" y="499110"/>
                    <a:pt x="2165350" y="500380"/>
                    <a:pt x="2167890" y="504190"/>
                  </a:cubicBezTo>
                  <a:cubicBezTo>
                    <a:pt x="2175510" y="513080"/>
                    <a:pt x="2228850" y="520700"/>
                    <a:pt x="2244090" y="544830"/>
                  </a:cubicBezTo>
                  <a:cubicBezTo>
                    <a:pt x="2263140" y="575310"/>
                    <a:pt x="2264410" y="646430"/>
                    <a:pt x="2252980" y="684530"/>
                  </a:cubicBezTo>
                  <a:cubicBezTo>
                    <a:pt x="2242820" y="716280"/>
                    <a:pt x="2219960" y="742950"/>
                    <a:pt x="2193290" y="763270"/>
                  </a:cubicBezTo>
                  <a:cubicBezTo>
                    <a:pt x="2161540" y="786130"/>
                    <a:pt x="2112010" y="798830"/>
                    <a:pt x="2073910" y="808990"/>
                  </a:cubicBezTo>
                  <a:cubicBezTo>
                    <a:pt x="2039620" y="817880"/>
                    <a:pt x="2007870" y="817880"/>
                    <a:pt x="1973580" y="821690"/>
                  </a:cubicBezTo>
                  <a:cubicBezTo>
                    <a:pt x="1939290" y="825500"/>
                    <a:pt x="1907540" y="830580"/>
                    <a:pt x="1871980" y="830580"/>
                  </a:cubicBezTo>
                  <a:cubicBezTo>
                    <a:pt x="1830070" y="831850"/>
                    <a:pt x="1765300" y="828040"/>
                    <a:pt x="1736090" y="819150"/>
                  </a:cubicBezTo>
                  <a:cubicBezTo>
                    <a:pt x="1722120" y="815340"/>
                    <a:pt x="1714500" y="805180"/>
                    <a:pt x="1705610" y="802640"/>
                  </a:cubicBezTo>
                  <a:cubicBezTo>
                    <a:pt x="1699260" y="801370"/>
                    <a:pt x="1694180" y="803910"/>
                    <a:pt x="1686560" y="802640"/>
                  </a:cubicBezTo>
                  <a:cubicBezTo>
                    <a:pt x="1677670" y="800100"/>
                    <a:pt x="1661160" y="793750"/>
                    <a:pt x="1652270" y="788670"/>
                  </a:cubicBezTo>
                  <a:cubicBezTo>
                    <a:pt x="1645920" y="784860"/>
                    <a:pt x="1644650" y="778510"/>
                    <a:pt x="1637030" y="775970"/>
                  </a:cubicBezTo>
                  <a:cubicBezTo>
                    <a:pt x="1619250" y="769620"/>
                    <a:pt x="1573530" y="782320"/>
                    <a:pt x="1541780" y="784860"/>
                  </a:cubicBezTo>
                  <a:cubicBezTo>
                    <a:pt x="1508760" y="787400"/>
                    <a:pt x="1477010" y="788670"/>
                    <a:pt x="1442720" y="791210"/>
                  </a:cubicBezTo>
                  <a:cubicBezTo>
                    <a:pt x="1403350" y="795020"/>
                    <a:pt x="1360170" y="797560"/>
                    <a:pt x="1318260" y="801370"/>
                  </a:cubicBezTo>
                  <a:cubicBezTo>
                    <a:pt x="1273810" y="803910"/>
                    <a:pt x="1225550" y="808990"/>
                    <a:pt x="1181100" y="810260"/>
                  </a:cubicBezTo>
                  <a:cubicBezTo>
                    <a:pt x="1139190" y="811530"/>
                    <a:pt x="1097280" y="815340"/>
                    <a:pt x="1060450" y="811530"/>
                  </a:cubicBezTo>
                  <a:cubicBezTo>
                    <a:pt x="1026160" y="808990"/>
                    <a:pt x="996950" y="802640"/>
                    <a:pt x="963930" y="795020"/>
                  </a:cubicBezTo>
                  <a:cubicBezTo>
                    <a:pt x="928370" y="786130"/>
                    <a:pt x="890270" y="769620"/>
                    <a:pt x="853440" y="759460"/>
                  </a:cubicBezTo>
                  <a:cubicBezTo>
                    <a:pt x="815340" y="750570"/>
                    <a:pt x="774700" y="751840"/>
                    <a:pt x="737870" y="739140"/>
                  </a:cubicBezTo>
                  <a:cubicBezTo>
                    <a:pt x="701040" y="726440"/>
                    <a:pt x="666750" y="703580"/>
                    <a:pt x="633730" y="685800"/>
                  </a:cubicBezTo>
                  <a:cubicBezTo>
                    <a:pt x="605790" y="668020"/>
                    <a:pt x="579120" y="655320"/>
                    <a:pt x="553720" y="632460"/>
                  </a:cubicBezTo>
                  <a:cubicBezTo>
                    <a:pt x="524510" y="605790"/>
                    <a:pt x="501650" y="561340"/>
                    <a:pt x="473710" y="530860"/>
                  </a:cubicBezTo>
                  <a:cubicBezTo>
                    <a:pt x="448310" y="501650"/>
                    <a:pt x="408940" y="482600"/>
                    <a:pt x="393700" y="452120"/>
                  </a:cubicBezTo>
                  <a:cubicBezTo>
                    <a:pt x="379730" y="424180"/>
                    <a:pt x="393700" y="375920"/>
                    <a:pt x="379730" y="355600"/>
                  </a:cubicBezTo>
                  <a:cubicBezTo>
                    <a:pt x="368300" y="340360"/>
                    <a:pt x="349250" y="340360"/>
                    <a:pt x="330200" y="330200"/>
                  </a:cubicBezTo>
                  <a:cubicBezTo>
                    <a:pt x="302260" y="314960"/>
                    <a:pt x="261620" y="290830"/>
                    <a:pt x="227330" y="271780"/>
                  </a:cubicBezTo>
                  <a:cubicBezTo>
                    <a:pt x="193040" y="254000"/>
                    <a:pt x="154940" y="233680"/>
                    <a:pt x="123190" y="218440"/>
                  </a:cubicBezTo>
                  <a:cubicBezTo>
                    <a:pt x="99060" y="207010"/>
                    <a:pt x="72390" y="196850"/>
                    <a:pt x="57150" y="187960"/>
                  </a:cubicBezTo>
                  <a:cubicBezTo>
                    <a:pt x="48260" y="182880"/>
                    <a:pt x="43180" y="180340"/>
                    <a:pt x="36830" y="175260"/>
                  </a:cubicBezTo>
                  <a:cubicBezTo>
                    <a:pt x="30480" y="170180"/>
                    <a:pt x="24130" y="165100"/>
                    <a:pt x="20320" y="158750"/>
                  </a:cubicBezTo>
                  <a:cubicBezTo>
                    <a:pt x="15240" y="152400"/>
                    <a:pt x="11430" y="144780"/>
                    <a:pt x="7620" y="138430"/>
                  </a:cubicBezTo>
                  <a:cubicBezTo>
                    <a:pt x="5080" y="130810"/>
                    <a:pt x="2540" y="123190"/>
                    <a:pt x="1270" y="115570"/>
                  </a:cubicBezTo>
                  <a:cubicBezTo>
                    <a:pt x="0" y="107950"/>
                    <a:pt x="0" y="91440"/>
                    <a:pt x="0" y="91440"/>
                  </a:cubicBezTo>
                </a:path>
              </a:pathLst>
            </a:custGeom>
            <a:solidFill>
              <a:srgbClr val="092838"/>
            </a:solidFill>
            <a:ln cap="sq">
              <a:noFill/>
              <a:prstDash val="solid"/>
              <a:miter/>
            </a:ln>
          </p:spPr>
        </p:sp>
      </p:grpSp>
      <p:grpSp>
        <p:nvGrpSpPr>
          <p:cNvPr name="Group 61" id="61"/>
          <p:cNvGrpSpPr/>
          <p:nvPr/>
        </p:nvGrpSpPr>
        <p:grpSpPr>
          <a:xfrm rot="0">
            <a:off x="5091112" y="8560118"/>
            <a:ext cx="218122" cy="218122"/>
            <a:chOff x="0" y="0"/>
            <a:chExt cx="290830" cy="290830"/>
          </a:xfrm>
        </p:grpSpPr>
        <p:sp>
          <p:nvSpPr>
            <p:cNvPr name="Freeform 62" id="62"/>
            <p:cNvSpPr/>
            <p:nvPr/>
          </p:nvSpPr>
          <p:spPr>
            <a:xfrm flipH="false" flipV="false" rot="0">
              <a:off x="49530" y="48260"/>
              <a:ext cx="187960" cy="191770"/>
            </a:xfrm>
            <a:custGeom>
              <a:avLst/>
              <a:gdLst/>
              <a:ahLst/>
              <a:cxnLst/>
              <a:rect r="r" b="b" t="t" l="l"/>
              <a:pathLst>
                <a:path h="191770" w="187960">
                  <a:moveTo>
                    <a:pt x="186690" y="67310"/>
                  </a:moveTo>
                  <a:cubicBezTo>
                    <a:pt x="187960" y="128270"/>
                    <a:pt x="180340" y="143510"/>
                    <a:pt x="171450" y="154940"/>
                  </a:cubicBezTo>
                  <a:cubicBezTo>
                    <a:pt x="162560" y="166370"/>
                    <a:pt x="148590" y="176530"/>
                    <a:pt x="135890" y="182880"/>
                  </a:cubicBezTo>
                  <a:cubicBezTo>
                    <a:pt x="121920" y="189230"/>
                    <a:pt x="105410" y="191770"/>
                    <a:pt x="90170" y="190500"/>
                  </a:cubicBezTo>
                  <a:cubicBezTo>
                    <a:pt x="76200" y="190500"/>
                    <a:pt x="59690" y="185420"/>
                    <a:pt x="46990" y="177800"/>
                  </a:cubicBezTo>
                  <a:cubicBezTo>
                    <a:pt x="34290" y="170180"/>
                    <a:pt x="22860" y="157480"/>
                    <a:pt x="15240" y="144780"/>
                  </a:cubicBezTo>
                  <a:cubicBezTo>
                    <a:pt x="7620" y="132080"/>
                    <a:pt x="2540" y="116840"/>
                    <a:pt x="1270" y="101600"/>
                  </a:cubicBezTo>
                  <a:cubicBezTo>
                    <a:pt x="0" y="87630"/>
                    <a:pt x="3810" y="69850"/>
                    <a:pt x="8890" y="57150"/>
                  </a:cubicBezTo>
                  <a:cubicBezTo>
                    <a:pt x="15240" y="43180"/>
                    <a:pt x="25400" y="30480"/>
                    <a:pt x="38100" y="21590"/>
                  </a:cubicBezTo>
                  <a:cubicBezTo>
                    <a:pt x="49530" y="11430"/>
                    <a:pt x="64770" y="5080"/>
                    <a:pt x="78740" y="2540"/>
                  </a:cubicBezTo>
                  <a:cubicBezTo>
                    <a:pt x="93980" y="0"/>
                    <a:pt x="110490" y="1270"/>
                    <a:pt x="124460" y="5080"/>
                  </a:cubicBezTo>
                  <a:cubicBezTo>
                    <a:pt x="138430" y="8890"/>
                    <a:pt x="163830" y="29210"/>
                    <a:pt x="163830" y="29210"/>
                  </a:cubicBezTo>
                </a:path>
              </a:pathLst>
            </a:custGeom>
            <a:solidFill>
              <a:srgbClr val="092838"/>
            </a:solidFill>
            <a:ln cap="sq">
              <a:noFill/>
              <a:prstDash val="solid"/>
              <a:miter/>
            </a:ln>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48756"/>
            <a:ext cx="22517282" cy="10189489"/>
            <a:chOff x="0" y="0"/>
            <a:chExt cx="30023043" cy="13585985"/>
          </a:xfrm>
        </p:grpSpPr>
        <p:sp>
          <p:nvSpPr>
            <p:cNvPr name="Freeform 3" id="3"/>
            <p:cNvSpPr/>
            <p:nvPr/>
          </p:nvSpPr>
          <p:spPr>
            <a:xfrm flipH="false" flipV="false" rot="0">
              <a:off x="18204666" y="468689"/>
              <a:ext cx="387694" cy="387694"/>
            </a:xfrm>
            <a:custGeom>
              <a:avLst/>
              <a:gdLst/>
              <a:ahLst/>
              <a:cxnLst/>
              <a:rect r="r" b="b" t="t" l="l"/>
              <a:pathLst>
                <a:path h="387694" w="387694">
                  <a:moveTo>
                    <a:pt x="0" y="0"/>
                  </a:moveTo>
                  <a:lnTo>
                    <a:pt x="387694" y="0"/>
                  </a:lnTo>
                  <a:lnTo>
                    <a:pt x="387694" y="387694"/>
                  </a:lnTo>
                  <a:lnTo>
                    <a:pt x="0" y="3876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438681" y="468689"/>
              <a:ext cx="400812" cy="387694"/>
            </a:xfrm>
            <a:custGeom>
              <a:avLst/>
              <a:gdLst/>
              <a:ahLst/>
              <a:cxnLst/>
              <a:rect r="r" b="b" t="t" l="l"/>
              <a:pathLst>
                <a:path h="387694" w="400812">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0"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12865" y="421064"/>
              <a:ext cx="2164406" cy="449792"/>
            </a:xfrm>
            <a:prstGeom prst="rect">
              <a:avLst/>
            </a:prstGeom>
          </p:spPr>
          <p:txBody>
            <a:bodyPr anchor="t" rtlCol="false" tIns="0" lIns="0" bIns="0" rIns="0">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name="Freeform 7" id="7"/>
            <p:cNvSpPr/>
            <p:nvPr/>
          </p:nvSpPr>
          <p:spPr>
            <a:xfrm flipH="true" flipV="false" rot="0">
              <a:off x="2528147"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541013" y="421064"/>
              <a:ext cx="2348110" cy="449792"/>
            </a:xfrm>
            <a:prstGeom prst="rect">
              <a:avLst/>
            </a:prstGeom>
          </p:spPr>
          <p:txBody>
            <a:bodyPr anchor="t" rtlCol="false" tIns="0" lIns="0" bIns="0" rIns="0">
              <a:spAutoFit/>
            </a:bodyPr>
            <a:lstStyle/>
            <a:p>
              <a:pPr algn="l">
                <a:lnSpc>
                  <a:spcPts val="2800"/>
                </a:lnSpc>
              </a:pPr>
              <a:r>
                <a:rPr lang="en-US" sz="2000">
                  <a:solidFill>
                    <a:srgbClr val="FFFFFF"/>
                  </a:solidFill>
                  <a:latin typeface="Open Sauce"/>
                  <a:ea typeface="Open Sauce"/>
                  <a:cs typeface="Open Sauce"/>
                  <a:sym typeface="Open Sauce"/>
                </a:rPr>
                <a:t>North Star</a:t>
              </a:r>
            </a:p>
          </p:txBody>
        </p:sp>
        <p:sp>
          <p:nvSpPr>
            <p:cNvPr name="Freeform 9" id="9"/>
            <p:cNvSpPr/>
            <p:nvPr/>
          </p:nvSpPr>
          <p:spPr>
            <a:xfrm flipH="true" flipV="false" rot="0">
              <a:off x="5244558"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8007187"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true" flipV="false" rot="0">
              <a:off x="11830278"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2" id="12"/>
            <p:cNvGrpSpPr/>
            <p:nvPr/>
          </p:nvGrpSpPr>
          <p:grpSpPr>
            <a:xfrm rot="0">
              <a:off x="0" y="1358599"/>
              <a:ext cx="24384000" cy="12227387"/>
              <a:chOff x="0" y="0"/>
              <a:chExt cx="4862686" cy="2438400"/>
            </a:xfrm>
          </p:grpSpPr>
          <p:sp>
            <p:nvSpPr>
              <p:cNvPr name="Freeform 13" id="13"/>
              <p:cNvSpPr/>
              <p:nvPr/>
            </p:nvSpPr>
            <p:spPr>
              <a:xfrm flipH="false" flipV="false" rot="0">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14" id="14"/>
              <p:cNvSpPr txBox="true"/>
              <p:nvPr/>
            </p:nvSpPr>
            <p:spPr>
              <a:xfrm>
                <a:off x="0" y="-38100"/>
                <a:ext cx="4862686" cy="2476500"/>
              </a:xfrm>
              <a:prstGeom prst="rect">
                <a:avLst/>
              </a:prstGeom>
            </p:spPr>
            <p:txBody>
              <a:bodyPr anchor="ctr" rtlCol="false" tIns="50800" lIns="50800" bIns="50800" rIns="50800"/>
              <a:lstStyle/>
              <a:p>
                <a:pPr algn="ctr">
                  <a:lnSpc>
                    <a:spcPts val="3380"/>
                  </a:lnSpc>
                </a:pPr>
              </a:p>
            </p:txBody>
          </p:sp>
        </p:grpSp>
        <p:sp>
          <p:nvSpPr>
            <p:cNvPr name="AutoShape 15" id="15"/>
            <p:cNvSpPr/>
            <p:nvPr/>
          </p:nvSpPr>
          <p:spPr>
            <a:xfrm rot="0">
              <a:off x="913696" y="2007920"/>
              <a:ext cx="457904" cy="0"/>
            </a:xfrm>
            <a:prstGeom prst="line">
              <a:avLst/>
            </a:prstGeom>
            <a:ln cap="rnd" w="63500">
              <a:solidFill>
                <a:srgbClr val="000000"/>
              </a:solidFill>
              <a:prstDash val="solid"/>
              <a:headEnd type="none" len="sm" w="sm"/>
              <a:tailEnd type="arrow" len="sm" w="med"/>
            </a:ln>
          </p:spPr>
        </p:sp>
        <p:sp>
          <p:nvSpPr>
            <p:cNvPr name="AutoShape 16" id="16"/>
            <p:cNvSpPr/>
            <p:nvPr/>
          </p:nvSpPr>
          <p:spPr>
            <a:xfrm rot="-10800000">
              <a:off x="224626" y="2007920"/>
              <a:ext cx="457904" cy="0"/>
            </a:xfrm>
            <a:prstGeom prst="line">
              <a:avLst/>
            </a:prstGeom>
            <a:ln cap="rnd" w="63500">
              <a:solidFill>
                <a:srgbClr val="000000"/>
              </a:solidFill>
              <a:prstDash val="solid"/>
              <a:headEnd type="none" len="sm" w="sm"/>
              <a:tailEnd type="arrow" len="sm" w="med"/>
            </a:ln>
          </p:spPr>
        </p:sp>
        <p:sp>
          <p:nvSpPr>
            <p:cNvPr name="Freeform 17" id="17"/>
            <p:cNvSpPr/>
            <p:nvPr/>
          </p:nvSpPr>
          <p:spPr>
            <a:xfrm flipH="false" flipV="false" rot="0">
              <a:off x="1600200" y="1795007"/>
              <a:ext cx="412665" cy="425827"/>
            </a:xfrm>
            <a:custGeom>
              <a:avLst/>
              <a:gdLst/>
              <a:ahLst/>
              <a:cxnLst/>
              <a:rect r="r" b="b" t="t" l="l"/>
              <a:pathLst>
                <a:path h="425827" w="412665">
                  <a:moveTo>
                    <a:pt x="0" y="0"/>
                  </a:moveTo>
                  <a:lnTo>
                    <a:pt x="412665" y="0"/>
                  </a:lnTo>
                  <a:lnTo>
                    <a:pt x="412665"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8" id="18"/>
            <p:cNvGrpSpPr/>
            <p:nvPr/>
          </p:nvGrpSpPr>
          <p:grpSpPr>
            <a:xfrm rot="0">
              <a:off x="2134357" y="1667637"/>
              <a:ext cx="20878043" cy="680568"/>
              <a:chOff x="0" y="0"/>
              <a:chExt cx="12467294" cy="406400"/>
            </a:xfrm>
          </p:grpSpPr>
          <p:sp>
            <p:nvSpPr>
              <p:cNvPr name="Freeform 19" id="19"/>
              <p:cNvSpPr/>
              <p:nvPr/>
            </p:nvSpPr>
            <p:spPr>
              <a:xfrm flipH="false" flipV="false" rot="0">
                <a:off x="0" y="0"/>
                <a:ext cx="12467294" cy="406400"/>
              </a:xfrm>
              <a:custGeom>
                <a:avLst/>
                <a:gdLst/>
                <a:ahLst/>
                <a:cxnLst/>
                <a:rect r="r" b="b" t="t" l="l"/>
                <a:pathLst>
                  <a:path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name="TextBox 20" id="20"/>
              <p:cNvSpPr txBox="true"/>
              <p:nvPr/>
            </p:nvSpPr>
            <p:spPr>
              <a:xfrm>
                <a:off x="0" y="-9525"/>
                <a:ext cx="12467294" cy="415925"/>
              </a:xfrm>
              <a:prstGeom prst="rect">
                <a:avLst/>
              </a:prstGeom>
            </p:spPr>
            <p:txBody>
              <a:bodyPr anchor="ctr" rtlCol="false" tIns="50800" lIns="50800" bIns="50800" rIns="50800"/>
              <a:lstStyle/>
              <a:p>
                <a:pPr algn="ctr">
                  <a:lnSpc>
                    <a:spcPts val="3380"/>
                  </a:lnSpc>
                </a:pPr>
              </a:p>
            </p:txBody>
          </p:sp>
        </p:grpSp>
        <p:sp>
          <p:nvSpPr>
            <p:cNvPr name="Freeform 21" id="21"/>
            <p:cNvSpPr/>
            <p:nvPr/>
          </p:nvSpPr>
          <p:spPr>
            <a:xfrm flipH="false" flipV="false" rot="0">
              <a:off x="2337202" y="1795007"/>
              <a:ext cx="445257" cy="425827"/>
            </a:xfrm>
            <a:custGeom>
              <a:avLst/>
              <a:gdLst/>
              <a:ahLst/>
              <a:cxnLst/>
              <a:rect r="r" b="b" t="t" l="l"/>
              <a:pathLst>
                <a:path h="425827" w="445257">
                  <a:moveTo>
                    <a:pt x="0" y="0"/>
                  </a:moveTo>
                  <a:lnTo>
                    <a:pt x="445257" y="0"/>
                  </a:lnTo>
                  <a:lnTo>
                    <a:pt x="445257" y="425827"/>
                  </a:lnTo>
                  <a:lnTo>
                    <a:pt x="0" y="42582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2" id="22"/>
            <p:cNvGrpSpPr/>
            <p:nvPr/>
          </p:nvGrpSpPr>
          <p:grpSpPr>
            <a:xfrm rot="0">
              <a:off x="447964" y="221133"/>
              <a:ext cx="796139" cy="79613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8D1CC"/>
              </a:solidFill>
            </p:spPr>
          </p:sp>
          <p:sp>
            <p:nvSpPr>
              <p:cNvPr name="TextBox 24" id="24"/>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25" id="25"/>
            <p:cNvSpPr txBox="true"/>
            <p:nvPr/>
          </p:nvSpPr>
          <p:spPr>
            <a:xfrm rot="0">
              <a:off x="7257423" y="421064"/>
              <a:ext cx="2762629" cy="449792"/>
            </a:xfrm>
            <a:prstGeom prst="rect">
              <a:avLst/>
            </a:prstGeom>
          </p:spPr>
          <p:txBody>
            <a:bodyPr anchor="t" rtlCol="false" tIns="0" lIns="0" bIns="0" rIns="0">
              <a:spAutoFit/>
            </a:bodyPr>
            <a:lstStyle/>
            <a:p>
              <a:pPr algn="l">
                <a:lnSpc>
                  <a:spcPts val="2800"/>
                </a:lnSpc>
              </a:pPr>
              <a:r>
                <a:rPr lang="en-US" sz="2000">
                  <a:solidFill>
                    <a:srgbClr val="FFFFFF"/>
                  </a:solidFill>
                  <a:latin typeface="Open Sauce"/>
                  <a:ea typeface="Open Sauce"/>
                  <a:cs typeface="Open Sauce"/>
                  <a:sym typeface="Open Sauce"/>
                </a:rPr>
                <a:t>Functions</a:t>
              </a:r>
            </a:p>
          </p:txBody>
        </p:sp>
        <p:sp>
          <p:nvSpPr>
            <p:cNvPr name="TextBox 26" id="26"/>
            <p:cNvSpPr txBox="true"/>
            <p:nvPr/>
          </p:nvSpPr>
          <p:spPr>
            <a:xfrm rot="0">
              <a:off x="10020052" y="421064"/>
              <a:ext cx="3620451" cy="449792"/>
            </a:xfrm>
            <a:prstGeom prst="rect">
              <a:avLst/>
            </a:prstGeom>
          </p:spPr>
          <p:txBody>
            <a:bodyPr anchor="t" rtlCol="false" tIns="0" lIns="0" bIns="0" rIns="0">
              <a:spAutoFit/>
            </a:bodyPr>
            <a:lstStyle/>
            <a:p>
              <a:pPr algn="l">
                <a:lnSpc>
                  <a:spcPts val="2800"/>
                </a:lnSpc>
              </a:pPr>
              <a:r>
                <a:rPr lang="en-US" sz="2000">
                  <a:solidFill>
                    <a:srgbClr val="FFFFFF"/>
                  </a:solidFill>
                  <a:latin typeface="Open Sauce"/>
                  <a:ea typeface="Open Sauce"/>
                  <a:cs typeface="Open Sauce"/>
                  <a:sym typeface="Open Sauce"/>
                </a:rPr>
                <a:t>Goals &amp; KPIs</a:t>
              </a:r>
            </a:p>
          </p:txBody>
        </p:sp>
        <p:sp>
          <p:nvSpPr>
            <p:cNvPr name="TextBox 27" id="27"/>
            <p:cNvSpPr txBox="true"/>
            <p:nvPr/>
          </p:nvSpPr>
          <p:spPr>
            <a:xfrm rot="0">
              <a:off x="13843143" y="421064"/>
              <a:ext cx="3620451" cy="449792"/>
            </a:xfrm>
            <a:prstGeom prst="rect">
              <a:avLst/>
            </a:prstGeom>
          </p:spPr>
          <p:txBody>
            <a:bodyPr anchor="t" rtlCol="false" tIns="0" lIns="0" bIns="0" rIns="0">
              <a:spAutoFit/>
            </a:bodyPr>
            <a:lstStyle/>
            <a:p>
              <a:pPr algn="l">
                <a:lnSpc>
                  <a:spcPts val="2800"/>
                </a:lnSpc>
              </a:pPr>
              <a:r>
                <a:rPr lang="en-US" sz="2000">
                  <a:solidFill>
                    <a:srgbClr val="000000"/>
                  </a:solidFill>
                  <a:latin typeface="Open Sauce"/>
                  <a:ea typeface="Open Sauce"/>
                  <a:cs typeface="Open Sauce"/>
                  <a:sym typeface="Open Sauce"/>
                </a:rPr>
                <a:t>Personas</a:t>
              </a:r>
            </a:p>
          </p:txBody>
        </p:sp>
        <p:sp>
          <p:nvSpPr>
            <p:cNvPr name="TextBox 28" id="28"/>
            <p:cNvSpPr txBox="true"/>
            <p:nvPr/>
          </p:nvSpPr>
          <p:spPr>
            <a:xfrm rot="0">
              <a:off x="3011059" y="1710529"/>
              <a:ext cx="11610319" cy="547158"/>
            </a:xfrm>
            <a:prstGeom prst="rect">
              <a:avLst/>
            </a:prstGeom>
          </p:spPr>
          <p:txBody>
            <a:bodyPr anchor="t" rtlCol="false" tIns="0" lIns="0" bIns="0" rIns="0">
              <a:spAutoFit/>
            </a:bodyPr>
            <a:lstStyle/>
            <a:p>
              <a:pPr algn="l">
                <a:lnSpc>
                  <a:spcPts val="3499"/>
                </a:lnSpc>
              </a:pPr>
              <a:r>
                <a:rPr lang="en-US" sz="2499">
                  <a:solidFill>
                    <a:srgbClr val="48494E"/>
                  </a:solidFill>
                  <a:latin typeface="Open Sauce"/>
                  <a:ea typeface="Open Sauce"/>
                  <a:cs typeface="Open Sauce"/>
                  <a:sym typeface="Open Sauce"/>
                </a:rPr>
                <a:t>user.personas</a:t>
              </a:r>
            </a:p>
          </p:txBody>
        </p:sp>
        <p:sp>
          <p:nvSpPr>
            <p:cNvPr name="Freeform 29" id="29"/>
            <p:cNvSpPr/>
            <p:nvPr/>
          </p:nvSpPr>
          <p:spPr>
            <a:xfrm flipH="false" flipV="false" rot="0">
              <a:off x="17463594" y="483161"/>
              <a:ext cx="400812" cy="387694"/>
            </a:xfrm>
            <a:custGeom>
              <a:avLst/>
              <a:gdLst/>
              <a:ahLst/>
              <a:cxnLst/>
              <a:rect r="r" b="b" t="t" l="l"/>
              <a:pathLst>
                <a:path h="387694" w="400812">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30" id="30"/>
          <p:cNvGrpSpPr/>
          <p:nvPr/>
        </p:nvGrpSpPr>
        <p:grpSpPr>
          <a:xfrm rot="0">
            <a:off x="5906967" y="4894930"/>
            <a:ext cx="10186627" cy="3955073"/>
            <a:chOff x="0" y="0"/>
            <a:chExt cx="13582169" cy="5273431"/>
          </a:xfrm>
        </p:grpSpPr>
        <p:grpSp>
          <p:nvGrpSpPr>
            <p:cNvPr name="Group 31" id="31"/>
            <p:cNvGrpSpPr/>
            <p:nvPr/>
          </p:nvGrpSpPr>
          <p:grpSpPr>
            <a:xfrm rot="0">
              <a:off x="592015" y="0"/>
              <a:ext cx="12990154" cy="5143962"/>
              <a:chOff x="0" y="0"/>
              <a:chExt cx="2565956" cy="1016091"/>
            </a:xfrm>
          </p:grpSpPr>
          <p:sp>
            <p:nvSpPr>
              <p:cNvPr name="Freeform 32" id="32"/>
              <p:cNvSpPr/>
              <p:nvPr/>
            </p:nvSpPr>
            <p:spPr>
              <a:xfrm flipH="false" flipV="false" rot="0">
                <a:off x="0" y="0"/>
                <a:ext cx="2565956" cy="1016091"/>
              </a:xfrm>
              <a:custGeom>
                <a:avLst/>
                <a:gdLst/>
                <a:ahLst/>
                <a:cxnLst/>
                <a:rect r="r" b="b" t="t" l="l"/>
                <a:pathLst>
                  <a:path h="1016091" w="2565956">
                    <a:moveTo>
                      <a:pt x="40527" y="0"/>
                    </a:moveTo>
                    <a:lnTo>
                      <a:pt x="2525430" y="0"/>
                    </a:lnTo>
                    <a:cubicBezTo>
                      <a:pt x="2547812" y="0"/>
                      <a:pt x="2565956" y="18145"/>
                      <a:pt x="2565956" y="40527"/>
                    </a:cubicBezTo>
                    <a:lnTo>
                      <a:pt x="2565956" y="975564"/>
                    </a:lnTo>
                    <a:cubicBezTo>
                      <a:pt x="2565956" y="986313"/>
                      <a:pt x="2561687" y="996621"/>
                      <a:pt x="2554086" y="1004221"/>
                    </a:cubicBezTo>
                    <a:cubicBezTo>
                      <a:pt x="2546486" y="1011821"/>
                      <a:pt x="2536178" y="1016091"/>
                      <a:pt x="2525430" y="1016091"/>
                    </a:cubicBezTo>
                    <a:lnTo>
                      <a:pt x="40527" y="1016091"/>
                    </a:lnTo>
                    <a:cubicBezTo>
                      <a:pt x="29778" y="1016091"/>
                      <a:pt x="19470" y="1011821"/>
                      <a:pt x="11870" y="1004221"/>
                    </a:cubicBezTo>
                    <a:cubicBezTo>
                      <a:pt x="4270" y="996621"/>
                      <a:pt x="0" y="986313"/>
                      <a:pt x="0" y="975564"/>
                    </a:cubicBezTo>
                    <a:lnTo>
                      <a:pt x="0" y="40527"/>
                    </a:lnTo>
                    <a:cubicBezTo>
                      <a:pt x="0" y="29778"/>
                      <a:pt x="4270" y="19470"/>
                      <a:pt x="11870" y="11870"/>
                    </a:cubicBezTo>
                    <a:cubicBezTo>
                      <a:pt x="19470" y="4270"/>
                      <a:pt x="29778" y="0"/>
                      <a:pt x="40527" y="0"/>
                    </a:cubicBezTo>
                    <a:close/>
                  </a:path>
                </a:pathLst>
              </a:custGeom>
              <a:solidFill>
                <a:srgbClr val="99E4E1"/>
              </a:solidFill>
            </p:spPr>
          </p:sp>
          <p:sp>
            <p:nvSpPr>
              <p:cNvPr name="TextBox 33" id="33"/>
              <p:cNvSpPr txBox="true"/>
              <p:nvPr/>
            </p:nvSpPr>
            <p:spPr>
              <a:xfrm>
                <a:off x="0" y="-47625"/>
                <a:ext cx="2565956" cy="1063716"/>
              </a:xfrm>
              <a:prstGeom prst="rect">
                <a:avLst/>
              </a:prstGeom>
            </p:spPr>
            <p:txBody>
              <a:bodyPr anchor="ctr" rtlCol="false" tIns="50800" lIns="50800" bIns="50800" rIns="50800"/>
              <a:lstStyle/>
              <a:p>
                <a:pPr algn="ctr">
                  <a:lnSpc>
                    <a:spcPts val="2800"/>
                  </a:lnSpc>
                </a:pPr>
              </a:p>
            </p:txBody>
          </p:sp>
        </p:grpSp>
        <p:grpSp>
          <p:nvGrpSpPr>
            <p:cNvPr name="Group 34" id="34"/>
            <p:cNvGrpSpPr/>
            <p:nvPr/>
          </p:nvGrpSpPr>
          <p:grpSpPr>
            <a:xfrm rot="0">
              <a:off x="0" y="0"/>
              <a:ext cx="4114800" cy="3600450"/>
              <a:chOff x="0" y="0"/>
              <a:chExt cx="812800" cy="711200"/>
            </a:xfrm>
          </p:grpSpPr>
          <p:sp>
            <p:nvSpPr>
              <p:cNvPr name="Freeform 35" id="35"/>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99E4E1"/>
              </a:solidFill>
            </p:spPr>
          </p:sp>
          <p:sp>
            <p:nvSpPr>
              <p:cNvPr name="TextBox 36" id="36"/>
              <p:cNvSpPr txBox="true"/>
              <p:nvPr/>
            </p:nvSpPr>
            <p:spPr>
              <a:xfrm>
                <a:off x="127000" y="3175"/>
                <a:ext cx="558800" cy="377825"/>
              </a:xfrm>
              <a:prstGeom prst="rect">
                <a:avLst/>
              </a:prstGeom>
            </p:spPr>
            <p:txBody>
              <a:bodyPr anchor="ctr" rtlCol="false" tIns="50800" lIns="50800" bIns="50800" rIns="50800"/>
              <a:lstStyle/>
              <a:p>
                <a:pPr algn="ctr">
                  <a:lnSpc>
                    <a:spcPts val="2800"/>
                  </a:lnSpc>
                </a:pPr>
              </a:p>
            </p:txBody>
          </p:sp>
        </p:grpSp>
        <p:sp>
          <p:nvSpPr>
            <p:cNvPr name="TextBox 37" id="37"/>
            <p:cNvSpPr txBox="true"/>
            <p:nvPr/>
          </p:nvSpPr>
          <p:spPr>
            <a:xfrm rot="0">
              <a:off x="1477108" y="12456"/>
              <a:ext cx="12105062" cy="5260975"/>
            </a:xfrm>
            <a:prstGeom prst="rect">
              <a:avLst/>
            </a:prstGeom>
          </p:spPr>
          <p:txBody>
            <a:bodyPr anchor="t" rtlCol="false" tIns="0" lIns="0" bIns="0" rIns="0">
              <a:spAutoFit/>
            </a:bodyPr>
            <a:lstStyle/>
            <a:p>
              <a:pPr algn="l">
                <a:lnSpc>
                  <a:spcPts val="3900"/>
                </a:lnSpc>
              </a:pPr>
              <a:r>
                <a:rPr lang="en-US" sz="3000">
                  <a:solidFill>
                    <a:srgbClr val="000000"/>
                  </a:solidFill>
                  <a:latin typeface="Garet"/>
                  <a:ea typeface="Garet"/>
                  <a:cs typeface="Garet"/>
                  <a:sym typeface="Garet"/>
                </a:rPr>
                <a:t>Aman</a:t>
              </a:r>
              <a:r>
                <a:rPr lang="en-US" sz="3000">
                  <a:solidFill>
                    <a:srgbClr val="000000"/>
                  </a:solidFill>
                  <a:latin typeface="Garet"/>
                  <a:ea typeface="Garet"/>
                  <a:cs typeface="Garet"/>
                  <a:sym typeface="Garet"/>
                </a:rPr>
                <a:t>da sente um chamado para trabalhar com o ministério infantil, mas tem medo de não conseguir conciliar a igreja com seus compromissos. Ela precisa de apoio e uma maneira prática de saber onde e quando serão os eventos da igreja para poder se planejar.</a:t>
              </a:r>
            </a:p>
            <a:p>
              <a:pPr algn="l">
                <a:lnSpc>
                  <a:spcPts val="3900"/>
                </a:lnSpc>
              </a:pPr>
            </a:p>
          </p:txBody>
        </p:sp>
      </p:grpSp>
      <p:sp>
        <p:nvSpPr>
          <p:cNvPr name="Freeform 38" id="38"/>
          <p:cNvSpPr/>
          <p:nvPr/>
        </p:nvSpPr>
        <p:spPr>
          <a:xfrm flipH="false" flipV="false" rot="0">
            <a:off x="1901852" y="4625499"/>
            <a:ext cx="4005115" cy="4396833"/>
          </a:xfrm>
          <a:custGeom>
            <a:avLst/>
            <a:gdLst/>
            <a:ahLst/>
            <a:cxnLst/>
            <a:rect r="r" b="b" t="t" l="l"/>
            <a:pathLst>
              <a:path h="4396833" w="4005115">
                <a:moveTo>
                  <a:pt x="0" y="0"/>
                </a:moveTo>
                <a:lnTo>
                  <a:pt x="4005115" y="0"/>
                </a:lnTo>
                <a:lnTo>
                  <a:pt x="4005115" y="4396833"/>
                </a:lnTo>
                <a:lnTo>
                  <a:pt x="0" y="439683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39" id="39"/>
          <p:cNvSpPr txBox="true"/>
          <p:nvPr/>
        </p:nvSpPr>
        <p:spPr>
          <a:xfrm rot="0">
            <a:off x="1119886" y="2248410"/>
            <a:ext cx="5032132" cy="863600"/>
          </a:xfrm>
          <a:prstGeom prst="rect">
            <a:avLst/>
          </a:prstGeom>
        </p:spPr>
        <p:txBody>
          <a:bodyPr anchor="t" rtlCol="false" tIns="0" lIns="0" bIns="0" rIns="0">
            <a:spAutoFit/>
          </a:bodyPr>
          <a:lstStyle/>
          <a:p>
            <a:pPr algn="l">
              <a:lnSpc>
                <a:spcPts val="7000"/>
              </a:lnSpc>
              <a:spcBef>
                <a:spcPct val="0"/>
              </a:spcBef>
            </a:pPr>
            <a:r>
              <a:rPr lang="en-US" b="true" sz="5000">
                <a:solidFill>
                  <a:srgbClr val="000000"/>
                </a:solidFill>
                <a:latin typeface="Garet Bold"/>
                <a:ea typeface="Garet Bold"/>
                <a:cs typeface="Garet Bold"/>
                <a:sym typeface="Garet Bold"/>
              </a:rPr>
              <a:t>Amanda Souza</a:t>
            </a:r>
          </a:p>
        </p:txBody>
      </p:sp>
      <p:sp>
        <p:nvSpPr>
          <p:cNvPr name="TextBox 40" id="40"/>
          <p:cNvSpPr txBox="true"/>
          <p:nvPr/>
        </p:nvSpPr>
        <p:spPr>
          <a:xfrm rot="0">
            <a:off x="1119886" y="3083435"/>
            <a:ext cx="1456992" cy="406400"/>
          </a:xfrm>
          <a:prstGeom prst="rect">
            <a:avLst/>
          </a:prstGeom>
        </p:spPr>
        <p:txBody>
          <a:bodyPr anchor="t" rtlCol="false" tIns="0" lIns="0" bIns="0" rIns="0">
            <a:spAutoFit/>
          </a:bodyPr>
          <a:lstStyle/>
          <a:p>
            <a:pPr algn="l">
              <a:lnSpc>
                <a:spcPts val="3249"/>
              </a:lnSpc>
            </a:pPr>
            <a:r>
              <a:rPr lang="en-US" sz="2499" b="true">
                <a:solidFill>
                  <a:srgbClr val="000000"/>
                </a:solidFill>
                <a:latin typeface="Garet Bold"/>
                <a:ea typeface="Garet Bold"/>
                <a:cs typeface="Garet Bold"/>
                <a:sym typeface="Garet Bold"/>
              </a:rPr>
              <a:t>25 Anos</a:t>
            </a:r>
          </a:p>
        </p:txBody>
      </p:sp>
      <p:sp>
        <p:nvSpPr>
          <p:cNvPr name="TextBox 41" id="41"/>
          <p:cNvSpPr txBox="true"/>
          <p:nvPr/>
        </p:nvSpPr>
        <p:spPr>
          <a:xfrm rot="0">
            <a:off x="4259942" y="3083435"/>
            <a:ext cx="1892076" cy="406400"/>
          </a:xfrm>
          <a:prstGeom prst="rect">
            <a:avLst/>
          </a:prstGeom>
        </p:spPr>
        <p:txBody>
          <a:bodyPr anchor="t" rtlCol="false" tIns="0" lIns="0" bIns="0" rIns="0">
            <a:spAutoFit/>
          </a:bodyPr>
          <a:lstStyle/>
          <a:p>
            <a:pPr algn="l">
              <a:lnSpc>
                <a:spcPts val="3249"/>
              </a:lnSpc>
            </a:pPr>
            <a:r>
              <a:rPr lang="en-US" sz="2499" b="true">
                <a:solidFill>
                  <a:srgbClr val="000000"/>
                </a:solidFill>
                <a:latin typeface="Garet Bold"/>
                <a:ea typeface="Garet Bold"/>
                <a:cs typeface="Garet Bold"/>
                <a:sym typeface="Garet Bold"/>
              </a:rPr>
              <a:t>Estudante</a:t>
            </a:r>
          </a:p>
        </p:txBody>
      </p:sp>
      <p:sp>
        <p:nvSpPr>
          <p:cNvPr name="TextBox 42" id="42"/>
          <p:cNvSpPr txBox="true"/>
          <p:nvPr/>
        </p:nvSpPr>
        <p:spPr>
          <a:xfrm rot="0">
            <a:off x="6414356" y="3950540"/>
            <a:ext cx="9171850" cy="815975"/>
          </a:xfrm>
          <a:prstGeom prst="rect">
            <a:avLst/>
          </a:prstGeom>
        </p:spPr>
        <p:txBody>
          <a:bodyPr anchor="t" rtlCol="false" tIns="0" lIns="0" bIns="0" rIns="0">
            <a:spAutoFit/>
          </a:bodyPr>
          <a:lstStyle/>
          <a:p>
            <a:pPr algn="ctr">
              <a:lnSpc>
                <a:spcPts val="3249"/>
              </a:lnSpc>
            </a:pPr>
            <a:r>
              <a:rPr lang="en-US" b="true" sz="2499">
                <a:solidFill>
                  <a:srgbClr val="000000"/>
                </a:solidFill>
                <a:latin typeface="Garet Bold"/>
                <a:ea typeface="Garet Bold"/>
                <a:cs typeface="Garet Bold"/>
                <a:sym typeface="Garet Bold"/>
              </a:rPr>
              <a:t>P</a:t>
            </a:r>
            <a:r>
              <a:rPr lang="en-US" b="true" sz="2499">
                <a:solidFill>
                  <a:srgbClr val="000000"/>
                </a:solidFill>
                <a:latin typeface="Garet Bold"/>
                <a:ea typeface="Garet Bold"/>
                <a:cs typeface="Garet Bold"/>
                <a:sym typeface="Garet Bold"/>
              </a:rPr>
              <a:t>ersonalidade: Comunicativa, criativa e acolhedora, mas um pouco insegura.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grpSp>
        <p:nvGrpSpPr>
          <p:cNvPr name="Group 2" id="2"/>
          <p:cNvGrpSpPr/>
          <p:nvPr/>
        </p:nvGrpSpPr>
        <p:grpSpPr>
          <a:xfrm rot="0">
            <a:off x="0" y="48756"/>
            <a:ext cx="22517282" cy="10189489"/>
            <a:chOff x="0" y="0"/>
            <a:chExt cx="30023043" cy="13585985"/>
          </a:xfrm>
        </p:grpSpPr>
        <p:sp>
          <p:nvSpPr>
            <p:cNvPr name="Freeform 3" id="3"/>
            <p:cNvSpPr/>
            <p:nvPr/>
          </p:nvSpPr>
          <p:spPr>
            <a:xfrm flipH="false" flipV="false" rot="0">
              <a:off x="18204666" y="468689"/>
              <a:ext cx="387694" cy="387694"/>
            </a:xfrm>
            <a:custGeom>
              <a:avLst/>
              <a:gdLst/>
              <a:ahLst/>
              <a:cxnLst/>
              <a:rect r="r" b="b" t="t" l="l"/>
              <a:pathLst>
                <a:path h="387694" w="387694">
                  <a:moveTo>
                    <a:pt x="0" y="0"/>
                  </a:moveTo>
                  <a:lnTo>
                    <a:pt x="387694" y="0"/>
                  </a:lnTo>
                  <a:lnTo>
                    <a:pt x="387694" y="387694"/>
                  </a:lnTo>
                  <a:lnTo>
                    <a:pt x="0" y="3876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438681" y="468689"/>
              <a:ext cx="400812" cy="387694"/>
            </a:xfrm>
            <a:custGeom>
              <a:avLst/>
              <a:gdLst/>
              <a:ahLst/>
              <a:cxnLst/>
              <a:rect r="r" b="b" t="t" l="l"/>
              <a:pathLst>
                <a:path h="387694" w="400812">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0"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012865" y="421064"/>
              <a:ext cx="2164406" cy="449792"/>
            </a:xfrm>
            <a:prstGeom prst="rect">
              <a:avLst/>
            </a:prstGeom>
          </p:spPr>
          <p:txBody>
            <a:bodyPr anchor="t" rtlCol="false" tIns="0" lIns="0" bIns="0" rIns="0">
              <a:spAutoFit/>
            </a:bodyPr>
            <a:lstStyle/>
            <a:p>
              <a:pPr algn="l">
                <a:lnSpc>
                  <a:spcPts val="2800"/>
                </a:lnSpc>
              </a:pPr>
              <a:r>
                <a:rPr lang="en-US" sz="2000">
                  <a:solidFill>
                    <a:srgbClr val="FFFFFF"/>
                  </a:solidFill>
                  <a:latin typeface="Open Sauce"/>
                  <a:ea typeface="Open Sauce"/>
                  <a:cs typeface="Open Sauce"/>
                  <a:sym typeface="Open Sauce"/>
                </a:rPr>
                <a:t>Title Page</a:t>
              </a:r>
            </a:p>
          </p:txBody>
        </p:sp>
        <p:sp>
          <p:nvSpPr>
            <p:cNvPr name="Freeform 7" id="7"/>
            <p:cNvSpPr/>
            <p:nvPr/>
          </p:nvSpPr>
          <p:spPr>
            <a:xfrm flipH="true" flipV="false" rot="0">
              <a:off x="2528147"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4541013" y="421064"/>
              <a:ext cx="2348110" cy="449792"/>
            </a:xfrm>
            <a:prstGeom prst="rect">
              <a:avLst/>
            </a:prstGeom>
          </p:spPr>
          <p:txBody>
            <a:bodyPr anchor="t" rtlCol="false" tIns="0" lIns="0" bIns="0" rIns="0">
              <a:spAutoFit/>
            </a:bodyPr>
            <a:lstStyle/>
            <a:p>
              <a:pPr algn="l">
                <a:lnSpc>
                  <a:spcPts val="2800"/>
                </a:lnSpc>
              </a:pPr>
              <a:r>
                <a:rPr lang="en-US" sz="2000">
                  <a:solidFill>
                    <a:srgbClr val="FFFFFF"/>
                  </a:solidFill>
                  <a:latin typeface="Open Sauce"/>
                  <a:ea typeface="Open Sauce"/>
                  <a:cs typeface="Open Sauce"/>
                  <a:sym typeface="Open Sauce"/>
                </a:rPr>
                <a:t>North Star</a:t>
              </a:r>
            </a:p>
          </p:txBody>
        </p:sp>
        <p:sp>
          <p:nvSpPr>
            <p:cNvPr name="Freeform 9" id="9"/>
            <p:cNvSpPr/>
            <p:nvPr/>
          </p:nvSpPr>
          <p:spPr>
            <a:xfrm flipH="true" flipV="false" rot="0">
              <a:off x="5244558"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8007187"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true" flipV="false" rot="0">
              <a:off x="11830278" y="0"/>
              <a:ext cx="18192765" cy="9261343"/>
            </a:xfrm>
            <a:custGeom>
              <a:avLst/>
              <a:gdLst/>
              <a:ahLst/>
              <a:cxnLst/>
              <a:rect r="r" b="b" t="t" l="l"/>
              <a:pathLst>
                <a:path h="9261343" w="18192765">
                  <a:moveTo>
                    <a:pt x="18192765" y="0"/>
                  </a:moveTo>
                  <a:lnTo>
                    <a:pt x="0" y="0"/>
                  </a:lnTo>
                  <a:lnTo>
                    <a:pt x="0" y="9261343"/>
                  </a:lnTo>
                  <a:lnTo>
                    <a:pt x="18192765" y="9261343"/>
                  </a:lnTo>
                  <a:lnTo>
                    <a:pt x="18192765"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2" id="12"/>
            <p:cNvGrpSpPr/>
            <p:nvPr/>
          </p:nvGrpSpPr>
          <p:grpSpPr>
            <a:xfrm rot="0">
              <a:off x="0" y="1358599"/>
              <a:ext cx="24384000" cy="12227387"/>
              <a:chOff x="0" y="0"/>
              <a:chExt cx="4862686" cy="2438400"/>
            </a:xfrm>
          </p:grpSpPr>
          <p:sp>
            <p:nvSpPr>
              <p:cNvPr name="Freeform 13" id="13"/>
              <p:cNvSpPr/>
              <p:nvPr/>
            </p:nvSpPr>
            <p:spPr>
              <a:xfrm flipH="false" flipV="false" rot="0">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14" id="14"/>
              <p:cNvSpPr txBox="true"/>
              <p:nvPr/>
            </p:nvSpPr>
            <p:spPr>
              <a:xfrm>
                <a:off x="0" y="-38100"/>
                <a:ext cx="4862686" cy="2476500"/>
              </a:xfrm>
              <a:prstGeom prst="rect">
                <a:avLst/>
              </a:prstGeom>
            </p:spPr>
            <p:txBody>
              <a:bodyPr anchor="ctr" rtlCol="false" tIns="50800" lIns="50800" bIns="50800" rIns="50800"/>
              <a:lstStyle/>
              <a:p>
                <a:pPr algn="ctr">
                  <a:lnSpc>
                    <a:spcPts val="3380"/>
                  </a:lnSpc>
                </a:pPr>
              </a:p>
            </p:txBody>
          </p:sp>
        </p:grpSp>
        <p:sp>
          <p:nvSpPr>
            <p:cNvPr name="AutoShape 15" id="15"/>
            <p:cNvSpPr/>
            <p:nvPr/>
          </p:nvSpPr>
          <p:spPr>
            <a:xfrm rot="0">
              <a:off x="913696" y="2007920"/>
              <a:ext cx="457904" cy="0"/>
            </a:xfrm>
            <a:prstGeom prst="line">
              <a:avLst/>
            </a:prstGeom>
            <a:ln cap="rnd" w="63500">
              <a:solidFill>
                <a:srgbClr val="000000"/>
              </a:solidFill>
              <a:prstDash val="solid"/>
              <a:headEnd type="none" len="sm" w="sm"/>
              <a:tailEnd type="arrow" len="sm" w="med"/>
            </a:ln>
          </p:spPr>
        </p:sp>
        <p:sp>
          <p:nvSpPr>
            <p:cNvPr name="AutoShape 16" id="16"/>
            <p:cNvSpPr/>
            <p:nvPr/>
          </p:nvSpPr>
          <p:spPr>
            <a:xfrm rot="-10800000">
              <a:off x="224626" y="2007920"/>
              <a:ext cx="457904" cy="0"/>
            </a:xfrm>
            <a:prstGeom prst="line">
              <a:avLst/>
            </a:prstGeom>
            <a:ln cap="rnd" w="63500">
              <a:solidFill>
                <a:srgbClr val="000000"/>
              </a:solidFill>
              <a:prstDash val="solid"/>
              <a:headEnd type="none" len="sm" w="sm"/>
              <a:tailEnd type="arrow" len="sm" w="med"/>
            </a:ln>
          </p:spPr>
        </p:sp>
        <p:sp>
          <p:nvSpPr>
            <p:cNvPr name="Freeform 17" id="17"/>
            <p:cNvSpPr/>
            <p:nvPr/>
          </p:nvSpPr>
          <p:spPr>
            <a:xfrm flipH="false" flipV="false" rot="0">
              <a:off x="1600200" y="1795007"/>
              <a:ext cx="412665" cy="425827"/>
            </a:xfrm>
            <a:custGeom>
              <a:avLst/>
              <a:gdLst/>
              <a:ahLst/>
              <a:cxnLst/>
              <a:rect r="r" b="b" t="t" l="l"/>
              <a:pathLst>
                <a:path h="425827" w="412665">
                  <a:moveTo>
                    <a:pt x="0" y="0"/>
                  </a:moveTo>
                  <a:lnTo>
                    <a:pt x="412665" y="0"/>
                  </a:lnTo>
                  <a:lnTo>
                    <a:pt x="412665" y="425827"/>
                  </a:lnTo>
                  <a:lnTo>
                    <a:pt x="0" y="42582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8" id="18"/>
            <p:cNvGrpSpPr/>
            <p:nvPr/>
          </p:nvGrpSpPr>
          <p:grpSpPr>
            <a:xfrm rot="0">
              <a:off x="2134357" y="1667637"/>
              <a:ext cx="20878043" cy="680568"/>
              <a:chOff x="0" y="0"/>
              <a:chExt cx="12467294" cy="406400"/>
            </a:xfrm>
          </p:grpSpPr>
          <p:sp>
            <p:nvSpPr>
              <p:cNvPr name="Freeform 19" id="19"/>
              <p:cNvSpPr/>
              <p:nvPr/>
            </p:nvSpPr>
            <p:spPr>
              <a:xfrm flipH="false" flipV="false" rot="0">
                <a:off x="0" y="0"/>
                <a:ext cx="12467294" cy="406400"/>
              </a:xfrm>
              <a:custGeom>
                <a:avLst/>
                <a:gdLst/>
                <a:ahLst/>
                <a:cxnLst/>
                <a:rect r="r" b="b" t="t" l="l"/>
                <a:pathLst>
                  <a:path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name="TextBox 20" id="20"/>
              <p:cNvSpPr txBox="true"/>
              <p:nvPr/>
            </p:nvSpPr>
            <p:spPr>
              <a:xfrm>
                <a:off x="0" y="-9525"/>
                <a:ext cx="12467294" cy="415925"/>
              </a:xfrm>
              <a:prstGeom prst="rect">
                <a:avLst/>
              </a:prstGeom>
            </p:spPr>
            <p:txBody>
              <a:bodyPr anchor="ctr" rtlCol="false" tIns="50800" lIns="50800" bIns="50800" rIns="50800"/>
              <a:lstStyle/>
              <a:p>
                <a:pPr algn="ctr">
                  <a:lnSpc>
                    <a:spcPts val="3380"/>
                  </a:lnSpc>
                </a:pPr>
              </a:p>
            </p:txBody>
          </p:sp>
        </p:grpSp>
        <p:sp>
          <p:nvSpPr>
            <p:cNvPr name="Freeform 21" id="21"/>
            <p:cNvSpPr/>
            <p:nvPr/>
          </p:nvSpPr>
          <p:spPr>
            <a:xfrm flipH="false" flipV="false" rot="0">
              <a:off x="2337202" y="1795007"/>
              <a:ext cx="445257" cy="425827"/>
            </a:xfrm>
            <a:custGeom>
              <a:avLst/>
              <a:gdLst/>
              <a:ahLst/>
              <a:cxnLst/>
              <a:rect r="r" b="b" t="t" l="l"/>
              <a:pathLst>
                <a:path h="425827" w="445257">
                  <a:moveTo>
                    <a:pt x="0" y="0"/>
                  </a:moveTo>
                  <a:lnTo>
                    <a:pt x="445257" y="0"/>
                  </a:lnTo>
                  <a:lnTo>
                    <a:pt x="445257" y="425827"/>
                  </a:lnTo>
                  <a:lnTo>
                    <a:pt x="0" y="42582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2" id="22"/>
            <p:cNvGrpSpPr/>
            <p:nvPr/>
          </p:nvGrpSpPr>
          <p:grpSpPr>
            <a:xfrm rot="0">
              <a:off x="447964" y="221133"/>
              <a:ext cx="796139" cy="79613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6356A"/>
              </a:solidFill>
            </p:spPr>
          </p:sp>
          <p:sp>
            <p:nvSpPr>
              <p:cNvPr name="TextBox 24" id="24"/>
              <p:cNvSpPr txBox="true"/>
              <p:nvPr/>
            </p:nvSpPr>
            <p:spPr>
              <a:xfrm>
                <a:off x="76200" y="66675"/>
                <a:ext cx="660400" cy="669925"/>
              </a:xfrm>
              <a:prstGeom prst="rect">
                <a:avLst/>
              </a:prstGeom>
            </p:spPr>
            <p:txBody>
              <a:bodyPr anchor="ctr" rtlCol="false" tIns="50800" lIns="50800" bIns="50800" rIns="50800"/>
              <a:lstStyle/>
              <a:p>
                <a:pPr algn="ctr">
                  <a:lnSpc>
                    <a:spcPts val="3380"/>
                  </a:lnSpc>
                </a:pPr>
              </a:p>
            </p:txBody>
          </p:sp>
        </p:grpSp>
        <p:sp>
          <p:nvSpPr>
            <p:cNvPr name="TextBox 25" id="25"/>
            <p:cNvSpPr txBox="true"/>
            <p:nvPr/>
          </p:nvSpPr>
          <p:spPr>
            <a:xfrm rot="0">
              <a:off x="7257423" y="421064"/>
              <a:ext cx="2762629" cy="449792"/>
            </a:xfrm>
            <a:prstGeom prst="rect">
              <a:avLst/>
            </a:prstGeom>
          </p:spPr>
          <p:txBody>
            <a:bodyPr anchor="t" rtlCol="false" tIns="0" lIns="0" bIns="0" rIns="0">
              <a:spAutoFit/>
            </a:bodyPr>
            <a:lstStyle/>
            <a:p>
              <a:pPr algn="l">
                <a:lnSpc>
                  <a:spcPts val="2800"/>
                </a:lnSpc>
              </a:pPr>
              <a:r>
                <a:rPr lang="en-US" sz="2000">
                  <a:solidFill>
                    <a:srgbClr val="FFFFFF"/>
                  </a:solidFill>
                  <a:latin typeface="Open Sauce"/>
                  <a:ea typeface="Open Sauce"/>
                  <a:cs typeface="Open Sauce"/>
                  <a:sym typeface="Open Sauce"/>
                </a:rPr>
                <a:t>Functions</a:t>
              </a:r>
            </a:p>
          </p:txBody>
        </p:sp>
        <p:sp>
          <p:nvSpPr>
            <p:cNvPr name="TextBox 26" id="26"/>
            <p:cNvSpPr txBox="true"/>
            <p:nvPr/>
          </p:nvSpPr>
          <p:spPr>
            <a:xfrm rot="0">
              <a:off x="10020052" y="421064"/>
              <a:ext cx="3620451" cy="449792"/>
            </a:xfrm>
            <a:prstGeom prst="rect">
              <a:avLst/>
            </a:prstGeom>
          </p:spPr>
          <p:txBody>
            <a:bodyPr anchor="t" rtlCol="false" tIns="0" lIns="0" bIns="0" rIns="0">
              <a:spAutoFit/>
            </a:bodyPr>
            <a:lstStyle/>
            <a:p>
              <a:pPr algn="l">
                <a:lnSpc>
                  <a:spcPts val="2800"/>
                </a:lnSpc>
              </a:pPr>
              <a:r>
                <a:rPr lang="en-US" sz="2000">
                  <a:solidFill>
                    <a:srgbClr val="FFFFFF"/>
                  </a:solidFill>
                  <a:latin typeface="Open Sauce"/>
                  <a:ea typeface="Open Sauce"/>
                  <a:cs typeface="Open Sauce"/>
                  <a:sym typeface="Open Sauce"/>
                </a:rPr>
                <a:t>Goals &amp; KPIs</a:t>
              </a:r>
            </a:p>
          </p:txBody>
        </p:sp>
        <p:sp>
          <p:nvSpPr>
            <p:cNvPr name="TextBox 27" id="27"/>
            <p:cNvSpPr txBox="true"/>
            <p:nvPr/>
          </p:nvSpPr>
          <p:spPr>
            <a:xfrm rot="0">
              <a:off x="13843143" y="421064"/>
              <a:ext cx="3620451" cy="449792"/>
            </a:xfrm>
            <a:prstGeom prst="rect">
              <a:avLst/>
            </a:prstGeom>
          </p:spPr>
          <p:txBody>
            <a:bodyPr anchor="t" rtlCol="false" tIns="0" lIns="0" bIns="0" rIns="0">
              <a:spAutoFit/>
            </a:bodyPr>
            <a:lstStyle/>
            <a:p>
              <a:pPr algn="l">
                <a:lnSpc>
                  <a:spcPts val="2800"/>
                </a:lnSpc>
              </a:pPr>
              <a:r>
                <a:rPr lang="en-US" sz="2000">
                  <a:solidFill>
                    <a:srgbClr val="000000"/>
                  </a:solidFill>
                  <a:latin typeface="Open Sauce"/>
                  <a:ea typeface="Open Sauce"/>
                  <a:cs typeface="Open Sauce"/>
                  <a:sym typeface="Open Sauce"/>
                </a:rPr>
                <a:t>Personas</a:t>
              </a:r>
            </a:p>
          </p:txBody>
        </p:sp>
        <p:sp>
          <p:nvSpPr>
            <p:cNvPr name="TextBox 28" id="28"/>
            <p:cNvSpPr txBox="true"/>
            <p:nvPr/>
          </p:nvSpPr>
          <p:spPr>
            <a:xfrm rot="0">
              <a:off x="3011059" y="1710529"/>
              <a:ext cx="11610319" cy="547158"/>
            </a:xfrm>
            <a:prstGeom prst="rect">
              <a:avLst/>
            </a:prstGeom>
          </p:spPr>
          <p:txBody>
            <a:bodyPr anchor="t" rtlCol="false" tIns="0" lIns="0" bIns="0" rIns="0">
              <a:spAutoFit/>
            </a:bodyPr>
            <a:lstStyle/>
            <a:p>
              <a:pPr algn="l">
                <a:lnSpc>
                  <a:spcPts val="3499"/>
                </a:lnSpc>
              </a:pPr>
              <a:r>
                <a:rPr lang="en-US" sz="2499">
                  <a:solidFill>
                    <a:srgbClr val="48494E"/>
                  </a:solidFill>
                  <a:latin typeface="Open Sauce"/>
                  <a:ea typeface="Open Sauce"/>
                  <a:cs typeface="Open Sauce"/>
                  <a:sym typeface="Open Sauce"/>
                </a:rPr>
                <a:t>user.personas</a:t>
              </a:r>
            </a:p>
          </p:txBody>
        </p:sp>
        <p:sp>
          <p:nvSpPr>
            <p:cNvPr name="Freeform 29" id="29"/>
            <p:cNvSpPr/>
            <p:nvPr/>
          </p:nvSpPr>
          <p:spPr>
            <a:xfrm flipH="false" flipV="false" rot="0">
              <a:off x="17463594" y="483161"/>
              <a:ext cx="400812" cy="387694"/>
            </a:xfrm>
            <a:custGeom>
              <a:avLst/>
              <a:gdLst/>
              <a:ahLst/>
              <a:cxnLst/>
              <a:rect r="r" b="b" t="t" l="l"/>
              <a:pathLst>
                <a:path h="387694" w="400812">
                  <a:moveTo>
                    <a:pt x="0" y="0"/>
                  </a:moveTo>
                  <a:lnTo>
                    <a:pt x="400812" y="0"/>
                  </a:lnTo>
                  <a:lnTo>
                    <a:pt x="400812" y="387694"/>
                  </a:lnTo>
                  <a:lnTo>
                    <a:pt x="0" y="3876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30" id="30"/>
          <p:cNvGrpSpPr/>
          <p:nvPr/>
        </p:nvGrpSpPr>
        <p:grpSpPr>
          <a:xfrm rot="0">
            <a:off x="6213232" y="5113272"/>
            <a:ext cx="10186627" cy="3857971"/>
            <a:chOff x="0" y="0"/>
            <a:chExt cx="13582169" cy="5143962"/>
          </a:xfrm>
        </p:grpSpPr>
        <p:grpSp>
          <p:nvGrpSpPr>
            <p:cNvPr name="Group 31" id="31"/>
            <p:cNvGrpSpPr/>
            <p:nvPr/>
          </p:nvGrpSpPr>
          <p:grpSpPr>
            <a:xfrm rot="0">
              <a:off x="592015" y="0"/>
              <a:ext cx="12990154" cy="5143962"/>
              <a:chOff x="0" y="0"/>
              <a:chExt cx="2565956" cy="1016091"/>
            </a:xfrm>
          </p:grpSpPr>
          <p:sp>
            <p:nvSpPr>
              <p:cNvPr name="Freeform 32" id="32"/>
              <p:cNvSpPr/>
              <p:nvPr/>
            </p:nvSpPr>
            <p:spPr>
              <a:xfrm flipH="false" flipV="false" rot="0">
                <a:off x="0" y="0"/>
                <a:ext cx="2565956" cy="1016091"/>
              </a:xfrm>
              <a:custGeom>
                <a:avLst/>
                <a:gdLst/>
                <a:ahLst/>
                <a:cxnLst/>
                <a:rect r="r" b="b" t="t" l="l"/>
                <a:pathLst>
                  <a:path h="1016091" w="2565956">
                    <a:moveTo>
                      <a:pt x="40527" y="0"/>
                    </a:moveTo>
                    <a:lnTo>
                      <a:pt x="2525430" y="0"/>
                    </a:lnTo>
                    <a:cubicBezTo>
                      <a:pt x="2547812" y="0"/>
                      <a:pt x="2565956" y="18145"/>
                      <a:pt x="2565956" y="40527"/>
                    </a:cubicBezTo>
                    <a:lnTo>
                      <a:pt x="2565956" y="975564"/>
                    </a:lnTo>
                    <a:cubicBezTo>
                      <a:pt x="2565956" y="986313"/>
                      <a:pt x="2561687" y="996621"/>
                      <a:pt x="2554086" y="1004221"/>
                    </a:cubicBezTo>
                    <a:cubicBezTo>
                      <a:pt x="2546486" y="1011821"/>
                      <a:pt x="2536178" y="1016091"/>
                      <a:pt x="2525430" y="1016091"/>
                    </a:cubicBezTo>
                    <a:lnTo>
                      <a:pt x="40527" y="1016091"/>
                    </a:lnTo>
                    <a:cubicBezTo>
                      <a:pt x="29778" y="1016091"/>
                      <a:pt x="19470" y="1011821"/>
                      <a:pt x="11870" y="1004221"/>
                    </a:cubicBezTo>
                    <a:cubicBezTo>
                      <a:pt x="4270" y="996621"/>
                      <a:pt x="0" y="986313"/>
                      <a:pt x="0" y="975564"/>
                    </a:cubicBezTo>
                    <a:lnTo>
                      <a:pt x="0" y="40527"/>
                    </a:lnTo>
                    <a:cubicBezTo>
                      <a:pt x="0" y="29778"/>
                      <a:pt x="4270" y="19470"/>
                      <a:pt x="11870" y="11870"/>
                    </a:cubicBezTo>
                    <a:cubicBezTo>
                      <a:pt x="19470" y="4270"/>
                      <a:pt x="29778" y="0"/>
                      <a:pt x="40527" y="0"/>
                    </a:cubicBezTo>
                    <a:close/>
                  </a:path>
                </a:pathLst>
              </a:custGeom>
              <a:solidFill>
                <a:srgbClr val="F6A3AF"/>
              </a:solidFill>
            </p:spPr>
          </p:sp>
          <p:sp>
            <p:nvSpPr>
              <p:cNvPr name="TextBox 33" id="33"/>
              <p:cNvSpPr txBox="true"/>
              <p:nvPr/>
            </p:nvSpPr>
            <p:spPr>
              <a:xfrm>
                <a:off x="0" y="-47625"/>
                <a:ext cx="2565956" cy="1063716"/>
              </a:xfrm>
              <a:prstGeom prst="rect">
                <a:avLst/>
              </a:prstGeom>
            </p:spPr>
            <p:txBody>
              <a:bodyPr anchor="ctr" rtlCol="false" tIns="50800" lIns="50800" bIns="50800" rIns="50800"/>
              <a:lstStyle/>
              <a:p>
                <a:pPr algn="ctr">
                  <a:lnSpc>
                    <a:spcPts val="2800"/>
                  </a:lnSpc>
                </a:pPr>
              </a:p>
            </p:txBody>
          </p:sp>
        </p:grpSp>
        <p:grpSp>
          <p:nvGrpSpPr>
            <p:cNvPr name="Group 34" id="34"/>
            <p:cNvGrpSpPr/>
            <p:nvPr/>
          </p:nvGrpSpPr>
          <p:grpSpPr>
            <a:xfrm rot="0">
              <a:off x="0" y="0"/>
              <a:ext cx="4114800" cy="3600450"/>
              <a:chOff x="0" y="0"/>
              <a:chExt cx="812800" cy="711200"/>
            </a:xfrm>
          </p:grpSpPr>
          <p:sp>
            <p:nvSpPr>
              <p:cNvPr name="Freeform 35" id="35"/>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F6A3AF"/>
              </a:solidFill>
            </p:spPr>
          </p:sp>
          <p:sp>
            <p:nvSpPr>
              <p:cNvPr name="TextBox 36" id="36"/>
              <p:cNvSpPr txBox="true"/>
              <p:nvPr/>
            </p:nvSpPr>
            <p:spPr>
              <a:xfrm>
                <a:off x="127000" y="3175"/>
                <a:ext cx="558800" cy="377825"/>
              </a:xfrm>
              <a:prstGeom prst="rect">
                <a:avLst/>
              </a:prstGeom>
            </p:spPr>
            <p:txBody>
              <a:bodyPr anchor="ctr" rtlCol="false" tIns="50800" lIns="50800" bIns="50800" rIns="50800"/>
              <a:lstStyle/>
              <a:p>
                <a:pPr algn="ctr">
                  <a:lnSpc>
                    <a:spcPts val="2800"/>
                  </a:lnSpc>
                </a:pPr>
              </a:p>
            </p:txBody>
          </p:sp>
        </p:grpSp>
        <p:sp>
          <p:nvSpPr>
            <p:cNvPr name="TextBox 37" id="37"/>
            <p:cNvSpPr txBox="true"/>
            <p:nvPr/>
          </p:nvSpPr>
          <p:spPr>
            <a:xfrm rot="0">
              <a:off x="1477108" y="672856"/>
              <a:ext cx="12105062" cy="3940175"/>
            </a:xfrm>
            <a:prstGeom prst="rect">
              <a:avLst/>
            </a:prstGeom>
          </p:spPr>
          <p:txBody>
            <a:bodyPr anchor="t" rtlCol="false" tIns="0" lIns="0" bIns="0" rIns="0">
              <a:spAutoFit/>
            </a:bodyPr>
            <a:lstStyle/>
            <a:p>
              <a:pPr algn="l">
                <a:lnSpc>
                  <a:spcPts val="3900"/>
                </a:lnSpc>
              </a:pPr>
              <a:r>
                <a:rPr lang="en-US" sz="3000">
                  <a:solidFill>
                    <a:srgbClr val="000000"/>
                  </a:solidFill>
                  <a:latin typeface="Garet"/>
                  <a:ea typeface="Garet"/>
                  <a:cs typeface="Garet"/>
                  <a:sym typeface="Garet"/>
                </a:rPr>
                <a:t>J</a:t>
              </a:r>
              <a:r>
                <a:rPr lang="en-US" sz="3000">
                  <a:solidFill>
                    <a:srgbClr val="000000"/>
                  </a:solidFill>
                  <a:latin typeface="Garet"/>
                  <a:ea typeface="Garet"/>
                  <a:cs typeface="Garet"/>
                  <a:sym typeface="Garet"/>
                </a:rPr>
                <a:t>oão deseja se envolver e movimentar mais a comunidade da igreja, mas sente que não tem tempo. Ele precisa de orientação e auxílio para equilibrar sua vida e encontrar uma forma de servir sem comprometer suas responsabilidades.</a:t>
              </a:r>
            </a:p>
          </p:txBody>
        </p:sp>
      </p:grpSp>
      <p:sp>
        <p:nvSpPr>
          <p:cNvPr name="Freeform 38" id="38"/>
          <p:cNvSpPr/>
          <p:nvPr/>
        </p:nvSpPr>
        <p:spPr>
          <a:xfrm flipH="false" flipV="false" rot="0">
            <a:off x="2098432" y="51435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39" id="39"/>
          <p:cNvSpPr txBox="true"/>
          <p:nvPr/>
        </p:nvSpPr>
        <p:spPr>
          <a:xfrm rot="0">
            <a:off x="1181100" y="2400810"/>
            <a:ext cx="7194003" cy="863600"/>
          </a:xfrm>
          <a:prstGeom prst="rect">
            <a:avLst/>
          </a:prstGeom>
        </p:spPr>
        <p:txBody>
          <a:bodyPr anchor="t" rtlCol="false" tIns="0" lIns="0" bIns="0" rIns="0">
            <a:spAutoFit/>
          </a:bodyPr>
          <a:lstStyle/>
          <a:p>
            <a:pPr algn="l">
              <a:lnSpc>
                <a:spcPts val="7000"/>
              </a:lnSpc>
              <a:spcBef>
                <a:spcPct val="0"/>
              </a:spcBef>
            </a:pPr>
            <a:r>
              <a:rPr lang="en-US" b="true" sz="5000">
                <a:solidFill>
                  <a:srgbClr val="000000"/>
                </a:solidFill>
                <a:latin typeface="Garet Bold"/>
                <a:ea typeface="Garet Bold"/>
                <a:cs typeface="Garet Bold"/>
                <a:sym typeface="Garet Bold"/>
              </a:rPr>
              <a:t>João Marcos Ferreira</a:t>
            </a:r>
          </a:p>
        </p:txBody>
      </p:sp>
      <p:sp>
        <p:nvSpPr>
          <p:cNvPr name="TextBox 40" id="40"/>
          <p:cNvSpPr txBox="true"/>
          <p:nvPr/>
        </p:nvSpPr>
        <p:spPr>
          <a:xfrm rot="0">
            <a:off x="1272286" y="3235835"/>
            <a:ext cx="1456992" cy="406400"/>
          </a:xfrm>
          <a:prstGeom prst="rect">
            <a:avLst/>
          </a:prstGeom>
        </p:spPr>
        <p:txBody>
          <a:bodyPr anchor="t" rtlCol="false" tIns="0" lIns="0" bIns="0" rIns="0">
            <a:spAutoFit/>
          </a:bodyPr>
          <a:lstStyle/>
          <a:p>
            <a:pPr algn="l">
              <a:lnSpc>
                <a:spcPts val="3249"/>
              </a:lnSpc>
            </a:pPr>
            <a:r>
              <a:rPr lang="en-US" sz="2499" b="true">
                <a:solidFill>
                  <a:srgbClr val="000000"/>
                </a:solidFill>
                <a:latin typeface="Garet Bold"/>
                <a:ea typeface="Garet Bold"/>
                <a:cs typeface="Garet Bold"/>
                <a:sym typeface="Garet Bold"/>
              </a:rPr>
              <a:t>32 Anos</a:t>
            </a:r>
          </a:p>
        </p:txBody>
      </p:sp>
      <p:sp>
        <p:nvSpPr>
          <p:cNvPr name="TextBox 41" id="41"/>
          <p:cNvSpPr txBox="true"/>
          <p:nvPr/>
        </p:nvSpPr>
        <p:spPr>
          <a:xfrm rot="0">
            <a:off x="5475046" y="3235835"/>
            <a:ext cx="2900057" cy="406400"/>
          </a:xfrm>
          <a:prstGeom prst="rect">
            <a:avLst/>
          </a:prstGeom>
        </p:spPr>
        <p:txBody>
          <a:bodyPr anchor="t" rtlCol="false" tIns="0" lIns="0" bIns="0" rIns="0">
            <a:spAutoFit/>
          </a:bodyPr>
          <a:lstStyle/>
          <a:p>
            <a:pPr algn="l">
              <a:lnSpc>
                <a:spcPts val="3249"/>
              </a:lnSpc>
            </a:pPr>
            <a:r>
              <a:rPr lang="en-US" sz="2499" b="true">
                <a:solidFill>
                  <a:srgbClr val="000000"/>
                </a:solidFill>
                <a:latin typeface="Garet Bold"/>
                <a:ea typeface="Garet Bold"/>
                <a:cs typeface="Garet Bold"/>
                <a:sym typeface="Garet Bold"/>
              </a:rPr>
              <a:t> Engenheiro civil</a:t>
            </a:r>
          </a:p>
        </p:txBody>
      </p:sp>
      <p:sp>
        <p:nvSpPr>
          <p:cNvPr name="TextBox 42" id="42"/>
          <p:cNvSpPr txBox="true"/>
          <p:nvPr/>
        </p:nvSpPr>
        <p:spPr>
          <a:xfrm rot="0">
            <a:off x="6643688" y="4122985"/>
            <a:ext cx="9325715" cy="815975"/>
          </a:xfrm>
          <a:prstGeom prst="rect">
            <a:avLst/>
          </a:prstGeom>
        </p:spPr>
        <p:txBody>
          <a:bodyPr anchor="t" rtlCol="false" tIns="0" lIns="0" bIns="0" rIns="0">
            <a:spAutoFit/>
          </a:bodyPr>
          <a:lstStyle/>
          <a:p>
            <a:pPr algn="ctr">
              <a:lnSpc>
                <a:spcPts val="3249"/>
              </a:lnSpc>
            </a:pPr>
            <a:r>
              <a:rPr lang="en-US" b="true" sz="2499">
                <a:solidFill>
                  <a:srgbClr val="000000"/>
                </a:solidFill>
                <a:latin typeface="Garet Bold"/>
                <a:ea typeface="Garet Bold"/>
                <a:cs typeface="Garet Bold"/>
                <a:sym typeface="Garet Bold"/>
              </a:rPr>
              <a:t>P</a:t>
            </a:r>
            <a:r>
              <a:rPr lang="en-US" b="true" sz="2499">
                <a:solidFill>
                  <a:srgbClr val="000000"/>
                </a:solidFill>
                <a:latin typeface="Garet Bold"/>
                <a:ea typeface="Garet Bold"/>
                <a:cs typeface="Garet Bold"/>
                <a:sym typeface="Garet Bold"/>
              </a:rPr>
              <a:t>ersonalidade: Líder nato, organizado, mas sobrecarregado com trabalho e família.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13079011" y="449028"/>
            <a:ext cx="300609" cy="290771"/>
          </a:xfrm>
          <a:custGeom>
            <a:avLst/>
            <a:gdLst/>
            <a:ahLst/>
            <a:cxnLst/>
            <a:rect r="r" b="b" t="t" l="l"/>
            <a:pathLst>
              <a:path h="290771" w="300609">
                <a:moveTo>
                  <a:pt x="0" y="0"/>
                </a:moveTo>
                <a:lnTo>
                  <a:pt x="300608" y="0"/>
                </a:lnTo>
                <a:lnTo>
                  <a:pt x="300608" y="290770"/>
                </a:lnTo>
                <a:lnTo>
                  <a:pt x="0" y="2907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0"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09649" y="410928"/>
            <a:ext cx="1623304"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Title Page</a:t>
            </a:r>
          </a:p>
        </p:txBody>
      </p:sp>
      <p:sp>
        <p:nvSpPr>
          <p:cNvPr name="Freeform 5" id="5"/>
          <p:cNvSpPr/>
          <p:nvPr/>
        </p:nvSpPr>
        <p:spPr>
          <a:xfrm flipH="true" flipV="false" rot="0">
            <a:off x="1896110"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405760" y="410928"/>
            <a:ext cx="1761083"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North Star</a:t>
            </a:r>
          </a:p>
        </p:txBody>
      </p:sp>
      <p:sp>
        <p:nvSpPr>
          <p:cNvPr name="Freeform 7" id="7"/>
          <p:cNvSpPr/>
          <p:nvPr/>
        </p:nvSpPr>
        <p:spPr>
          <a:xfrm flipH="true" flipV="false" rot="0">
            <a:off x="3933418"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6005390"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false" rot="0">
            <a:off x="8872708"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0" id="10"/>
          <p:cNvGrpSpPr/>
          <p:nvPr/>
        </p:nvGrpSpPr>
        <p:grpSpPr>
          <a:xfrm rot="0">
            <a:off x="335973" y="263361"/>
            <a:ext cx="597104" cy="59710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64CA9"/>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3380"/>
                </a:lnSpc>
              </a:pPr>
            </a:p>
          </p:txBody>
        </p:sp>
      </p:grpSp>
      <p:sp>
        <p:nvSpPr>
          <p:cNvPr name="TextBox 13" id="13"/>
          <p:cNvSpPr txBox="true"/>
          <p:nvPr/>
        </p:nvSpPr>
        <p:spPr>
          <a:xfrm rot="0">
            <a:off x="5443067" y="410928"/>
            <a:ext cx="2071972"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Functions</a:t>
            </a:r>
          </a:p>
        </p:txBody>
      </p:sp>
      <p:sp>
        <p:nvSpPr>
          <p:cNvPr name="TextBox 14" id="14"/>
          <p:cNvSpPr txBox="true"/>
          <p:nvPr/>
        </p:nvSpPr>
        <p:spPr>
          <a:xfrm rot="0">
            <a:off x="7515039" y="410928"/>
            <a:ext cx="2715338"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Goals &amp; KPIs</a:t>
            </a:r>
          </a:p>
        </p:txBody>
      </p:sp>
      <p:sp>
        <p:nvSpPr>
          <p:cNvPr name="TextBox 15" id="15"/>
          <p:cNvSpPr txBox="true"/>
          <p:nvPr/>
        </p:nvSpPr>
        <p:spPr>
          <a:xfrm rot="0">
            <a:off x="10382357" y="410928"/>
            <a:ext cx="1836150"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Personas</a:t>
            </a:r>
          </a:p>
        </p:txBody>
      </p:sp>
      <p:sp>
        <p:nvSpPr>
          <p:cNvPr name="Freeform 16" id="16"/>
          <p:cNvSpPr/>
          <p:nvPr/>
        </p:nvSpPr>
        <p:spPr>
          <a:xfrm flipH="true" flipV="false" rot="0">
            <a:off x="10966034" y="97511"/>
            <a:ext cx="13644574" cy="6946007"/>
          </a:xfrm>
          <a:custGeom>
            <a:avLst/>
            <a:gdLst/>
            <a:ahLst/>
            <a:cxnLst/>
            <a:rect r="r" b="b" t="t" l="l"/>
            <a:pathLst>
              <a:path h="6946007" w="13644574">
                <a:moveTo>
                  <a:pt x="13644573" y="0"/>
                </a:moveTo>
                <a:lnTo>
                  <a:pt x="0" y="0"/>
                </a:lnTo>
                <a:lnTo>
                  <a:pt x="0" y="6946007"/>
                </a:lnTo>
                <a:lnTo>
                  <a:pt x="13644573" y="6946007"/>
                </a:lnTo>
                <a:lnTo>
                  <a:pt x="1364457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7" id="17"/>
          <p:cNvSpPr/>
          <p:nvPr/>
        </p:nvSpPr>
        <p:spPr>
          <a:xfrm flipH="false" flipV="false" rot="0">
            <a:off x="15191021" y="459882"/>
            <a:ext cx="300609" cy="290771"/>
          </a:xfrm>
          <a:custGeom>
            <a:avLst/>
            <a:gdLst/>
            <a:ahLst/>
            <a:cxnLst/>
            <a:rect r="r" b="b" t="t" l="l"/>
            <a:pathLst>
              <a:path h="290771" w="300609">
                <a:moveTo>
                  <a:pt x="0" y="0"/>
                </a:moveTo>
                <a:lnTo>
                  <a:pt x="300609" y="0"/>
                </a:lnTo>
                <a:lnTo>
                  <a:pt x="300609" y="290771"/>
                </a:lnTo>
                <a:lnTo>
                  <a:pt x="0" y="2907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8" id="18"/>
          <p:cNvSpPr txBox="true"/>
          <p:nvPr/>
        </p:nvSpPr>
        <p:spPr>
          <a:xfrm rot="0">
            <a:off x="12475683" y="410928"/>
            <a:ext cx="2715338" cy="339725"/>
          </a:xfrm>
          <a:prstGeom prst="rect">
            <a:avLst/>
          </a:prstGeom>
        </p:spPr>
        <p:txBody>
          <a:bodyPr anchor="t" rtlCol="false" tIns="0" lIns="0" bIns="0" rIns="0">
            <a:spAutoFit/>
          </a:bodyPr>
          <a:lstStyle/>
          <a:p>
            <a:pPr algn="l">
              <a:lnSpc>
                <a:spcPts val="2800"/>
              </a:lnSpc>
            </a:pPr>
            <a:r>
              <a:rPr lang="en-US" sz="2000">
                <a:solidFill>
                  <a:srgbClr val="000000"/>
                </a:solidFill>
                <a:latin typeface="Garet"/>
                <a:ea typeface="Garet"/>
                <a:cs typeface="Garet"/>
                <a:sym typeface="Garet"/>
              </a:rPr>
              <a:t>Risk Matrix</a:t>
            </a:r>
          </a:p>
        </p:txBody>
      </p:sp>
      <p:sp>
        <p:nvSpPr>
          <p:cNvPr name="Freeform 19" id="19"/>
          <p:cNvSpPr/>
          <p:nvPr/>
        </p:nvSpPr>
        <p:spPr>
          <a:xfrm flipH="false" flipV="false" rot="0">
            <a:off x="15746825" y="449028"/>
            <a:ext cx="290771" cy="290771"/>
          </a:xfrm>
          <a:custGeom>
            <a:avLst/>
            <a:gdLst/>
            <a:ahLst/>
            <a:cxnLst/>
            <a:rect r="r" b="b" t="t" l="l"/>
            <a:pathLst>
              <a:path h="290771" w="290771">
                <a:moveTo>
                  <a:pt x="0" y="0"/>
                </a:moveTo>
                <a:lnTo>
                  <a:pt x="290771" y="0"/>
                </a:lnTo>
                <a:lnTo>
                  <a:pt x="290771" y="290770"/>
                </a:lnTo>
                <a:lnTo>
                  <a:pt x="0" y="29077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20" id="20"/>
          <p:cNvGrpSpPr/>
          <p:nvPr/>
        </p:nvGrpSpPr>
        <p:grpSpPr>
          <a:xfrm rot="0">
            <a:off x="0" y="1116460"/>
            <a:ext cx="18288000" cy="9170540"/>
            <a:chOff x="0" y="0"/>
            <a:chExt cx="4862686" cy="2438400"/>
          </a:xfrm>
        </p:grpSpPr>
        <p:sp>
          <p:nvSpPr>
            <p:cNvPr name="Freeform 21" id="21"/>
            <p:cNvSpPr/>
            <p:nvPr/>
          </p:nvSpPr>
          <p:spPr>
            <a:xfrm flipH="false" flipV="false" rot="0">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22" id="22"/>
            <p:cNvSpPr txBox="true"/>
            <p:nvPr/>
          </p:nvSpPr>
          <p:spPr>
            <a:xfrm>
              <a:off x="0" y="-38100"/>
              <a:ext cx="4862686" cy="2476500"/>
            </a:xfrm>
            <a:prstGeom prst="rect">
              <a:avLst/>
            </a:prstGeom>
          </p:spPr>
          <p:txBody>
            <a:bodyPr anchor="ctr" rtlCol="false" tIns="50800" lIns="50800" bIns="50800" rIns="50800"/>
            <a:lstStyle/>
            <a:p>
              <a:pPr algn="ctr">
                <a:lnSpc>
                  <a:spcPts val="3380"/>
                </a:lnSpc>
              </a:pPr>
            </a:p>
          </p:txBody>
        </p:sp>
      </p:grpSp>
      <p:sp>
        <p:nvSpPr>
          <p:cNvPr name="AutoShape 23" id="23"/>
          <p:cNvSpPr/>
          <p:nvPr/>
        </p:nvSpPr>
        <p:spPr>
          <a:xfrm rot="0">
            <a:off x="685272" y="1603451"/>
            <a:ext cx="343428" cy="0"/>
          </a:xfrm>
          <a:prstGeom prst="line">
            <a:avLst/>
          </a:prstGeom>
          <a:ln cap="rnd" w="47625">
            <a:solidFill>
              <a:srgbClr val="000000"/>
            </a:solidFill>
            <a:prstDash val="solid"/>
            <a:headEnd type="none" len="sm" w="sm"/>
            <a:tailEnd type="arrow" len="sm" w="med"/>
          </a:ln>
        </p:spPr>
      </p:sp>
      <p:sp>
        <p:nvSpPr>
          <p:cNvPr name="AutoShape 24" id="24"/>
          <p:cNvSpPr/>
          <p:nvPr/>
        </p:nvSpPr>
        <p:spPr>
          <a:xfrm rot="-10800000">
            <a:off x="168470" y="1603451"/>
            <a:ext cx="343428" cy="0"/>
          </a:xfrm>
          <a:prstGeom prst="line">
            <a:avLst/>
          </a:prstGeom>
          <a:ln cap="rnd" w="47625">
            <a:solidFill>
              <a:srgbClr val="000000"/>
            </a:solidFill>
            <a:prstDash val="solid"/>
            <a:headEnd type="none" len="sm" w="sm"/>
            <a:tailEnd type="arrow" len="sm" w="med"/>
          </a:ln>
        </p:spPr>
      </p:sp>
      <p:sp>
        <p:nvSpPr>
          <p:cNvPr name="Freeform 25" id="25"/>
          <p:cNvSpPr/>
          <p:nvPr/>
        </p:nvSpPr>
        <p:spPr>
          <a:xfrm flipH="false" flipV="false" rot="0">
            <a:off x="1200150" y="1443766"/>
            <a:ext cx="309499" cy="319371"/>
          </a:xfrm>
          <a:custGeom>
            <a:avLst/>
            <a:gdLst/>
            <a:ahLst/>
            <a:cxnLst/>
            <a:rect r="r" b="b" t="t" l="l"/>
            <a:pathLst>
              <a:path h="319371" w="309499">
                <a:moveTo>
                  <a:pt x="0" y="0"/>
                </a:moveTo>
                <a:lnTo>
                  <a:pt x="309499" y="0"/>
                </a:lnTo>
                <a:lnTo>
                  <a:pt x="309499" y="319371"/>
                </a:lnTo>
                <a:lnTo>
                  <a:pt x="0" y="31937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6" id="26"/>
          <p:cNvGrpSpPr/>
          <p:nvPr/>
        </p:nvGrpSpPr>
        <p:grpSpPr>
          <a:xfrm rot="0">
            <a:off x="1600768" y="1348239"/>
            <a:ext cx="15658532" cy="510426"/>
            <a:chOff x="0" y="0"/>
            <a:chExt cx="12467294" cy="406400"/>
          </a:xfrm>
        </p:grpSpPr>
        <p:sp>
          <p:nvSpPr>
            <p:cNvPr name="Freeform 27" id="27"/>
            <p:cNvSpPr/>
            <p:nvPr/>
          </p:nvSpPr>
          <p:spPr>
            <a:xfrm flipH="false" flipV="false" rot="0">
              <a:off x="0" y="0"/>
              <a:ext cx="12467294" cy="406400"/>
            </a:xfrm>
            <a:custGeom>
              <a:avLst/>
              <a:gdLst/>
              <a:ahLst/>
              <a:cxnLst/>
              <a:rect r="r" b="b" t="t" l="l"/>
              <a:pathLst>
                <a:path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name="TextBox 28" id="28"/>
            <p:cNvSpPr txBox="true"/>
            <p:nvPr/>
          </p:nvSpPr>
          <p:spPr>
            <a:xfrm>
              <a:off x="0" y="-28575"/>
              <a:ext cx="12467294" cy="434975"/>
            </a:xfrm>
            <a:prstGeom prst="rect">
              <a:avLst/>
            </a:prstGeom>
          </p:spPr>
          <p:txBody>
            <a:bodyPr anchor="ctr" rtlCol="false" tIns="50800" lIns="50800" bIns="50800" rIns="50800"/>
            <a:lstStyle/>
            <a:p>
              <a:pPr algn="ctr">
                <a:lnSpc>
                  <a:spcPts val="3380"/>
                </a:lnSpc>
              </a:pPr>
            </a:p>
          </p:txBody>
        </p:sp>
      </p:grpSp>
      <p:sp>
        <p:nvSpPr>
          <p:cNvPr name="Freeform 29" id="29"/>
          <p:cNvSpPr/>
          <p:nvPr/>
        </p:nvSpPr>
        <p:spPr>
          <a:xfrm flipH="false" flipV="false" rot="0">
            <a:off x="1752902" y="1443766"/>
            <a:ext cx="333943" cy="319371"/>
          </a:xfrm>
          <a:custGeom>
            <a:avLst/>
            <a:gdLst/>
            <a:ahLst/>
            <a:cxnLst/>
            <a:rect r="r" b="b" t="t" l="l"/>
            <a:pathLst>
              <a:path h="319371" w="333943">
                <a:moveTo>
                  <a:pt x="0" y="0"/>
                </a:moveTo>
                <a:lnTo>
                  <a:pt x="333942" y="0"/>
                </a:lnTo>
                <a:lnTo>
                  <a:pt x="333942" y="319371"/>
                </a:lnTo>
                <a:lnTo>
                  <a:pt x="0" y="31937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30" id="30"/>
          <p:cNvSpPr txBox="true"/>
          <p:nvPr/>
        </p:nvSpPr>
        <p:spPr>
          <a:xfrm rot="0">
            <a:off x="2258294" y="1368501"/>
            <a:ext cx="8707740" cy="422275"/>
          </a:xfrm>
          <a:prstGeom prst="rect">
            <a:avLst/>
          </a:prstGeom>
        </p:spPr>
        <p:txBody>
          <a:bodyPr anchor="t" rtlCol="false" tIns="0" lIns="0" bIns="0" rIns="0">
            <a:spAutoFit/>
          </a:bodyPr>
          <a:lstStyle/>
          <a:p>
            <a:pPr algn="l">
              <a:lnSpc>
                <a:spcPts val="3499"/>
              </a:lnSpc>
            </a:pPr>
            <a:r>
              <a:rPr lang="en-US" sz="2499">
                <a:solidFill>
                  <a:srgbClr val="48494E"/>
                </a:solidFill>
                <a:latin typeface="Garet"/>
                <a:ea typeface="Garet"/>
                <a:cs typeface="Garet"/>
                <a:sym typeface="Garet"/>
              </a:rPr>
              <a:t>Insert your topic here</a:t>
            </a:r>
          </a:p>
        </p:txBody>
      </p:sp>
      <p:graphicFrame>
        <p:nvGraphicFramePr>
          <p:cNvPr name="Table 31" id="31"/>
          <p:cNvGraphicFramePr>
            <a:graphicFrameLocks noGrp="true"/>
          </p:cNvGraphicFramePr>
          <p:nvPr/>
        </p:nvGraphicFramePr>
        <p:xfrm>
          <a:off x="1373950" y="3345702"/>
          <a:ext cx="15749651" cy="6149811"/>
        </p:xfrm>
        <a:graphic>
          <a:graphicData uri="http://schemas.openxmlformats.org/drawingml/2006/table">
            <a:tbl>
              <a:tblPr/>
              <a:tblGrid>
                <a:gridCol w="3937413"/>
                <a:gridCol w="4022115"/>
                <a:gridCol w="3852710"/>
                <a:gridCol w="3937413"/>
              </a:tblGrid>
              <a:tr h="2034113">
                <a:tc>
                  <a:txBody>
                    <a:bodyPr anchor="t" rtlCol="false"/>
                    <a:lstStyle/>
                    <a:p>
                      <a:pPr algn="ctr">
                        <a:lnSpc>
                          <a:spcPts val="4200"/>
                        </a:lnSpc>
                        <a:defRPr/>
                      </a:pPr>
                      <a:r>
                        <a:rPr lang="en-US" sz="3000" b="true">
                          <a:solidFill>
                            <a:srgbClr val="000000"/>
                          </a:solidFill>
                          <a:latin typeface="Garet Bold"/>
                          <a:ea typeface="Garet Bold"/>
                          <a:cs typeface="Garet Bold"/>
                          <a:sym typeface="Garet Bold"/>
                        </a:rPr>
                        <a:t>Entendo muito</a:t>
                      </a:r>
                      <a:endParaRPr lang="en-US" sz="1100"/>
                    </a:p>
                  </a:txBody>
                  <a:tcPr marL="190500" marR="190500" marT="190500" marB="190500" anchor="ctr">
                    <a:lnL cmpd="sng" algn="ctr" cap="flat" w="47625">
                      <a:solidFill>
                        <a:srgbClr val="564CA9"/>
                      </a:solidFill>
                      <a:prstDash val="solid"/>
                      <a:round/>
                      <a:headEnd type="none" w="med" len="med"/>
                      <a:tailEnd type="none" w="med" len="med"/>
                    </a:lnL>
                    <a:lnR cmpd="sng" algn="ctr" cap="flat" w="47625">
                      <a:solidFill>
                        <a:srgbClr val="564CA9"/>
                      </a:solidFill>
                      <a:prstDash val="solid"/>
                      <a:round/>
                      <a:headEnd type="none" w="med" len="med"/>
                      <a:tailEnd type="none" w="med" len="med"/>
                    </a:lnR>
                    <a:lnT cmpd="sng" algn="ctr" cap="flat" w="47625">
                      <a:solidFill>
                        <a:srgbClr val="564CA9"/>
                      </a:solidFill>
                      <a:prstDash val="solid"/>
                      <a:round/>
                      <a:headEnd type="none" w="med" len="med"/>
                      <a:tailEnd type="none" w="med" len="med"/>
                    </a:lnT>
                    <a:lnB cmpd="sng" algn="ctr" cap="flat" w="47625">
                      <a:solidFill>
                        <a:srgbClr val="564CA9"/>
                      </a:solidFill>
                      <a:prstDash val="solid"/>
                      <a:round/>
                      <a:headEnd type="none" w="med" len="med"/>
                      <a:tailEnd type="none" w="med" len="med"/>
                    </a:lnB>
                    <a:solidFill>
                      <a:srgbClr val="BB99FF"/>
                    </a:solidFill>
                  </a:tcPr>
                </a:tc>
                <a:tc>
                  <a:txBody>
                    <a:bodyPr anchor="t" rtlCol="false"/>
                    <a:lstStyle/>
                    <a:p>
                      <a:pPr algn="ctr">
                        <a:lnSpc>
                          <a:spcPts val="2800"/>
                        </a:lnSpc>
                        <a:defRPr/>
                      </a:pPr>
                      <a:endParaRPr lang="en-US" sz="1100"/>
                    </a:p>
                  </a:txBody>
                  <a:tcPr marL="190500" marR="190500" marT="190500" marB="190500" anchor="ctr">
                    <a:lnL cmpd="sng" algn="ctr" cap="flat" w="47625">
                      <a:solidFill>
                        <a:srgbClr val="564CA9"/>
                      </a:solidFill>
                      <a:prstDash val="solid"/>
                      <a:round/>
                      <a:headEnd type="none" w="med" len="med"/>
                      <a:tailEnd type="none" w="med" len="med"/>
                    </a:lnL>
                    <a:lnR cmpd="sng" algn="ctr" cap="flat" w="47625">
                      <a:solidFill>
                        <a:srgbClr val="564CA9"/>
                      </a:solidFill>
                      <a:prstDash val="solid"/>
                      <a:round/>
                      <a:headEnd type="none" w="med" len="med"/>
                      <a:tailEnd type="none" w="med" len="med"/>
                    </a:lnR>
                    <a:lnT cmpd="sng" algn="ctr" cap="flat" w="47625">
                      <a:solidFill>
                        <a:srgbClr val="564CA9"/>
                      </a:solidFill>
                      <a:prstDash val="solid"/>
                      <a:round/>
                      <a:headEnd type="none" w="med" len="med"/>
                      <a:tailEnd type="none" w="med" len="med"/>
                    </a:lnT>
                    <a:lnB cmpd="sng" algn="ctr" cap="flat" w="47625">
                      <a:solidFill>
                        <a:srgbClr val="564CA9"/>
                      </a:solidFill>
                      <a:prstDash val="solid"/>
                      <a:round/>
                      <a:headEnd type="none" w="med" len="med"/>
                      <a:tailEnd type="none" w="med" len="med"/>
                    </a:lnB>
                    <a:solidFill>
                      <a:srgbClr val="FFEC99"/>
                    </a:solidFill>
                  </a:tcPr>
                </a:tc>
                <a:tc>
                  <a:txBody>
                    <a:bodyPr anchor="t" rtlCol="false"/>
                    <a:lstStyle/>
                    <a:p>
                      <a:pPr algn="l" marL="431801" indent="-215900" lvl="1">
                        <a:lnSpc>
                          <a:spcPts val="2800"/>
                        </a:lnSpc>
                        <a:buFont typeface="Arial"/>
                        <a:buChar char="•"/>
                        <a:defRPr/>
                      </a:pPr>
                      <a:r>
                        <a:rPr lang="en-US" b="true" sz="2000">
                          <a:solidFill>
                            <a:srgbClr val="000000"/>
                          </a:solidFill>
                          <a:latin typeface="Garet Bold"/>
                          <a:ea typeface="Garet Bold"/>
                          <a:cs typeface="Garet Bold"/>
                          <a:sym typeface="Garet Bold"/>
                        </a:rPr>
                        <a:t>Sistema de Confirmação</a:t>
                      </a:r>
                      <a:endParaRPr lang="en-US" sz="1100"/>
                    </a:p>
                  </a:txBody>
                  <a:tcPr marL="190500" marR="190500" marT="190500" marB="190500" anchor="ctr">
                    <a:lnL cmpd="sng" algn="ctr" cap="flat" w="47625">
                      <a:solidFill>
                        <a:srgbClr val="564CA9"/>
                      </a:solidFill>
                      <a:prstDash val="solid"/>
                      <a:round/>
                      <a:headEnd type="none" w="med" len="med"/>
                      <a:tailEnd type="none" w="med" len="med"/>
                    </a:lnL>
                    <a:lnR cmpd="sng" algn="ctr" cap="flat" w="47625">
                      <a:solidFill>
                        <a:srgbClr val="564CA9"/>
                      </a:solidFill>
                      <a:prstDash val="solid"/>
                      <a:round/>
                      <a:headEnd type="none" w="med" len="med"/>
                      <a:tailEnd type="none" w="med" len="med"/>
                    </a:lnR>
                    <a:lnT cmpd="sng" algn="ctr" cap="flat" w="47625">
                      <a:solidFill>
                        <a:srgbClr val="564CA9"/>
                      </a:solidFill>
                      <a:prstDash val="solid"/>
                      <a:round/>
                      <a:headEnd type="none" w="med" len="med"/>
                      <a:tailEnd type="none" w="med" len="med"/>
                    </a:lnT>
                    <a:lnB cmpd="sng" algn="ctr" cap="flat" w="47625">
                      <a:solidFill>
                        <a:srgbClr val="564CA9"/>
                      </a:solidFill>
                      <a:prstDash val="solid"/>
                      <a:round/>
                      <a:headEnd type="none" w="med" len="med"/>
                      <a:tailEnd type="none" w="med" len="med"/>
                    </a:lnB>
                    <a:solidFill>
                      <a:srgbClr val="A9FF6D"/>
                    </a:solidFill>
                  </a:tcPr>
                </a:tc>
                <a:tc>
                  <a:txBody>
                    <a:bodyPr anchor="t" rtlCol="false"/>
                    <a:lstStyle/>
                    <a:p>
                      <a:pPr algn="l" marL="431801" indent="-215900" lvl="1">
                        <a:lnSpc>
                          <a:spcPts val="2800"/>
                        </a:lnSpc>
                        <a:buFont typeface="Arial"/>
                        <a:buChar char="•"/>
                        <a:defRPr/>
                      </a:pPr>
                      <a:r>
                        <a:rPr lang="en-US" b="true" sz="2000">
                          <a:solidFill>
                            <a:srgbClr val="000000"/>
                          </a:solidFill>
                          <a:latin typeface="Garet Bold"/>
                          <a:ea typeface="Garet Bold"/>
                          <a:cs typeface="Garet Bold"/>
                          <a:sym typeface="Garet Bold"/>
                        </a:rPr>
                        <a:t>Regras de funcionamento dos eventos</a:t>
                      </a:r>
                      <a:endParaRPr lang="en-US" sz="1100"/>
                    </a:p>
                  </a:txBody>
                  <a:tcPr marL="190500" marR="190500" marT="190500" marB="190500" anchor="ctr">
                    <a:lnL cmpd="sng" algn="ctr" cap="flat" w="47625">
                      <a:solidFill>
                        <a:srgbClr val="564CA9"/>
                      </a:solidFill>
                      <a:prstDash val="solid"/>
                      <a:round/>
                      <a:headEnd type="none" w="med" len="med"/>
                      <a:tailEnd type="none" w="med" len="med"/>
                    </a:lnL>
                    <a:lnR cmpd="sng" algn="ctr" cap="flat" w="47625">
                      <a:solidFill>
                        <a:srgbClr val="564CA9"/>
                      </a:solidFill>
                      <a:prstDash val="solid"/>
                      <a:round/>
                      <a:headEnd type="none" w="med" len="med"/>
                      <a:tailEnd type="none" w="med" len="med"/>
                    </a:lnR>
                    <a:lnT cmpd="sng" algn="ctr" cap="flat" w="47625">
                      <a:solidFill>
                        <a:srgbClr val="564CA9"/>
                      </a:solidFill>
                      <a:prstDash val="solid"/>
                      <a:round/>
                      <a:headEnd type="none" w="med" len="med"/>
                      <a:tailEnd type="none" w="med" len="med"/>
                    </a:lnT>
                    <a:lnB cmpd="sng" algn="ctr" cap="flat" w="47625">
                      <a:solidFill>
                        <a:srgbClr val="564CA9"/>
                      </a:solidFill>
                      <a:prstDash val="solid"/>
                      <a:round/>
                      <a:headEnd type="none" w="med" len="med"/>
                      <a:tailEnd type="none" w="med" len="med"/>
                    </a:lnB>
                    <a:solidFill>
                      <a:srgbClr val="A9FF6D"/>
                    </a:solidFill>
                  </a:tcPr>
                </a:tc>
              </a:tr>
              <a:tr h="2081586">
                <a:tc>
                  <a:txBody>
                    <a:bodyPr anchor="t" rtlCol="false"/>
                    <a:lstStyle/>
                    <a:p>
                      <a:pPr algn="ctr">
                        <a:lnSpc>
                          <a:spcPts val="4200"/>
                        </a:lnSpc>
                        <a:defRPr/>
                      </a:pPr>
                      <a:r>
                        <a:rPr lang="en-US" sz="3000" b="true">
                          <a:solidFill>
                            <a:srgbClr val="000000"/>
                          </a:solidFill>
                          <a:latin typeface="Garet Bold"/>
                          <a:ea typeface="Garet Bold"/>
                          <a:cs typeface="Garet Bold"/>
                          <a:sym typeface="Garet Bold"/>
                        </a:rPr>
                        <a:t>Entendo</a:t>
                      </a:r>
                      <a:endParaRPr lang="en-US" sz="1100"/>
                    </a:p>
                  </a:txBody>
                  <a:tcPr marL="190500" marR="190500" marT="190500" marB="190500" anchor="ctr">
                    <a:lnL cmpd="sng" algn="ctr" cap="flat" w="47625">
                      <a:solidFill>
                        <a:srgbClr val="564CA9"/>
                      </a:solidFill>
                      <a:prstDash val="solid"/>
                      <a:round/>
                      <a:headEnd type="none" w="med" len="med"/>
                      <a:tailEnd type="none" w="med" len="med"/>
                    </a:lnL>
                    <a:lnR cmpd="sng" algn="ctr" cap="flat" w="47625">
                      <a:solidFill>
                        <a:srgbClr val="564CA9"/>
                      </a:solidFill>
                      <a:prstDash val="solid"/>
                      <a:round/>
                      <a:headEnd type="none" w="med" len="med"/>
                      <a:tailEnd type="none" w="med" len="med"/>
                    </a:lnR>
                    <a:lnT cmpd="sng" algn="ctr" cap="flat" w="47625">
                      <a:solidFill>
                        <a:srgbClr val="564CA9"/>
                      </a:solidFill>
                      <a:prstDash val="solid"/>
                      <a:round/>
                      <a:headEnd type="none" w="med" len="med"/>
                      <a:tailEnd type="none" w="med" len="med"/>
                    </a:lnT>
                    <a:lnB cmpd="sng" algn="ctr" cap="flat" w="47625">
                      <a:solidFill>
                        <a:srgbClr val="564CA9"/>
                      </a:solidFill>
                      <a:prstDash val="solid"/>
                      <a:round/>
                      <a:headEnd type="none" w="med" len="med"/>
                      <a:tailEnd type="none" w="med" len="med"/>
                    </a:lnB>
                    <a:solidFill>
                      <a:srgbClr val="DECDFF"/>
                    </a:solidFill>
                  </a:tcPr>
                </a:tc>
                <a:tc>
                  <a:txBody>
                    <a:bodyPr anchor="t" rtlCol="false"/>
                    <a:lstStyle/>
                    <a:p>
                      <a:pPr algn="ctr" marL="431801" indent="-215900" lvl="1">
                        <a:lnSpc>
                          <a:spcPts val="2800"/>
                        </a:lnSpc>
                        <a:buFont typeface="Arial"/>
                        <a:buChar char="•"/>
                        <a:defRPr/>
                      </a:pPr>
                      <a:r>
                        <a:rPr lang="en-US" b="true" sz="2000">
                          <a:solidFill>
                            <a:srgbClr val="000000"/>
                          </a:solidFill>
                          <a:latin typeface="Garet Bold"/>
                          <a:ea typeface="Garet Bold"/>
                          <a:cs typeface="Garet Bold"/>
                          <a:sym typeface="Garet Bold"/>
                        </a:rPr>
                        <a:t>Sistema de avaliação e feedback dos eventos</a:t>
                      </a:r>
                      <a:endParaRPr lang="en-US" sz="1100"/>
                    </a:p>
                  </a:txBody>
                  <a:tcPr marL="190500" marR="190500" marT="190500" marB="190500" anchor="ctr">
                    <a:lnL cmpd="sng" algn="ctr" cap="flat" w="47625">
                      <a:solidFill>
                        <a:srgbClr val="564CA9"/>
                      </a:solidFill>
                      <a:prstDash val="solid"/>
                      <a:round/>
                      <a:headEnd type="none" w="med" len="med"/>
                      <a:tailEnd type="none" w="med" len="med"/>
                    </a:lnL>
                    <a:lnR cmpd="sng" algn="ctr" cap="flat" w="47625">
                      <a:solidFill>
                        <a:srgbClr val="564CA9"/>
                      </a:solidFill>
                      <a:prstDash val="solid"/>
                      <a:round/>
                      <a:headEnd type="none" w="med" len="med"/>
                      <a:tailEnd type="none" w="med" len="med"/>
                    </a:lnR>
                    <a:lnT cmpd="sng" algn="ctr" cap="flat" w="47625">
                      <a:solidFill>
                        <a:srgbClr val="564CA9"/>
                      </a:solidFill>
                      <a:prstDash val="solid"/>
                      <a:round/>
                      <a:headEnd type="none" w="med" len="med"/>
                      <a:tailEnd type="none" w="med" len="med"/>
                    </a:lnT>
                    <a:lnB cmpd="sng" algn="ctr" cap="flat" w="47625">
                      <a:solidFill>
                        <a:srgbClr val="564CA9"/>
                      </a:solidFill>
                      <a:prstDash val="solid"/>
                      <a:round/>
                      <a:headEnd type="none" w="med" len="med"/>
                      <a:tailEnd type="none" w="med" len="med"/>
                    </a:lnB>
                    <a:solidFill>
                      <a:srgbClr val="F69D9D"/>
                    </a:solidFill>
                  </a:tcPr>
                </a:tc>
                <a:tc>
                  <a:txBody>
                    <a:bodyPr anchor="t" rtlCol="false"/>
                    <a:lstStyle/>
                    <a:p>
                      <a:pPr algn="ctr" marL="431801" indent="-215900" lvl="1">
                        <a:lnSpc>
                          <a:spcPts val="2800"/>
                        </a:lnSpc>
                        <a:buFont typeface="Arial"/>
                        <a:buChar char="•"/>
                        <a:defRPr/>
                      </a:pPr>
                      <a:r>
                        <a:rPr lang="en-US" b="true" sz="2000">
                          <a:solidFill>
                            <a:srgbClr val="000000"/>
                          </a:solidFill>
                          <a:latin typeface="Garet Bold"/>
                          <a:ea typeface="Garet Bold"/>
                          <a:cs typeface="Garet Bold"/>
                          <a:sym typeface="Garet Bold"/>
                        </a:rPr>
                        <a:t>Cadastro de eventos</a:t>
                      </a:r>
                      <a:endParaRPr lang="en-US" sz="1100"/>
                    </a:p>
                    <a:p>
                      <a:pPr algn="ctr" marL="431801" indent="-215900" lvl="1">
                        <a:lnSpc>
                          <a:spcPts val="2800"/>
                        </a:lnSpc>
                        <a:buFont typeface="Arial"/>
                        <a:buChar char="•"/>
                      </a:pPr>
                      <a:r>
                        <a:rPr lang="en-US" b="true" sz="2000">
                          <a:solidFill>
                            <a:srgbClr val="000000"/>
                          </a:solidFill>
                          <a:latin typeface="Garet Bold"/>
                          <a:ea typeface="Garet Bold"/>
                          <a:cs typeface="Garet Bold"/>
                          <a:sym typeface="Garet Bold"/>
                        </a:rPr>
                        <a:t>Gestão de usuários e permissões</a:t>
                      </a:r>
                    </a:p>
                    <a:p>
                      <a:pPr algn="ctr">
                        <a:lnSpc>
                          <a:spcPts val="2800"/>
                        </a:lnSpc>
                      </a:pPr>
                    </a:p>
                  </a:txBody>
                  <a:tcPr marL="190500" marR="190500" marT="190500" marB="190500" anchor="ctr">
                    <a:lnL cmpd="sng" algn="ctr" cap="flat" w="47625">
                      <a:solidFill>
                        <a:srgbClr val="564CA9"/>
                      </a:solidFill>
                      <a:prstDash val="solid"/>
                      <a:round/>
                      <a:headEnd type="none" w="med" len="med"/>
                      <a:tailEnd type="none" w="med" len="med"/>
                    </a:lnL>
                    <a:lnR cmpd="sng" algn="ctr" cap="flat" w="47625">
                      <a:solidFill>
                        <a:srgbClr val="564CA9"/>
                      </a:solidFill>
                      <a:prstDash val="solid"/>
                      <a:round/>
                      <a:headEnd type="none" w="med" len="med"/>
                      <a:tailEnd type="none" w="med" len="med"/>
                    </a:lnR>
                    <a:lnT cmpd="sng" algn="ctr" cap="flat" w="47625">
                      <a:solidFill>
                        <a:srgbClr val="564CA9"/>
                      </a:solidFill>
                      <a:prstDash val="solid"/>
                      <a:round/>
                      <a:headEnd type="none" w="med" len="med"/>
                      <a:tailEnd type="none" w="med" len="med"/>
                    </a:lnT>
                    <a:lnB cmpd="sng" algn="ctr" cap="flat" w="47625">
                      <a:solidFill>
                        <a:srgbClr val="564CA9"/>
                      </a:solidFill>
                      <a:prstDash val="solid"/>
                      <a:round/>
                      <a:headEnd type="none" w="med" len="med"/>
                      <a:tailEnd type="none" w="med" len="med"/>
                    </a:lnB>
                    <a:solidFill>
                      <a:srgbClr val="FFEC99"/>
                    </a:solidFill>
                  </a:tcPr>
                </a:tc>
                <a:tc>
                  <a:txBody>
                    <a:bodyPr anchor="t" rtlCol="false"/>
                    <a:lstStyle/>
                    <a:p>
                      <a:pPr algn="l" marL="431801" indent="-215900" lvl="1">
                        <a:lnSpc>
                          <a:spcPts val="2800"/>
                        </a:lnSpc>
                        <a:buFont typeface="Arial"/>
                        <a:buChar char="•"/>
                        <a:defRPr/>
                      </a:pPr>
                      <a:r>
                        <a:rPr lang="en-US" b="true" sz="2000">
                          <a:solidFill>
                            <a:srgbClr val="000000"/>
                          </a:solidFill>
                          <a:latin typeface="Garet Bold"/>
                          <a:ea typeface="Garet Bold"/>
                          <a:cs typeface="Garet Bold"/>
                          <a:sym typeface="Garet Bold"/>
                        </a:rPr>
                        <a:t>Responsividade</a:t>
                      </a:r>
                      <a:endParaRPr lang="en-US" sz="1100"/>
                    </a:p>
                  </a:txBody>
                  <a:tcPr marL="190500" marR="190500" marT="190500" marB="190500" anchor="ctr">
                    <a:lnL cmpd="sng" algn="ctr" cap="flat" w="47625">
                      <a:solidFill>
                        <a:srgbClr val="564CA9"/>
                      </a:solidFill>
                      <a:prstDash val="solid"/>
                      <a:round/>
                      <a:headEnd type="none" w="med" len="med"/>
                      <a:tailEnd type="none" w="med" len="med"/>
                    </a:lnL>
                    <a:lnR cmpd="sng" algn="ctr" cap="flat" w="47625">
                      <a:solidFill>
                        <a:srgbClr val="564CA9"/>
                      </a:solidFill>
                      <a:prstDash val="solid"/>
                      <a:round/>
                      <a:headEnd type="none" w="med" len="med"/>
                      <a:tailEnd type="none" w="med" len="med"/>
                    </a:lnR>
                    <a:lnT cmpd="sng" algn="ctr" cap="flat" w="47625">
                      <a:solidFill>
                        <a:srgbClr val="564CA9"/>
                      </a:solidFill>
                      <a:prstDash val="solid"/>
                      <a:round/>
                      <a:headEnd type="none" w="med" len="med"/>
                      <a:tailEnd type="none" w="med" len="med"/>
                    </a:lnT>
                    <a:lnB cmpd="sng" algn="ctr" cap="flat" w="47625">
                      <a:solidFill>
                        <a:srgbClr val="564CA9"/>
                      </a:solidFill>
                      <a:prstDash val="solid"/>
                      <a:round/>
                      <a:headEnd type="none" w="med" len="med"/>
                      <a:tailEnd type="none" w="med" len="med"/>
                    </a:lnB>
                    <a:solidFill>
                      <a:srgbClr val="A9FF6D"/>
                    </a:solidFill>
                  </a:tcPr>
                </a:tc>
              </a:tr>
              <a:tr h="2034113">
                <a:tc>
                  <a:txBody>
                    <a:bodyPr anchor="t" rtlCol="false"/>
                    <a:lstStyle/>
                    <a:p>
                      <a:pPr algn="ctr">
                        <a:lnSpc>
                          <a:spcPts val="4200"/>
                        </a:lnSpc>
                        <a:defRPr/>
                      </a:pPr>
                      <a:r>
                        <a:rPr lang="en-US" sz="3000" b="true">
                          <a:solidFill>
                            <a:srgbClr val="000000"/>
                          </a:solidFill>
                          <a:latin typeface="Garet Bold"/>
                          <a:ea typeface="Garet Bold"/>
                          <a:cs typeface="Garet Bold"/>
                          <a:sym typeface="Garet Bold"/>
                        </a:rPr>
                        <a:t>Entendo Pouco</a:t>
                      </a:r>
                      <a:endParaRPr lang="en-US" sz="1100"/>
                    </a:p>
                  </a:txBody>
                  <a:tcPr marL="190500" marR="190500" marT="190500" marB="190500" anchor="ctr">
                    <a:lnL cmpd="sng" algn="ctr" cap="flat" w="47625">
                      <a:solidFill>
                        <a:srgbClr val="564CA9"/>
                      </a:solidFill>
                      <a:prstDash val="solid"/>
                      <a:round/>
                      <a:headEnd type="none" w="med" len="med"/>
                      <a:tailEnd type="none" w="med" len="med"/>
                    </a:lnL>
                    <a:lnR cmpd="sng" algn="ctr" cap="flat" w="47625">
                      <a:solidFill>
                        <a:srgbClr val="564CA9"/>
                      </a:solidFill>
                      <a:prstDash val="solid"/>
                      <a:round/>
                      <a:headEnd type="none" w="med" len="med"/>
                      <a:tailEnd type="none" w="med" len="med"/>
                    </a:lnR>
                    <a:lnT cmpd="sng" algn="ctr" cap="flat" w="47625">
                      <a:solidFill>
                        <a:srgbClr val="564CA9"/>
                      </a:solidFill>
                      <a:prstDash val="solid"/>
                      <a:round/>
                      <a:headEnd type="none" w="med" len="med"/>
                      <a:tailEnd type="none" w="med" len="med"/>
                    </a:lnT>
                    <a:lnB cmpd="sng" algn="ctr" cap="flat" w="47625">
                      <a:solidFill>
                        <a:srgbClr val="564CA9"/>
                      </a:solidFill>
                      <a:prstDash val="solid"/>
                      <a:round/>
                      <a:headEnd type="none" w="med" len="med"/>
                      <a:tailEnd type="none" w="med" len="med"/>
                    </a:lnB>
                    <a:solidFill>
                      <a:srgbClr val="DECDFF"/>
                    </a:solidFill>
                  </a:tcPr>
                </a:tc>
                <a:tc>
                  <a:txBody>
                    <a:bodyPr anchor="t" rtlCol="false"/>
                    <a:lstStyle/>
                    <a:p>
                      <a:pPr algn="l" marL="431801" indent="-215900" lvl="1">
                        <a:lnSpc>
                          <a:spcPts val="2800"/>
                        </a:lnSpc>
                        <a:buFont typeface="Arial"/>
                        <a:buChar char="•"/>
                        <a:defRPr/>
                      </a:pPr>
                      <a:r>
                        <a:rPr lang="en-US" b="true" sz="2000">
                          <a:solidFill>
                            <a:srgbClr val="000000"/>
                          </a:solidFill>
                          <a:latin typeface="Garet Bold"/>
                          <a:ea typeface="Garet Bold"/>
                          <a:cs typeface="Garet Bold"/>
                          <a:sym typeface="Garet Bold"/>
                        </a:rPr>
                        <a:t>Disparar e-mails para confirmação de cadastro</a:t>
                      </a:r>
                      <a:endParaRPr lang="en-US" sz="1100"/>
                    </a:p>
                  </a:txBody>
                  <a:tcPr marL="190500" marR="190500" marT="190500" marB="190500" anchor="ctr">
                    <a:lnL cmpd="sng" algn="ctr" cap="flat" w="47625">
                      <a:solidFill>
                        <a:srgbClr val="564CA9"/>
                      </a:solidFill>
                      <a:prstDash val="solid"/>
                      <a:round/>
                      <a:headEnd type="none" w="med" len="med"/>
                      <a:tailEnd type="none" w="med" len="med"/>
                    </a:lnL>
                    <a:lnR cmpd="sng" algn="ctr" cap="flat" w="47625">
                      <a:solidFill>
                        <a:srgbClr val="564CA9"/>
                      </a:solidFill>
                      <a:prstDash val="solid"/>
                      <a:round/>
                      <a:headEnd type="none" w="med" len="med"/>
                      <a:tailEnd type="none" w="med" len="med"/>
                    </a:lnR>
                    <a:lnT cmpd="sng" algn="ctr" cap="flat" w="47625">
                      <a:solidFill>
                        <a:srgbClr val="564CA9"/>
                      </a:solidFill>
                      <a:prstDash val="solid"/>
                      <a:round/>
                      <a:headEnd type="none" w="med" len="med"/>
                      <a:tailEnd type="none" w="med" len="med"/>
                    </a:lnT>
                    <a:lnB cmpd="sng" algn="ctr" cap="flat" w="47625">
                      <a:solidFill>
                        <a:srgbClr val="564CA9"/>
                      </a:solidFill>
                      <a:prstDash val="solid"/>
                      <a:round/>
                      <a:headEnd type="none" w="med" len="med"/>
                      <a:tailEnd type="none" w="med" len="med"/>
                    </a:lnB>
                    <a:solidFill>
                      <a:srgbClr val="F69D9D"/>
                    </a:solidFill>
                  </a:tcPr>
                </a:tc>
                <a:tc>
                  <a:txBody>
                    <a:bodyPr anchor="t" rtlCol="false"/>
                    <a:lstStyle/>
                    <a:p>
                      <a:pPr algn="l" marL="431801" indent="-215900" lvl="1">
                        <a:lnSpc>
                          <a:spcPts val="2800"/>
                        </a:lnSpc>
                        <a:buFont typeface="Arial"/>
                        <a:buChar char="•"/>
                        <a:defRPr/>
                      </a:pPr>
                      <a:r>
                        <a:rPr lang="en-US" b="true" sz="2000">
                          <a:solidFill>
                            <a:srgbClr val="000000"/>
                          </a:solidFill>
                          <a:latin typeface="Garet Bold"/>
                          <a:ea typeface="Garet Bold"/>
                          <a:cs typeface="Garet Bold"/>
                          <a:sym typeface="Garet Bold"/>
                        </a:rPr>
                        <a:t>Criar um CRUD de eventos</a:t>
                      </a:r>
                      <a:endParaRPr lang="en-US" sz="1100"/>
                    </a:p>
                  </a:txBody>
                  <a:tcPr marL="190500" marR="190500" marT="190500" marB="190500" anchor="ctr">
                    <a:lnL cmpd="sng" algn="ctr" cap="flat" w="47625">
                      <a:solidFill>
                        <a:srgbClr val="564CA9"/>
                      </a:solidFill>
                      <a:prstDash val="solid"/>
                      <a:round/>
                      <a:headEnd type="none" w="med" len="med"/>
                      <a:tailEnd type="none" w="med" len="med"/>
                    </a:lnL>
                    <a:lnR cmpd="sng" algn="ctr" cap="flat" w="47625">
                      <a:solidFill>
                        <a:srgbClr val="564CA9"/>
                      </a:solidFill>
                      <a:prstDash val="solid"/>
                      <a:round/>
                      <a:headEnd type="none" w="med" len="med"/>
                      <a:tailEnd type="none" w="med" len="med"/>
                    </a:lnR>
                    <a:lnT cmpd="sng" algn="ctr" cap="flat" w="47625">
                      <a:solidFill>
                        <a:srgbClr val="564CA9"/>
                      </a:solidFill>
                      <a:prstDash val="solid"/>
                      <a:round/>
                      <a:headEnd type="none" w="med" len="med"/>
                      <a:tailEnd type="none" w="med" len="med"/>
                    </a:lnT>
                    <a:lnB cmpd="sng" algn="ctr" cap="flat" w="47625">
                      <a:solidFill>
                        <a:srgbClr val="564CA9"/>
                      </a:solidFill>
                      <a:prstDash val="solid"/>
                      <a:round/>
                      <a:headEnd type="none" w="med" len="med"/>
                      <a:tailEnd type="none" w="med" len="med"/>
                    </a:lnB>
                    <a:solidFill>
                      <a:srgbClr val="F69D9D"/>
                    </a:solidFill>
                  </a:tcPr>
                </a:tc>
                <a:tc>
                  <a:txBody>
                    <a:bodyPr anchor="t" rtlCol="false"/>
                    <a:lstStyle/>
                    <a:p>
                      <a:pPr algn="ctr" marL="431801" indent="-215900" lvl="1">
                        <a:lnSpc>
                          <a:spcPts val="2800"/>
                        </a:lnSpc>
                        <a:buFont typeface="Arial"/>
                        <a:buChar char="•"/>
                        <a:defRPr/>
                      </a:pPr>
                      <a:r>
                        <a:rPr lang="en-US" b="true" sz="2000">
                          <a:solidFill>
                            <a:srgbClr val="000000"/>
                          </a:solidFill>
                          <a:latin typeface="Garet Bold"/>
                          <a:ea typeface="Garet Bold"/>
                          <a:cs typeface="Garet Bold"/>
                          <a:sym typeface="Garet Bold"/>
                        </a:rPr>
                        <a:t>Relatórios com dados sobre eventos e inscritos</a:t>
                      </a:r>
                      <a:endParaRPr lang="en-US" sz="1100"/>
                    </a:p>
                  </a:txBody>
                  <a:tcPr marL="190500" marR="190500" marT="190500" marB="190500" anchor="ctr">
                    <a:lnL cmpd="sng" algn="ctr" cap="flat" w="47625">
                      <a:solidFill>
                        <a:srgbClr val="564CA9"/>
                      </a:solidFill>
                      <a:prstDash val="solid"/>
                      <a:round/>
                      <a:headEnd type="none" w="med" len="med"/>
                      <a:tailEnd type="none" w="med" len="med"/>
                    </a:lnL>
                    <a:lnR cmpd="sng" algn="ctr" cap="flat" w="47625">
                      <a:solidFill>
                        <a:srgbClr val="564CA9"/>
                      </a:solidFill>
                      <a:prstDash val="solid"/>
                      <a:round/>
                      <a:headEnd type="none" w="med" len="med"/>
                      <a:tailEnd type="none" w="med" len="med"/>
                    </a:lnR>
                    <a:lnT cmpd="sng" algn="ctr" cap="flat" w="47625">
                      <a:solidFill>
                        <a:srgbClr val="564CA9"/>
                      </a:solidFill>
                      <a:prstDash val="solid"/>
                      <a:round/>
                      <a:headEnd type="none" w="med" len="med"/>
                      <a:tailEnd type="none" w="med" len="med"/>
                    </a:lnT>
                    <a:lnB cmpd="sng" algn="ctr" cap="flat" w="47625">
                      <a:solidFill>
                        <a:srgbClr val="564CA9"/>
                      </a:solidFill>
                      <a:prstDash val="solid"/>
                      <a:round/>
                      <a:headEnd type="none" w="med" len="med"/>
                      <a:tailEnd type="none" w="med" len="med"/>
                    </a:lnB>
                    <a:solidFill>
                      <a:srgbClr val="FFEC99"/>
                    </a:solidFill>
                  </a:tcPr>
                </a:tc>
              </a:tr>
            </a:tbl>
          </a:graphicData>
        </a:graphic>
      </p:graphicFrame>
      <p:sp>
        <p:nvSpPr>
          <p:cNvPr name="TextBox 32" id="32"/>
          <p:cNvSpPr txBox="true"/>
          <p:nvPr/>
        </p:nvSpPr>
        <p:spPr>
          <a:xfrm rot="0">
            <a:off x="6631214" y="9673588"/>
            <a:ext cx="1182808" cy="406400"/>
          </a:xfrm>
          <a:prstGeom prst="rect">
            <a:avLst/>
          </a:prstGeom>
        </p:spPr>
        <p:txBody>
          <a:bodyPr anchor="t" rtlCol="false" tIns="0" lIns="0" bIns="0" rIns="0">
            <a:spAutoFit/>
          </a:bodyPr>
          <a:lstStyle/>
          <a:p>
            <a:pPr algn="l">
              <a:lnSpc>
                <a:spcPts val="3249"/>
              </a:lnSpc>
            </a:pPr>
            <a:r>
              <a:rPr lang="en-US" sz="2499" b="true">
                <a:solidFill>
                  <a:srgbClr val="000000"/>
                </a:solidFill>
                <a:latin typeface="Garet Bold"/>
                <a:ea typeface="Garet Bold"/>
                <a:cs typeface="Garet Bold"/>
                <a:sym typeface="Garet Bold"/>
              </a:rPr>
              <a:t>BAIXO</a:t>
            </a:r>
          </a:p>
        </p:txBody>
      </p:sp>
      <p:sp>
        <p:nvSpPr>
          <p:cNvPr name="TextBox 33" id="33"/>
          <p:cNvSpPr txBox="true"/>
          <p:nvPr/>
        </p:nvSpPr>
        <p:spPr>
          <a:xfrm rot="0">
            <a:off x="10728078" y="9673588"/>
            <a:ext cx="1182808" cy="406400"/>
          </a:xfrm>
          <a:prstGeom prst="rect">
            <a:avLst/>
          </a:prstGeom>
        </p:spPr>
        <p:txBody>
          <a:bodyPr anchor="t" rtlCol="false" tIns="0" lIns="0" bIns="0" rIns="0">
            <a:spAutoFit/>
          </a:bodyPr>
          <a:lstStyle/>
          <a:p>
            <a:pPr algn="l">
              <a:lnSpc>
                <a:spcPts val="3249"/>
              </a:lnSpc>
            </a:pPr>
            <a:r>
              <a:rPr lang="en-US" sz="2499" b="true">
                <a:solidFill>
                  <a:srgbClr val="000000"/>
                </a:solidFill>
                <a:latin typeface="Garet Bold"/>
                <a:ea typeface="Garet Bold"/>
                <a:cs typeface="Garet Bold"/>
                <a:sym typeface="Garet Bold"/>
              </a:rPr>
              <a:t>MÉDIO</a:t>
            </a:r>
          </a:p>
        </p:txBody>
      </p:sp>
      <p:sp>
        <p:nvSpPr>
          <p:cNvPr name="TextBox 34" id="34"/>
          <p:cNvSpPr txBox="true"/>
          <p:nvPr/>
        </p:nvSpPr>
        <p:spPr>
          <a:xfrm rot="0">
            <a:off x="14618667" y="9673588"/>
            <a:ext cx="1182808" cy="406400"/>
          </a:xfrm>
          <a:prstGeom prst="rect">
            <a:avLst/>
          </a:prstGeom>
        </p:spPr>
        <p:txBody>
          <a:bodyPr anchor="t" rtlCol="false" tIns="0" lIns="0" bIns="0" rIns="0">
            <a:spAutoFit/>
          </a:bodyPr>
          <a:lstStyle/>
          <a:p>
            <a:pPr algn="l">
              <a:lnSpc>
                <a:spcPts val="3249"/>
              </a:lnSpc>
            </a:pPr>
            <a:r>
              <a:rPr lang="en-US" sz="2499" b="true">
                <a:solidFill>
                  <a:srgbClr val="000000"/>
                </a:solidFill>
                <a:latin typeface="Garet Bold"/>
                <a:ea typeface="Garet Bold"/>
                <a:cs typeface="Garet Bold"/>
                <a:sym typeface="Garet Bold"/>
              </a:rPr>
              <a:t>ALTO</a:t>
            </a:r>
          </a:p>
        </p:txBody>
      </p:sp>
      <p:sp>
        <p:nvSpPr>
          <p:cNvPr name="TextBox 35" id="35"/>
          <p:cNvSpPr txBox="true"/>
          <p:nvPr/>
        </p:nvSpPr>
        <p:spPr>
          <a:xfrm rot="0">
            <a:off x="2513023" y="2733377"/>
            <a:ext cx="1823573" cy="406400"/>
          </a:xfrm>
          <a:prstGeom prst="rect">
            <a:avLst/>
          </a:prstGeom>
        </p:spPr>
        <p:txBody>
          <a:bodyPr anchor="t" rtlCol="false" tIns="0" lIns="0" bIns="0" rIns="0">
            <a:spAutoFit/>
          </a:bodyPr>
          <a:lstStyle/>
          <a:p>
            <a:pPr algn="l">
              <a:lnSpc>
                <a:spcPts val="3249"/>
              </a:lnSpc>
            </a:pPr>
            <a:r>
              <a:rPr lang="en-US" sz="2499" b="true">
                <a:solidFill>
                  <a:srgbClr val="000000"/>
                </a:solidFill>
                <a:latin typeface="Garet Bold"/>
                <a:ea typeface="Garet Bold"/>
                <a:cs typeface="Garet Bold"/>
                <a:sym typeface="Garet Bold"/>
              </a:rPr>
              <a:t>NEGÓCIO</a:t>
            </a:r>
          </a:p>
        </p:txBody>
      </p:sp>
      <p:sp>
        <p:nvSpPr>
          <p:cNvPr name="TextBox 36" id="36"/>
          <p:cNvSpPr txBox="true"/>
          <p:nvPr/>
        </p:nvSpPr>
        <p:spPr>
          <a:xfrm rot="0">
            <a:off x="5647243" y="2430164"/>
            <a:ext cx="11806424" cy="635000"/>
          </a:xfrm>
          <a:prstGeom prst="rect">
            <a:avLst/>
          </a:prstGeom>
        </p:spPr>
        <p:txBody>
          <a:bodyPr anchor="t" rtlCol="false" tIns="0" lIns="0" bIns="0" rIns="0">
            <a:spAutoFit/>
          </a:bodyPr>
          <a:lstStyle/>
          <a:p>
            <a:pPr algn="l">
              <a:lnSpc>
                <a:spcPts val="5199"/>
              </a:lnSpc>
            </a:pPr>
            <a:r>
              <a:rPr lang="en-US" sz="3999" b="true">
                <a:solidFill>
                  <a:srgbClr val="000000"/>
                </a:solidFill>
                <a:latin typeface="Garet Bold"/>
                <a:ea typeface="Garet Bold"/>
                <a:cs typeface="Garet Bold"/>
                <a:sym typeface="Garet Bold"/>
              </a:rPr>
              <a:t>Entendimento de negócio x Certeza técnica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92929"/>
        </a:solidFill>
      </p:bgPr>
    </p:bg>
    <p:spTree>
      <p:nvGrpSpPr>
        <p:cNvPr id="1" name=""/>
        <p:cNvGrpSpPr/>
        <p:nvPr/>
      </p:nvGrpSpPr>
      <p:grpSpPr>
        <a:xfrm>
          <a:off x="0" y="0"/>
          <a:ext cx="0" cy="0"/>
          <a:chOff x="0" y="0"/>
          <a:chExt cx="0" cy="0"/>
        </a:xfrm>
      </p:grpSpPr>
      <p:sp>
        <p:nvSpPr>
          <p:cNvPr name="Freeform 2" id="2"/>
          <p:cNvSpPr/>
          <p:nvPr/>
        </p:nvSpPr>
        <p:spPr>
          <a:xfrm flipH="false" flipV="false" rot="0">
            <a:off x="13079011" y="449028"/>
            <a:ext cx="300609" cy="290771"/>
          </a:xfrm>
          <a:custGeom>
            <a:avLst/>
            <a:gdLst/>
            <a:ahLst/>
            <a:cxnLst/>
            <a:rect r="r" b="b" t="t" l="l"/>
            <a:pathLst>
              <a:path h="290771" w="300609">
                <a:moveTo>
                  <a:pt x="0" y="0"/>
                </a:moveTo>
                <a:lnTo>
                  <a:pt x="300608" y="0"/>
                </a:lnTo>
                <a:lnTo>
                  <a:pt x="300608" y="290770"/>
                </a:lnTo>
                <a:lnTo>
                  <a:pt x="0" y="2907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0"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09649" y="410928"/>
            <a:ext cx="1623304"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Title Page</a:t>
            </a:r>
          </a:p>
        </p:txBody>
      </p:sp>
      <p:sp>
        <p:nvSpPr>
          <p:cNvPr name="Freeform 5" id="5"/>
          <p:cNvSpPr/>
          <p:nvPr/>
        </p:nvSpPr>
        <p:spPr>
          <a:xfrm flipH="true" flipV="false" rot="0">
            <a:off x="1896110"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405760" y="410928"/>
            <a:ext cx="1761083"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North Stars</a:t>
            </a:r>
          </a:p>
        </p:txBody>
      </p:sp>
      <p:sp>
        <p:nvSpPr>
          <p:cNvPr name="Freeform 7" id="7"/>
          <p:cNvSpPr/>
          <p:nvPr/>
        </p:nvSpPr>
        <p:spPr>
          <a:xfrm flipH="true" flipV="false" rot="0">
            <a:off x="3933418"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6005390"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false" rot="0">
            <a:off x="8872708"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0" id="10"/>
          <p:cNvGrpSpPr/>
          <p:nvPr/>
        </p:nvGrpSpPr>
        <p:grpSpPr>
          <a:xfrm rot="0">
            <a:off x="335973" y="263361"/>
            <a:ext cx="597104" cy="59710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CB248"/>
            </a:soli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3380"/>
                </a:lnSpc>
              </a:pPr>
            </a:p>
          </p:txBody>
        </p:sp>
      </p:grpSp>
      <p:sp>
        <p:nvSpPr>
          <p:cNvPr name="TextBox 13" id="13"/>
          <p:cNvSpPr txBox="true"/>
          <p:nvPr/>
        </p:nvSpPr>
        <p:spPr>
          <a:xfrm rot="0">
            <a:off x="10382357" y="410928"/>
            <a:ext cx="1836150"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Personas</a:t>
            </a:r>
          </a:p>
        </p:txBody>
      </p:sp>
      <p:sp>
        <p:nvSpPr>
          <p:cNvPr name="Freeform 14" id="14"/>
          <p:cNvSpPr/>
          <p:nvPr/>
        </p:nvSpPr>
        <p:spPr>
          <a:xfrm flipH="true" flipV="false" rot="0">
            <a:off x="10966034" y="97511"/>
            <a:ext cx="13644574" cy="6946007"/>
          </a:xfrm>
          <a:custGeom>
            <a:avLst/>
            <a:gdLst/>
            <a:ahLst/>
            <a:cxnLst/>
            <a:rect r="r" b="b" t="t" l="l"/>
            <a:pathLst>
              <a:path h="6946007" w="13644574">
                <a:moveTo>
                  <a:pt x="13644573" y="0"/>
                </a:moveTo>
                <a:lnTo>
                  <a:pt x="0" y="0"/>
                </a:lnTo>
                <a:lnTo>
                  <a:pt x="0" y="6946007"/>
                </a:lnTo>
                <a:lnTo>
                  <a:pt x="13644573" y="6946007"/>
                </a:lnTo>
                <a:lnTo>
                  <a:pt x="1364457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true" flipV="false" rot="0">
            <a:off x="12475683" y="97511"/>
            <a:ext cx="13644574" cy="6946007"/>
          </a:xfrm>
          <a:custGeom>
            <a:avLst/>
            <a:gdLst/>
            <a:ahLst/>
            <a:cxnLst/>
            <a:rect r="r" b="b" t="t" l="l"/>
            <a:pathLst>
              <a:path h="6946007" w="13644574">
                <a:moveTo>
                  <a:pt x="13644574" y="0"/>
                </a:moveTo>
                <a:lnTo>
                  <a:pt x="0" y="0"/>
                </a:lnTo>
                <a:lnTo>
                  <a:pt x="0" y="6946007"/>
                </a:lnTo>
                <a:lnTo>
                  <a:pt x="13644574" y="6946007"/>
                </a:lnTo>
                <a:lnTo>
                  <a:pt x="13644574"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6" id="16"/>
          <p:cNvSpPr/>
          <p:nvPr/>
        </p:nvSpPr>
        <p:spPr>
          <a:xfrm flipH="false" flipV="false" rot="0">
            <a:off x="16700670" y="459882"/>
            <a:ext cx="300609" cy="290771"/>
          </a:xfrm>
          <a:custGeom>
            <a:avLst/>
            <a:gdLst/>
            <a:ahLst/>
            <a:cxnLst/>
            <a:rect r="r" b="b" t="t" l="l"/>
            <a:pathLst>
              <a:path h="290771" w="300609">
                <a:moveTo>
                  <a:pt x="0" y="0"/>
                </a:moveTo>
                <a:lnTo>
                  <a:pt x="300609" y="0"/>
                </a:lnTo>
                <a:lnTo>
                  <a:pt x="300609" y="290771"/>
                </a:lnTo>
                <a:lnTo>
                  <a:pt x="0" y="2907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7256474" y="449028"/>
            <a:ext cx="290771" cy="290771"/>
          </a:xfrm>
          <a:custGeom>
            <a:avLst/>
            <a:gdLst/>
            <a:ahLst/>
            <a:cxnLst/>
            <a:rect r="r" b="b" t="t" l="l"/>
            <a:pathLst>
              <a:path h="290771" w="290771">
                <a:moveTo>
                  <a:pt x="0" y="0"/>
                </a:moveTo>
                <a:lnTo>
                  <a:pt x="290771" y="0"/>
                </a:lnTo>
                <a:lnTo>
                  <a:pt x="290771" y="290770"/>
                </a:lnTo>
                <a:lnTo>
                  <a:pt x="0" y="29077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8" id="18"/>
          <p:cNvGrpSpPr/>
          <p:nvPr/>
        </p:nvGrpSpPr>
        <p:grpSpPr>
          <a:xfrm rot="0">
            <a:off x="0" y="1116460"/>
            <a:ext cx="18288000" cy="9170540"/>
            <a:chOff x="0" y="0"/>
            <a:chExt cx="4862686" cy="2438400"/>
          </a:xfrm>
        </p:grpSpPr>
        <p:sp>
          <p:nvSpPr>
            <p:cNvPr name="Freeform 19" id="19"/>
            <p:cNvSpPr/>
            <p:nvPr/>
          </p:nvSpPr>
          <p:spPr>
            <a:xfrm flipH="false" flipV="false" rot="0">
              <a:off x="0" y="0"/>
              <a:ext cx="4862686" cy="2438400"/>
            </a:xfrm>
            <a:custGeom>
              <a:avLst/>
              <a:gdLst/>
              <a:ahLst/>
              <a:cxnLst/>
              <a:rect r="r" b="b" t="t" l="l"/>
              <a:pathLst>
                <a:path h="2438400" w="4862686">
                  <a:moveTo>
                    <a:pt x="0" y="0"/>
                  </a:moveTo>
                  <a:lnTo>
                    <a:pt x="4862686" y="0"/>
                  </a:lnTo>
                  <a:lnTo>
                    <a:pt x="4862686" y="2438400"/>
                  </a:lnTo>
                  <a:lnTo>
                    <a:pt x="0" y="2438400"/>
                  </a:lnTo>
                  <a:close/>
                </a:path>
              </a:pathLst>
            </a:custGeom>
            <a:solidFill>
              <a:srgbClr val="EFF0F2"/>
            </a:solidFill>
          </p:spPr>
        </p:sp>
        <p:sp>
          <p:nvSpPr>
            <p:cNvPr name="TextBox 20" id="20"/>
            <p:cNvSpPr txBox="true"/>
            <p:nvPr/>
          </p:nvSpPr>
          <p:spPr>
            <a:xfrm>
              <a:off x="0" y="-38100"/>
              <a:ext cx="4862686" cy="2476500"/>
            </a:xfrm>
            <a:prstGeom prst="rect">
              <a:avLst/>
            </a:prstGeom>
          </p:spPr>
          <p:txBody>
            <a:bodyPr anchor="ctr" rtlCol="false" tIns="50800" lIns="50800" bIns="50800" rIns="50800"/>
            <a:lstStyle/>
            <a:p>
              <a:pPr algn="ctr">
                <a:lnSpc>
                  <a:spcPts val="3380"/>
                </a:lnSpc>
              </a:pPr>
            </a:p>
          </p:txBody>
        </p:sp>
      </p:grpSp>
      <p:sp>
        <p:nvSpPr>
          <p:cNvPr name="AutoShape 21" id="21"/>
          <p:cNvSpPr/>
          <p:nvPr/>
        </p:nvSpPr>
        <p:spPr>
          <a:xfrm rot="0">
            <a:off x="685272" y="1603451"/>
            <a:ext cx="343428" cy="0"/>
          </a:xfrm>
          <a:prstGeom prst="line">
            <a:avLst/>
          </a:prstGeom>
          <a:ln cap="rnd" w="47625">
            <a:solidFill>
              <a:srgbClr val="000000"/>
            </a:solidFill>
            <a:prstDash val="solid"/>
            <a:headEnd type="none" len="sm" w="sm"/>
            <a:tailEnd type="arrow" len="sm" w="med"/>
          </a:ln>
        </p:spPr>
      </p:sp>
      <p:sp>
        <p:nvSpPr>
          <p:cNvPr name="AutoShape 22" id="22"/>
          <p:cNvSpPr/>
          <p:nvPr/>
        </p:nvSpPr>
        <p:spPr>
          <a:xfrm rot="-10800000">
            <a:off x="168470" y="1603451"/>
            <a:ext cx="343428" cy="0"/>
          </a:xfrm>
          <a:prstGeom prst="line">
            <a:avLst/>
          </a:prstGeom>
          <a:ln cap="rnd" w="47625">
            <a:solidFill>
              <a:srgbClr val="000000"/>
            </a:solidFill>
            <a:prstDash val="solid"/>
            <a:headEnd type="none" len="sm" w="sm"/>
            <a:tailEnd type="arrow" len="sm" w="med"/>
          </a:ln>
        </p:spPr>
      </p:sp>
      <p:sp>
        <p:nvSpPr>
          <p:cNvPr name="Freeform 23" id="23"/>
          <p:cNvSpPr/>
          <p:nvPr/>
        </p:nvSpPr>
        <p:spPr>
          <a:xfrm flipH="false" flipV="false" rot="0">
            <a:off x="1200150" y="1443766"/>
            <a:ext cx="309499" cy="319371"/>
          </a:xfrm>
          <a:custGeom>
            <a:avLst/>
            <a:gdLst/>
            <a:ahLst/>
            <a:cxnLst/>
            <a:rect r="r" b="b" t="t" l="l"/>
            <a:pathLst>
              <a:path h="319371" w="309499">
                <a:moveTo>
                  <a:pt x="0" y="0"/>
                </a:moveTo>
                <a:lnTo>
                  <a:pt x="309499" y="0"/>
                </a:lnTo>
                <a:lnTo>
                  <a:pt x="309499" y="319371"/>
                </a:lnTo>
                <a:lnTo>
                  <a:pt x="0" y="31937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24" id="24"/>
          <p:cNvGrpSpPr/>
          <p:nvPr/>
        </p:nvGrpSpPr>
        <p:grpSpPr>
          <a:xfrm rot="0">
            <a:off x="1600768" y="1348239"/>
            <a:ext cx="15658532" cy="510426"/>
            <a:chOff x="0" y="0"/>
            <a:chExt cx="12467294" cy="406400"/>
          </a:xfrm>
        </p:grpSpPr>
        <p:sp>
          <p:nvSpPr>
            <p:cNvPr name="Freeform 25" id="25"/>
            <p:cNvSpPr/>
            <p:nvPr/>
          </p:nvSpPr>
          <p:spPr>
            <a:xfrm flipH="false" flipV="false" rot="0">
              <a:off x="0" y="0"/>
              <a:ext cx="12467294" cy="406400"/>
            </a:xfrm>
            <a:custGeom>
              <a:avLst/>
              <a:gdLst/>
              <a:ahLst/>
              <a:cxnLst/>
              <a:rect r="r" b="b" t="t" l="l"/>
              <a:pathLst>
                <a:path h="406400" w="12467294">
                  <a:moveTo>
                    <a:pt x="12264094" y="0"/>
                  </a:moveTo>
                  <a:cubicBezTo>
                    <a:pt x="12376318" y="0"/>
                    <a:pt x="12467294" y="90976"/>
                    <a:pt x="12467294" y="203200"/>
                  </a:cubicBezTo>
                  <a:cubicBezTo>
                    <a:pt x="12467294" y="315424"/>
                    <a:pt x="12376318" y="406400"/>
                    <a:pt x="12264094" y="406400"/>
                  </a:cubicBezTo>
                  <a:lnTo>
                    <a:pt x="203200" y="406400"/>
                  </a:lnTo>
                  <a:cubicBezTo>
                    <a:pt x="90976" y="406400"/>
                    <a:pt x="0" y="315424"/>
                    <a:pt x="0" y="203200"/>
                  </a:cubicBezTo>
                  <a:cubicBezTo>
                    <a:pt x="0" y="90976"/>
                    <a:pt x="90976" y="0"/>
                    <a:pt x="203200" y="0"/>
                  </a:cubicBezTo>
                  <a:close/>
                </a:path>
              </a:pathLst>
            </a:custGeom>
            <a:solidFill>
              <a:srgbClr val="C4C5C6"/>
            </a:solidFill>
            <a:ln cap="sq">
              <a:noFill/>
              <a:prstDash val="solid"/>
              <a:miter/>
            </a:ln>
          </p:spPr>
        </p:sp>
        <p:sp>
          <p:nvSpPr>
            <p:cNvPr name="TextBox 26" id="26"/>
            <p:cNvSpPr txBox="true"/>
            <p:nvPr/>
          </p:nvSpPr>
          <p:spPr>
            <a:xfrm>
              <a:off x="0" y="-28575"/>
              <a:ext cx="12467294" cy="434975"/>
            </a:xfrm>
            <a:prstGeom prst="rect">
              <a:avLst/>
            </a:prstGeom>
          </p:spPr>
          <p:txBody>
            <a:bodyPr anchor="ctr" rtlCol="false" tIns="50800" lIns="50800" bIns="50800" rIns="50800"/>
            <a:lstStyle/>
            <a:p>
              <a:pPr algn="ctr">
                <a:lnSpc>
                  <a:spcPts val="3380"/>
                </a:lnSpc>
              </a:pPr>
            </a:p>
          </p:txBody>
        </p:sp>
      </p:grpSp>
      <p:sp>
        <p:nvSpPr>
          <p:cNvPr name="Freeform 27" id="27"/>
          <p:cNvSpPr/>
          <p:nvPr/>
        </p:nvSpPr>
        <p:spPr>
          <a:xfrm flipH="false" flipV="false" rot="0">
            <a:off x="1752902" y="1443766"/>
            <a:ext cx="333943" cy="319371"/>
          </a:xfrm>
          <a:custGeom>
            <a:avLst/>
            <a:gdLst/>
            <a:ahLst/>
            <a:cxnLst/>
            <a:rect r="r" b="b" t="t" l="l"/>
            <a:pathLst>
              <a:path h="319371" w="333943">
                <a:moveTo>
                  <a:pt x="0" y="0"/>
                </a:moveTo>
                <a:lnTo>
                  <a:pt x="333942" y="0"/>
                </a:lnTo>
                <a:lnTo>
                  <a:pt x="333942" y="319371"/>
                </a:lnTo>
                <a:lnTo>
                  <a:pt x="0" y="31937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8" id="28"/>
          <p:cNvSpPr/>
          <p:nvPr/>
        </p:nvSpPr>
        <p:spPr>
          <a:xfrm flipH="false" flipV="false" rot="0">
            <a:off x="3399276" y="3846740"/>
            <a:ext cx="27058" cy="5411560"/>
          </a:xfrm>
          <a:custGeom>
            <a:avLst/>
            <a:gdLst/>
            <a:ahLst/>
            <a:cxnLst/>
            <a:rect r="r" b="b" t="t" l="l"/>
            <a:pathLst>
              <a:path h="5411560" w="27058">
                <a:moveTo>
                  <a:pt x="0" y="0"/>
                </a:moveTo>
                <a:lnTo>
                  <a:pt x="27058" y="0"/>
                </a:lnTo>
                <a:lnTo>
                  <a:pt x="27058" y="5411560"/>
                </a:lnTo>
                <a:lnTo>
                  <a:pt x="0" y="541156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29" id="29"/>
          <p:cNvSpPr/>
          <p:nvPr/>
        </p:nvSpPr>
        <p:spPr>
          <a:xfrm flipH="false" flipV="false" rot="5400000">
            <a:off x="9777900" y="2869957"/>
            <a:ext cx="63835" cy="12766968"/>
          </a:xfrm>
          <a:custGeom>
            <a:avLst/>
            <a:gdLst/>
            <a:ahLst/>
            <a:cxnLst/>
            <a:rect r="r" b="b" t="t" l="l"/>
            <a:pathLst>
              <a:path h="12766968" w="63835">
                <a:moveTo>
                  <a:pt x="0" y="0"/>
                </a:moveTo>
                <a:lnTo>
                  <a:pt x="63835" y="0"/>
                </a:lnTo>
                <a:lnTo>
                  <a:pt x="63835" y="12766967"/>
                </a:lnTo>
                <a:lnTo>
                  <a:pt x="0" y="12766967"/>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30" id="30"/>
          <p:cNvSpPr/>
          <p:nvPr/>
        </p:nvSpPr>
        <p:spPr>
          <a:xfrm flipH="false" flipV="false" rot="0">
            <a:off x="3399276" y="7262207"/>
            <a:ext cx="12794025" cy="47978"/>
          </a:xfrm>
          <a:custGeom>
            <a:avLst/>
            <a:gdLst/>
            <a:ahLst/>
            <a:cxnLst/>
            <a:rect r="r" b="b" t="t" l="l"/>
            <a:pathLst>
              <a:path h="47978" w="12794025">
                <a:moveTo>
                  <a:pt x="0" y="0"/>
                </a:moveTo>
                <a:lnTo>
                  <a:pt x="12794025" y="0"/>
                </a:lnTo>
                <a:lnTo>
                  <a:pt x="12794025" y="47977"/>
                </a:lnTo>
                <a:lnTo>
                  <a:pt x="0" y="47977"/>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31" id="31"/>
          <p:cNvSpPr/>
          <p:nvPr/>
        </p:nvSpPr>
        <p:spPr>
          <a:xfrm flipH="false" flipV="false" rot="0">
            <a:off x="3426334" y="5095522"/>
            <a:ext cx="12794025" cy="47978"/>
          </a:xfrm>
          <a:custGeom>
            <a:avLst/>
            <a:gdLst/>
            <a:ahLst/>
            <a:cxnLst/>
            <a:rect r="r" b="b" t="t" l="l"/>
            <a:pathLst>
              <a:path h="47978" w="12794025">
                <a:moveTo>
                  <a:pt x="0" y="0"/>
                </a:moveTo>
                <a:lnTo>
                  <a:pt x="12794025" y="0"/>
                </a:lnTo>
                <a:lnTo>
                  <a:pt x="12794025" y="47978"/>
                </a:lnTo>
                <a:lnTo>
                  <a:pt x="0" y="4797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32" id="32"/>
          <p:cNvGrpSpPr/>
          <p:nvPr/>
        </p:nvGrpSpPr>
        <p:grpSpPr>
          <a:xfrm rot="0">
            <a:off x="13616891" y="9504433"/>
            <a:ext cx="2078104" cy="637624"/>
            <a:chOff x="0" y="0"/>
            <a:chExt cx="2770806" cy="850165"/>
          </a:xfrm>
        </p:grpSpPr>
        <p:sp>
          <p:nvSpPr>
            <p:cNvPr name="Freeform 33" id="33"/>
            <p:cNvSpPr/>
            <p:nvPr/>
          </p:nvSpPr>
          <p:spPr>
            <a:xfrm flipH="false" flipV="false" rot="0">
              <a:off x="1920641" y="0"/>
              <a:ext cx="850165" cy="850165"/>
            </a:xfrm>
            <a:custGeom>
              <a:avLst/>
              <a:gdLst/>
              <a:ahLst/>
              <a:cxnLst/>
              <a:rect r="r" b="b" t="t" l="l"/>
              <a:pathLst>
                <a:path h="850165" w="850165">
                  <a:moveTo>
                    <a:pt x="0" y="0"/>
                  </a:moveTo>
                  <a:lnTo>
                    <a:pt x="850165" y="0"/>
                  </a:lnTo>
                  <a:lnTo>
                    <a:pt x="850165" y="850165"/>
                  </a:lnTo>
                  <a:lnTo>
                    <a:pt x="0" y="850165"/>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34" id="34"/>
            <p:cNvSpPr/>
            <p:nvPr/>
          </p:nvSpPr>
          <p:spPr>
            <a:xfrm flipH="false" flipV="false" rot="0">
              <a:off x="960320" y="0"/>
              <a:ext cx="850165" cy="850165"/>
            </a:xfrm>
            <a:custGeom>
              <a:avLst/>
              <a:gdLst/>
              <a:ahLst/>
              <a:cxnLst/>
              <a:rect r="r" b="b" t="t" l="l"/>
              <a:pathLst>
                <a:path h="850165" w="850165">
                  <a:moveTo>
                    <a:pt x="0" y="0"/>
                  </a:moveTo>
                  <a:lnTo>
                    <a:pt x="850165" y="0"/>
                  </a:lnTo>
                  <a:lnTo>
                    <a:pt x="850165" y="850165"/>
                  </a:lnTo>
                  <a:lnTo>
                    <a:pt x="0" y="850165"/>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35" id="35"/>
            <p:cNvSpPr/>
            <p:nvPr/>
          </p:nvSpPr>
          <p:spPr>
            <a:xfrm flipH="false" flipV="false" rot="0">
              <a:off x="0" y="0"/>
              <a:ext cx="850165" cy="850165"/>
            </a:xfrm>
            <a:custGeom>
              <a:avLst/>
              <a:gdLst/>
              <a:ahLst/>
              <a:cxnLst/>
              <a:rect r="r" b="b" t="t" l="l"/>
              <a:pathLst>
                <a:path h="850165" w="850165">
                  <a:moveTo>
                    <a:pt x="0" y="0"/>
                  </a:moveTo>
                  <a:lnTo>
                    <a:pt x="850165" y="0"/>
                  </a:lnTo>
                  <a:lnTo>
                    <a:pt x="850165" y="850165"/>
                  </a:lnTo>
                  <a:lnTo>
                    <a:pt x="0" y="850165"/>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grpSp>
      <p:grpSp>
        <p:nvGrpSpPr>
          <p:cNvPr name="Group 36" id="36"/>
          <p:cNvGrpSpPr/>
          <p:nvPr/>
        </p:nvGrpSpPr>
        <p:grpSpPr>
          <a:xfrm rot="0">
            <a:off x="8872514" y="9504433"/>
            <a:ext cx="1357864" cy="637624"/>
            <a:chOff x="0" y="0"/>
            <a:chExt cx="1810485" cy="850165"/>
          </a:xfrm>
        </p:grpSpPr>
        <p:sp>
          <p:nvSpPr>
            <p:cNvPr name="Freeform 37" id="37"/>
            <p:cNvSpPr/>
            <p:nvPr/>
          </p:nvSpPr>
          <p:spPr>
            <a:xfrm flipH="false" flipV="false" rot="0">
              <a:off x="960320" y="0"/>
              <a:ext cx="850165" cy="850165"/>
            </a:xfrm>
            <a:custGeom>
              <a:avLst/>
              <a:gdLst/>
              <a:ahLst/>
              <a:cxnLst/>
              <a:rect r="r" b="b" t="t" l="l"/>
              <a:pathLst>
                <a:path h="850165" w="850165">
                  <a:moveTo>
                    <a:pt x="0" y="0"/>
                  </a:moveTo>
                  <a:lnTo>
                    <a:pt x="850165" y="0"/>
                  </a:lnTo>
                  <a:lnTo>
                    <a:pt x="850165" y="850165"/>
                  </a:lnTo>
                  <a:lnTo>
                    <a:pt x="0" y="850165"/>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38" id="38"/>
            <p:cNvSpPr/>
            <p:nvPr/>
          </p:nvSpPr>
          <p:spPr>
            <a:xfrm flipH="false" flipV="false" rot="0">
              <a:off x="0" y="0"/>
              <a:ext cx="850165" cy="850165"/>
            </a:xfrm>
            <a:custGeom>
              <a:avLst/>
              <a:gdLst/>
              <a:ahLst/>
              <a:cxnLst/>
              <a:rect r="r" b="b" t="t" l="l"/>
              <a:pathLst>
                <a:path h="850165" w="850165">
                  <a:moveTo>
                    <a:pt x="0" y="0"/>
                  </a:moveTo>
                  <a:lnTo>
                    <a:pt x="850165" y="0"/>
                  </a:lnTo>
                  <a:lnTo>
                    <a:pt x="850165" y="850165"/>
                  </a:lnTo>
                  <a:lnTo>
                    <a:pt x="0" y="850165"/>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grpSp>
      <p:sp>
        <p:nvSpPr>
          <p:cNvPr name="Freeform 39" id="39"/>
          <p:cNvSpPr/>
          <p:nvPr/>
        </p:nvSpPr>
        <p:spPr>
          <a:xfrm flipH="false" flipV="false" rot="0">
            <a:off x="4805444" y="9504433"/>
            <a:ext cx="637624" cy="637624"/>
          </a:xfrm>
          <a:custGeom>
            <a:avLst/>
            <a:gdLst/>
            <a:ahLst/>
            <a:cxnLst/>
            <a:rect r="r" b="b" t="t" l="l"/>
            <a:pathLst>
              <a:path h="637624" w="637624">
                <a:moveTo>
                  <a:pt x="0" y="0"/>
                </a:moveTo>
                <a:lnTo>
                  <a:pt x="637623" y="0"/>
                </a:lnTo>
                <a:lnTo>
                  <a:pt x="637623" y="637624"/>
                </a:lnTo>
                <a:lnTo>
                  <a:pt x="0" y="637624"/>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AutoShape 40" id="40"/>
          <p:cNvSpPr/>
          <p:nvPr/>
        </p:nvSpPr>
        <p:spPr>
          <a:xfrm flipH="true">
            <a:off x="7150784" y="3846740"/>
            <a:ext cx="0" cy="5374783"/>
          </a:xfrm>
          <a:prstGeom prst="line">
            <a:avLst/>
          </a:prstGeom>
          <a:ln cap="rnd" w="38100">
            <a:solidFill>
              <a:srgbClr val="000000"/>
            </a:solidFill>
            <a:prstDash val="lgDash"/>
            <a:headEnd type="none" len="sm" w="sm"/>
            <a:tailEnd type="none" len="sm" w="sm"/>
          </a:ln>
        </p:spPr>
      </p:sp>
      <p:sp>
        <p:nvSpPr>
          <p:cNvPr name="AutoShape 41" id="41"/>
          <p:cNvSpPr/>
          <p:nvPr/>
        </p:nvSpPr>
        <p:spPr>
          <a:xfrm flipH="true">
            <a:off x="11696944" y="3589705"/>
            <a:ext cx="0" cy="5539191"/>
          </a:xfrm>
          <a:prstGeom prst="line">
            <a:avLst/>
          </a:prstGeom>
          <a:ln cap="rnd" w="38100">
            <a:solidFill>
              <a:srgbClr val="000000"/>
            </a:solidFill>
            <a:prstDash val="lgDash"/>
            <a:headEnd type="none" len="sm" w="sm"/>
            <a:tailEnd type="none" len="sm" w="sm"/>
          </a:ln>
        </p:spPr>
      </p:sp>
      <p:sp>
        <p:nvSpPr>
          <p:cNvPr name="Freeform 42" id="42"/>
          <p:cNvSpPr/>
          <p:nvPr/>
        </p:nvSpPr>
        <p:spPr>
          <a:xfrm flipH="false" flipV="false" rot="0">
            <a:off x="3651455" y="3846740"/>
            <a:ext cx="1515388" cy="881836"/>
          </a:xfrm>
          <a:custGeom>
            <a:avLst/>
            <a:gdLst/>
            <a:ahLst/>
            <a:cxnLst/>
            <a:rect r="r" b="b" t="t" l="l"/>
            <a:pathLst>
              <a:path h="881836" w="1515388">
                <a:moveTo>
                  <a:pt x="0" y="0"/>
                </a:moveTo>
                <a:lnTo>
                  <a:pt x="1515387" y="0"/>
                </a:lnTo>
                <a:lnTo>
                  <a:pt x="1515387" y="881836"/>
                </a:lnTo>
                <a:lnTo>
                  <a:pt x="0" y="881836"/>
                </a:lnTo>
                <a:lnTo>
                  <a:pt x="0" y="0"/>
                </a:lnTo>
                <a:close/>
              </a:path>
            </a:pathLst>
          </a:custGeom>
          <a:blipFill>
            <a:blip r:embed="rId30"/>
            <a:stretch>
              <a:fillRect l="0" t="0" r="0" b="0"/>
            </a:stretch>
          </a:blipFill>
        </p:spPr>
      </p:sp>
      <p:sp>
        <p:nvSpPr>
          <p:cNvPr name="Freeform 43" id="43"/>
          <p:cNvSpPr/>
          <p:nvPr/>
        </p:nvSpPr>
        <p:spPr>
          <a:xfrm flipH="false" flipV="false" rot="0">
            <a:off x="5319049" y="3846740"/>
            <a:ext cx="1660478" cy="881836"/>
          </a:xfrm>
          <a:custGeom>
            <a:avLst/>
            <a:gdLst/>
            <a:ahLst/>
            <a:cxnLst/>
            <a:rect r="r" b="b" t="t" l="l"/>
            <a:pathLst>
              <a:path h="881836" w="1660478">
                <a:moveTo>
                  <a:pt x="0" y="0"/>
                </a:moveTo>
                <a:lnTo>
                  <a:pt x="1660478" y="0"/>
                </a:lnTo>
                <a:lnTo>
                  <a:pt x="1660478" y="881836"/>
                </a:lnTo>
                <a:lnTo>
                  <a:pt x="0" y="881836"/>
                </a:lnTo>
                <a:lnTo>
                  <a:pt x="0" y="0"/>
                </a:lnTo>
                <a:close/>
              </a:path>
            </a:pathLst>
          </a:custGeom>
          <a:blipFill>
            <a:blip r:embed="rId31"/>
            <a:stretch>
              <a:fillRect l="0" t="0" r="0" b="0"/>
            </a:stretch>
          </a:blipFill>
        </p:spPr>
      </p:sp>
      <p:sp>
        <p:nvSpPr>
          <p:cNvPr name="Freeform 44" id="44"/>
          <p:cNvSpPr/>
          <p:nvPr/>
        </p:nvSpPr>
        <p:spPr>
          <a:xfrm flipH="false" flipV="false" rot="0">
            <a:off x="8361848" y="3846740"/>
            <a:ext cx="1719484" cy="1082990"/>
          </a:xfrm>
          <a:custGeom>
            <a:avLst/>
            <a:gdLst/>
            <a:ahLst/>
            <a:cxnLst/>
            <a:rect r="r" b="b" t="t" l="l"/>
            <a:pathLst>
              <a:path h="1082990" w="1719484">
                <a:moveTo>
                  <a:pt x="0" y="0"/>
                </a:moveTo>
                <a:lnTo>
                  <a:pt x="1719483" y="0"/>
                </a:lnTo>
                <a:lnTo>
                  <a:pt x="1719483" y="1082989"/>
                </a:lnTo>
                <a:lnTo>
                  <a:pt x="0" y="1082989"/>
                </a:lnTo>
                <a:lnTo>
                  <a:pt x="0" y="0"/>
                </a:lnTo>
                <a:close/>
              </a:path>
            </a:pathLst>
          </a:custGeom>
          <a:blipFill>
            <a:blip r:embed="rId32"/>
            <a:stretch>
              <a:fillRect l="0" t="0" r="0" b="0"/>
            </a:stretch>
          </a:blipFill>
        </p:spPr>
      </p:sp>
      <p:sp>
        <p:nvSpPr>
          <p:cNvPr name="Freeform 45" id="45"/>
          <p:cNvSpPr/>
          <p:nvPr/>
        </p:nvSpPr>
        <p:spPr>
          <a:xfrm flipH="false" flipV="false" rot="0">
            <a:off x="13101920" y="3658902"/>
            <a:ext cx="2059587" cy="1217546"/>
          </a:xfrm>
          <a:custGeom>
            <a:avLst/>
            <a:gdLst/>
            <a:ahLst/>
            <a:cxnLst/>
            <a:rect r="r" b="b" t="t" l="l"/>
            <a:pathLst>
              <a:path h="1217546" w="2059587">
                <a:moveTo>
                  <a:pt x="0" y="0"/>
                </a:moveTo>
                <a:lnTo>
                  <a:pt x="2059587" y="0"/>
                </a:lnTo>
                <a:lnTo>
                  <a:pt x="2059587" y="1217545"/>
                </a:lnTo>
                <a:lnTo>
                  <a:pt x="0" y="1217545"/>
                </a:lnTo>
                <a:lnTo>
                  <a:pt x="0" y="0"/>
                </a:lnTo>
                <a:close/>
              </a:path>
            </a:pathLst>
          </a:custGeom>
          <a:blipFill>
            <a:blip r:embed="rId33"/>
            <a:stretch>
              <a:fillRect l="0" t="0" r="0" b="0"/>
            </a:stretch>
          </a:blipFill>
        </p:spPr>
      </p:sp>
      <p:sp>
        <p:nvSpPr>
          <p:cNvPr name="Freeform 46" id="46"/>
          <p:cNvSpPr/>
          <p:nvPr/>
        </p:nvSpPr>
        <p:spPr>
          <a:xfrm flipH="false" flipV="false" rot="0">
            <a:off x="3986116" y="5502183"/>
            <a:ext cx="2626048" cy="1500599"/>
          </a:xfrm>
          <a:custGeom>
            <a:avLst/>
            <a:gdLst/>
            <a:ahLst/>
            <a:cxnLst/>
            <a:rect r="r" b="b" t="t" l="l"/>
            <a:pathLst>
              <a:path h="1500599" w="2626048">
                <a:moveTo>
                  <a:pt x="0" y="0"/>
                </a:moveTo>
                <a:lnTo>
                  <a:pt x="2626048" y="0"/>
                </a:lnTo>
                <a:lnTo>
                  <a:pt x="2626048" y="1500599"/>
                </a:lnTo>
                <a:lnTo>
                  <a:pt x="0" y="1500599"/>
                </a:lnTo>
                <a:lnTo>
                  <a:pt x="0" y="0"/>
                </a:lnTo>
                <a:close/>
              </a:path>
            </a:pathLst>
          </a:custGeom>
          <a:blipFill>
            <a:blip r:embed="rId34"/>
            <a:stretch>
              <a:fillRect l="0" t="0" r="0" b="0"/>
            </a:stretch>
          </a:blipFill>
        </p:spPr>
      </p:sp>
      <p:sp>
        <p:nvSpPr>
          <p:cNvPr name="Freeform 47" id="47"/>
          <p:cNvSpPr/>
          <p:nvPr/>
        </p:nvSpPr>
        <p:spPr>
          <a:xfrm flipH="false" flipV="false" rot="0">
            <a:off x="8268677" y="5394822"/>
            <a:ext cx="2310373" cy="1457735"/>
          </a:xfrm>
          <a:custGeom>
            <a:avLst/>
            <a:gdLst/>
            <a:ahLst/>
            <a:cxnLst/>
            <a:rect r="r" b="b" t="t" l="l"/>
            <a:pathLst>
              <a:path h="1457735" w="2310373">
                <a:moveTo>
                  <a:pt x="0" y="0"/>
                </a:moveTo>
                <a:lnTo>
                  <a:pt x="2310373" y="0"/>
                </a:lnTo>
                <a:lnTo>
                  <a:pt x="2310373" y="1457735"/>
                </a:lnTo>
                <a:lnTo>
                  <a:pt x="0" y="1457735"/>
                </a:lnTo>
                <a:lnTo>
                  <a:pt x="0" y="0"/>
                </a:lnTo>
                <a:close/>
              </a:path>
            </a:pathLst>
          </a:custGeom>
          <a:blipFill>
            <a:blip r:embed="rId35"/>
            <a:stretch>
              <a:fillRect l="0" t="0" r="0" b="0"/>
            </a:stretch>
          </a:blipFill>
        </p:spPr>
      </p:sp>
      <p:sp>
        <p:nvSpPr>
          <p:cNvPr name="Freeform 48" id="48"/>
          <p:cNvSpPr/>
          <p:nvPr/>
        </p:nvSpPr>
        <p:spPr>
          <a:xfrm flipH="false" flipV="false" rot="0">
            <a:off x="13229315" y="5619750"/>
            <a:ext cx="2102032" cy="1337657"/>
          </a:xfrm>
          <a:custGeom>
            <a:avLst/>
            <a:gdLst/>
            <a:ahLst/>
            <a:cxnLst/>
            <a:rect r="r" b="b" t="t" l="l"/>
            <a:pathLst>
              <a:path h="1337657" w="2102032">
                <a:moveTo>
                  <a:pt x="0" y="0"/>
                </a:moveTo>
                <a:lnTo>
                  <a:pt x="2102032" y="0"/>
                </a:lnTo>
                <a:lnTo>
                  <a:pt x="2102032" y="1337657"/>
                </a:lnTo>
                <a:lnTo>
                  <a:pt x="0" y="1337657"/>
                </a:lnTo>
                <a:lnTo>
                  <a:pt x="0" y="0"/>
                </a:lnTo>
                <a:close/>
              </a:path>
            </a:pathLst>
          </a:custGeom>
          <a:blipFill>
            <a:blip r:embed="rId36"/>
            <a:stretch>
              <a:fillRect l="0" t="0" r="0" b="0"/>
            </a:stretch>
          </a:blipFill>
        </p:spPr>
      </p:sp>
      <p:sp>
        <p:nvSpPr>
          <p:cNvPr name="Freeform 49" id="49"/>
          <p:cNvSpPr/>
          <p:nvPr/>
        </p:nvSpPr>
        <p:spPr>
          <a:xfrm flipH="false" flipV="false" rot="0">
            <a:off x="4210772" y="7571735"/>
            <a:ext cx="2268281" cy="1388238"/>
          </a:xfrm>
          <a:custGeom>
            <a:avLst/>
            <a:gdLst/>
            <a:ahLst/>
            <a:cxnLst/>
            <a:rect r="r" b="b" t="t" l="l"/>
            <a:pathLst>
              <a:path h="1388238" w="2268281">
                <a:moveTo>
                  <a:pt x="0" y="0"/>
                </a:moveTo>
                <a:lnTo>
                  <a:pt x="2268281" y="0"/>
                </a:lnTo>
                <a:lnTo>
                  <a:pt x="2268281" y="1388237"/>
                </a:lnTo>
                <a:lnTo>
                  <a:pt x="0" y="1388237"/>
                </a:lnTo>
                <a:lnTo>
                  <a:pt x="0" y="0"/>
                </a:lnTo>
                <a:close/>
              </a:path>
            </a:pathLst>
          </a:custGeom>
          <a:blipFill>
            <a:blip r:embed="rId37"/>
            <a:stretch>
              <a:fillRect l="0" t="0" r="0" b="0"/>
            </a:stretch>
          </a:blipFill>
        </p:spPr>
      </p:sp>
      <p:sp>
        <p:nvSpPr>
          <p:cNvPr name="Freeform 50" id="50"/>
          <p:cNvSpPr/>
          <p:nvPr/>
        </p:nvSpPr>
        <p:spPr>
          <a:xfrm flipH="false" flipV="false" rot="0">
            <a:off x="7451870" y="7776909"/>
            <a:ext cx="1831473" cy="1183063"/>
          </a:xfrm>
          <a:custGeom>
            <a:avLst/>
            <a:gdLst/>
            <a:ahLst/>
            <a:cxnLst/>
            <a:rect r="r" b="b" t="t" l="l"/>
            <a:pathLst>
              <a:path h="1183063" w="1831473">
                <a:moveTo>
                  <a:pt x="0" y="0"/>
                </a:moveTo>
                <a:lnTo>
                  <a:pt x="1831473" y="0"/>
                </a:lnTo>
                <a:lnTo>
                  <a:pt x="1831473" y="1183063"/>
                </a:lnTo>
                <a:lnTo>
                  <a:pt x="0" y="1183063"/>
                </a:lnTo>
                <a:lnTo>
                  <a:pt x="0" y="0"/>
                </a:lnTo>
                <a:close/>
              </a:path>
            </a:pathLst>
          </a:custGeom>
          <a:blipFill>
            <a:blip r:embed="rId38"/>
            <a:stretch>
              <a:fillRect l="0" t="0" r="0" b="0"/>
            </a:stretch>
          </a:blipFill>
        </p:spPr>
      </p:sp>
      <p:sp>
        <p:nvSpPr>
          <p:cNvPr name="Freeform 51" id="51"/>
          <p:cNvSpPr/>
          <p:nvPr/>
        </p:nvSpPr>
        <p:spPr>
          <a:xfrm flipH="false" flipV="false" rot="0">
            <a:off x="9551446" y="7645172"/>
            <a:ext cx="2020083" cy="1241364"/>
          </a:xfrm>
          <a:custGeom>
            <a:avLst/>
            <a:gdLst/>
            <a:ahLst/>
            <a:cxnLst/>
            <a:rect r="r" b="b" t="t" l="l"/>
            <a:pathLst>
              <a:path h="1241364" w="2020083">
                <a:moveTo>
                  <a:pt x="0" y="0"/>
                </a:moveTo>
                <a:lnTo>
                  <a:pt x="2020083" y="0"/>
                </a:lnTo>
                <a:lnTo>
                  <a:pt x="2020083" y="1241364"/>
                </a:lnTo>
                <a:lnTo>
                  <a:pt x="0" y="1241364"/>
                </a:lnTo>
                <a:lnTo>
                  <a:pt x="0" y="0"/>
                </a:lnTo>
                <a:close/>
              </a:path>
            </a:pathLst>
          </a:custGeom>
          <a:blipFill>
            <a:blip r:embed="rId39"/>
            <a:stretch>
              <a:fillRect l="-2601" t="0" r="0" b="0"/>
            </a:stretch>
          </a:blipFill>
        </p:spPr>
      </p:sp>
      <p:sp>
        <p:nvSpPr>
          <p:cNvPr name="Freeform 52" id="52"/>
          <p:cNvSpPr/>
          <p:nvPr/>
        </p:nvSpPr>
        <p:spPr>
          <a:xfrm flipH="false" flipV="false" rot="0">
            <a:off x="12001744" y="7679575"/>
            <a:ext cx="2034734" cy="1172558"/>
          </a:xfrm>
          <a:custGeom>
            <a:avLst/>
            <a:gdLst/>
            <a:ahLst/>
            <a:cxnLst/>
            <a:rect r="r" b="b" t="t" l="l"/>
            <a:pathLst>
              <a:path h="1172558" w="2034734">
                <a:moveTo>
                  <a:pt x="0" y="0"/>
                </a:moveTo>
                <a:lnTo>
                  <a:pt x="2034733" y="0"/>
                </a:lnTo>
                <a:lnTo>
                  <a:pt x="2034733" y="1172558"/>
                </a:lnTo>
                <a:lnTo>
                  <a:pt x="0" y="1172558"/>
                </a:lnTo>
                <a:lnTo>
                  <a:pt x="0" y="0"/>
                </a:lnTo>
                <a:close/>
              </a:path>
            </a:pathLst>
          </a:custGeom>
          <a:blipFill>
            <a:blip r:embed="rId40"/>
            <a:stretch>
              <a:fillRect l="0" t="0" r="0" b="0"/>
            </a:stretch>
          </a:blipFill>
        </p:spPr>
      </p:sp>
      <p:sp>
        <p:nvSpPr>
          <p:cNvPr name="Freeform 53" id="53"/>
          <p:cNvSpPr/>
          <p:nvPr/>
        </p:nvSpPr>
        <p:spPr>
          <a:xfrm flipH="false" flipV="false" rot="0">
            <a:off x="14397601" y="7724910"/>
            <a:ext cx="1795700" cy="1277538"/>
          </a:xfrm>
          <a:custGeom>
            <a:avLst/>
            <a:gdLst/>
            <a:ahLst/>
            <a:cxnLst/>
            <a:rect r="r" b="b" t="t" l="l"/>
            <a:pathLst>
              <a:path h="1277538" w="1795700">
                <a:moveTo>
                  <a:pt x="0" y="0"/>
                </a:moveTo>
                <a:lnTo>
                  <a:pt x="1795700" y="0"/>
                </a:lnTo>
                <a:lnTo>
                  <a:pt x="1795700" y="1277538"/>
                </a:lnTo>
                <a:lnTo>
                  <a:pt x="0" y="1277538"/>
                </a:lnTo>
                <a:lnTo>
                  <a:pt x="0" y="0"/>
                </a:lnTo>
                <a:close/>
              </a:path>
            </a:pathLst>
          </a:custGeom>
          <a:blipFill>
            <a:blip r:embed="rId41"/>
            <a:stretch>
              <a:fillRect l="0" t="0" r="0" b="0"/>
            </a:stretch>
          </a:blipFill>
        </p:spPr>
      </p:sp>
      <p:sp>
        <p:nvSpPr>
          <p:cNvPr name="TextBox 54" id="54"/>
          <p:cNvSpPr txBox="true"/>
          <p:nvPr/>
        </p:nvSpPr>
        <p:spPr>
          <a:xfrm rot="0">
            <a:off x="5443067" y="410928"/>
            <a:ext cx="2071972"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Functions</a:t>
            </a:r>
          </a:p>
        </p:txBody>
      </p:sp>
      <p:sp>
        <p:nvSpPr>
          <p:cNvPr name="TextBox 55" id="55"/>
          <p:cNvSpPr txBox="true"/>
          <p:nvPr/>
        </p:nvSpPr>
        <p:spPr>
          <a:xfrm rot="0">
            <a:off x="7515039" y="410928"/>
            <a:ext cx="2715338"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Goals &amp; KPI’s</a:t>
            </a:r>
          </a:p>
        </p:txBody>
      </p:sp>
      <p:sp>
        <p:nvSpPr>
          <p:cNvPr name="TextBox 56" id="56"/>
          <p:cNvSpPr txBox="true"/>
          <p:nvPr/>
        </p:nvSpPr>
        <p:spPr>
          <a:xfrm rot="0">
            <a:off x="12664944" y="400073"/>
            <a:ext cx="1320388" cy="339725"/>
          </a:xfrm>
          <a:prstGeom prst="rect">
            <a:avLst/>
          </a:prstGeom>
        </p:spPr>
        <p:txBody>
          <a:bodyPr anchor="t" rtlCol="false" tIns="0" lIns="0" bIns="0" rIns="0">
            <a:spAutoFit/>
          </a:bodyPr>
          <a:lstStyle/>
          <a:p>
            <a:pPr algn="l">
              <a:lnSpc>
                <a:spcPts val="2800"/>
              </a:lnSpc>
            </a:pPr>
            <a:r>
              <a:rPr lang="en-US" sz="2000">
                <a:solidFill>
                  <a:srgbClr val="FFFFFF"/>
                </a:solidFill>
                <a:latin typeface="Garet"/>
                <a:ea typeface="Garet"/>
                <a:cs typeface="Garet"/>
                <a:sym typeface="Garet"/>
              </a:rPr>
              <a:t>Risk..</a:t>
            </a:r>
          </a:p>
        </p:txBody>
      </p:sp>
      <p:sp>
        <p:nvSpPr>
          <p:cNvPr name="TextBox 57" id="57"/>
          <p:cNvSpPr txBox="true"/>
          <p:nvPr/>
        </p:nvSpPr>
        <p:spPr>
          <a:xfrm rot="0">
            <a:off x="13985332" y="410928"/>
            <a:ext cx="2715338" cy="339725"/>
          </a:xfrm>
          <a:prstGeom prst="rect">
            <a:avLst/>
          </a:prstGeom>
        </p:spPr>
        <p:txBody>
          <a:bodyPr anchor="t" rtlCol="false" tIns="0" lIns="0" bIns="0" rIns="0">
            <a:spAutoFit/>
          </a:bodyPr>
          <a:lstStyle/>
          <a:p>
            <a:pPr algn="l">
              <a:lnSpc>
                <a:spcPts val="2800"/>
              </a:lnSpc>
            </a:pPr>
            <a:r>
              <a:rPr lang="en-US" sz="2000">
                <a:solidFill>
                  <a:srgbClr val="000000"/>
                </a:solidFill>
                <a:latin typeface="Garet"/>
                <a:ea typeface="Garet"/>
                <a:cs typeface="Garet"/>
                <a:sym typeface="Garet"/>
              </a:rPr>
              <a:t>RICE </a:t>
            </a:r>
          </a:p>
        </p:txBody>
      </p:sp>
      <p:sp>
        <p:nvSpPr>
          <p:cNvPr name="TextBox 58" id="58"/>
          <p:cNvSpPr txBox="true"/>
          <p:nvPr/>
        </p:nvSpPr>
        <p:spPr>
          <a:xfrm rot="0">
            <a:off x="2258294" y="1368501"/>
            <a:ext cx="8707740" cy="422275"/>
          </a:xfrm>
          <a:prstGeom prst="rect">
            <a:avLst/>
          </a:prstGeom>
        </p:spPr>
        <p:txBody>
          <a:bodyPr anchor="t" rtlCol="false" tIns="0" lIns="0" bIns="0" rIns="0">
            <a:spAutoFit/>
          </a:bodyPr>
          <a:lstStyle/>
          <a:p>
            <a:pPr algn="l">
              <a:lnSpc>
                <a:spcPts val="3499"/>
              </a:lnSpc>
            </a:pPr>
            <a:r>
              <a:rPr lang="en-US" sz="2499">
                <a:solidFill>
                  <a:srgbClr val="48494E"/>
                </a:solidFill>
                <a:latin typeface="Garet"/>
                <a:ea typeface="Garet"/>
                <a:cs typeface="Garet"/>
                <a:sym typeface="Garet"/>
              </a:rPr>
              <a:t>Insert your topic here</a:t>
            </a:r>
          </a:p>
        </p:txBody>
      </p:sp>
      <p:sp>
        <p:nvSpPr>
          <p:cNvPr name="TextBox 59" id="59"/>
          <p:cNvSpPr txBox="true"/>
          <p:nvPr/>
        </p:nvSpPr>
        <p:spPr>
          <a:xfrm rot="0">
            <a:off x="1028700" y="2265590"/>
            <a:ext cx="14666295" cy="914400"/>
          </a:xfrm>
          <a:prstGeom prst="rect">
            <a:avLst/>
          </a:prstGeom>
        </p:spPr>
        <p:txBody>
          <a:bodyPr anchor="t" rtlCol="false" tIns="0" lIns="0" bIns="0" rIns="0">
            <a:spAutoFit/>
          </a:bodyPr>
          <a:lstStyle/>
          <a:p>
            <a:pPr algn="l">
              <a:lnSpc>
                <a:spcPts val="7200"/>
              </a:lnSpc>
            </a:pPr>
            <a:r>
              <a:rPr lang="en-US" sz="6000" b="true">
                <a:solidFill>
                  <a:srgbClr val="000000"/>
                </a:solidFill>
                <a:latin typeface="Garet Bold"/>
                <a:ea typeface="Garet Bold"/>
                <a:cs typeface="Garet Bold"/>
                <a:sym typeface="Garet Bold"/>
              </a:rPr>
              <a:t>Nível de esforço x val</a:t>
            </a:r>
            <a:r>
              <a:rPr lang="en-US" b="true" sz="6000">
                <a:solidFill>
                  <a:srgbClr val="000000"/>
                </a:solidFill>
                <a:latin typeface="Garet Bold"/>
                <a:ea typeface="Garet Bold"/>
                <a:cs typeface="Garet Bold"/>
                <a:sym typeface="Garet Bold"/>
              </a:rPr>
              <a:t>or de negócio</a:t>
            </a:r>
          </a:p>
        </p:txBody>
      </p:sp>
      <p:sp>
        <p:nvSpPr>
          <p:cNvPr name="TextBox 60" id="60"/>
          <p:cNvSpPr txBox="true"/>
          <p:nvPr/>
        </p:nvSpPr>
        <p:spPr>
          <a:xfrm rot="0">
            <a:off x="1729222" y="4367226"/>
            <a:ext cx="1058144" cy="590550"/>
          </a:xfrm>
          <a:prstGeom prst="rect">
            <a:avLst/>
          </a:prstGeom>
        </p:spPr>
        <p:txBody>
          <a:bodyPr anchor="t" rtlCol="false" tIns="0" lIns="0" bIns="0" rIns="0">
            <a:spAutoFit/>
          </a:bodyPr>
          <a:lstStyle/>
          <a:p>
            <a:pPr algn="l">
              <a:lnSpc>
                <a:spcPts val="4799"/>
              </a:lnSpc>
            </a:pPr>
            <a:r>
              <a:rPr lang="en-US" sz="3999" b="true">
                <a:solidFill>
                  <a:srgbClr val="000000"/>
                </a:solidFill>
                <a:latin typeface="Garet Bold"/>
                <a:ea typeface="Garet Bold"/>
                <a:cs typeface="Garet Bold"/>
                <a:sym typeface="Garet Bold"/>
              </a:rPr>
              <a:t>EEE</a:t>
            </a:r>
          </a:p>
        </p:txBody>
      </p:sp>
      <p:sp>
        <p:nvSpPr>
          <p:cNvPr name="TextBox 61" id="61"/>
          <p:cNvSpPr txBox="true"/>
          <p:nvPr/>
        </p:nvSpPr>
        <p:spPr>
          <a:xfrm rot="0">
            <a:off x="1729222" y="6262007"/>
            <a:ext cx="1058144" cy="590550"/>
          </a:xfrm>
          <a:prstGeom prst="rect">
            <a:avLst/>
          </a:prstGeom>
        </p:spPr>
        <p:txBody>
          <a:bodyPr anchor="t" rtlCol="false" tIns="0" lIns="0" bIns="0" rIns="0">
            <a:spAutoFit/>
          </a:bodyPr>
          <a:lstStyle/>
          <a:p>
            <a:pPr algn="r">
              <a:lnSpc>
                <a:spcPts val="4799"/>
              </a:lnSpc>
            </a:pPr>
            <a:r>
              <a:rPr lang="en-US" b="true" sz="3999">
                <a:solidFill>
                  <a:srgbClr val="000000"/>
                </a:solidFill>
                <a:latin typeface="Garet Bold"/>
                <a:ea typeface="Garet Bold"/>
                <a:cs typeface="Garet Bold"/>
                <a:sym typeface="Garet Bold"/>
              </a:rPr>
              <a:t>EE</a:t>
            </a:r>
          </a:p>
        </p:txBody>
      </p:sp>
      <p:sp>
        <p:nvSpPr>
          <p:cNvPr name="TextBox 62" id="62"/>
          <p:cNvSpPr txBox="true"/>
          <p:nvPr/>
        </p:nvSpPr>
        <p:spPr>
          <a:xfrm rot="0">
            <a:off x="1729222" y="8156788"/>
            <a:ext cx="1058144" cy="590550"/>
          </a:xfrm>
          <a:prstGeom prst="rect">
            <a:avLst/>
          </a:prstGeom>
        </p:spPr>
        <p:txBody>
          <a:bodyPr anchor="t" rtlCol="false" tIns="0" lIns="0" bIns="0" rIns="0">
            <a:spAutoFit/>
          </a:bodyPr>
          <a:lstStyle/>
          <a:p>
            <a:pPr algn="r">
              <a:lnSpc>
                <a:spcPts val="4799"/>
              </a:lnSpc>
            </a:pPr>
            <a:r>
              <a:rPr lang="en-US" b="true" sz="3999">
                <a:solidFill>
                  <a:srgbClr val="000000"/>
                </a:solidFill>
                <a:latin typeface="Garet Bold"/>
                <a:ea typeface="Garet Bold"/>
                <a:cs typeface="Garet Bold"/>
                <a:sym typeface="Garet Bold"/>
              </a:rPr>
              <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DAGhd9MrNrs</dc:identifier>
  <dcterms:modified xsi:type="dcterms:W3CDTF">2011-08-01T06:04:30Z</dcterms:modified>
  <cp:revision>1</cp:revision>
  <dc:title>TecFaith</dc:title>
</cp:coreProperties>
</file>