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Variáveis e operadores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pegar o arquivo “.c” que desenvolvemos, e subir no portal da Ebac para nossa validação, nele vai conter as duas funcionalidades. Incluir e Consultar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Lembrando que esse arquivo fica na pasta onde salvamos o programa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M1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