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oppins" panose="000008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1736e846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736e8469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36e846933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1736e846933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f4e60334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1af4e60334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f4e60334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af4e60334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f4e60334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af4e60334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36e846933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36e846933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2" name="Google Shape;52;p13" descr="Text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fld>
            <a:endParaRPr sz="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0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2</a:t>
            </a:fld>
            <a:endParaRPr sz="800" b="0" i="0" u="none" strike="noStrike" cap="non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67;p15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Gerenciamento de banco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" name="Google Shape;70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4"/>
            <a:ext cx="21453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Liberando espaço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4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Revisão de código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Preparando uma entrega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77" name="Google Shape;77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42860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998650" y="42584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Roadmap de evolutivas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3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Google Shape;84;p16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Gerenciamento de banco</a:t>
            </a:r>
            <a:endParaRPr sz="3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83575" y="1549500"/>
            <a:ext cx="7136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Gerenciamento de dados é a prática de coletar, manter e usar dados de forma segura, eficiente e econômica. O objetivo do gerenciamento de dados é ajudar pessoas, organizações e itens conectados a otimizar o uso de dados dentro dos limites da política e da regulamentação, para que possam tomar decisões e ações que maximizem o benefício para a organização. Uma estratégia robusta de gerenciamento de dados está se tornando mais importante do que nunca, já que as organizações dependem cada vez mais de ativos intangíveis para criar valor.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1">
                <a:solidFill>
                  <a:schemeClr val="dk1"/>
                </a:solidFill>
              </a:rPr>
              <a:t>Capital de Dados é Capital de Negócios</a:t>
            </a:r>
            <a:endParaRPr sz="13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Na economia digital atual, os dados são uma espécie de capital, um fator econômico de produção em bens e serviços digitais. Assim como uma montadora não conseguirá fabricar um novo modelo se não tiver o capital financeiro necessário, ela não conseguirá tornar seus carros autônomos se não tiver os dados para alimentar os algoritmos integrados. Esse novo papel para os dados tem implicações para a estratégia competitiva, bem como para o futuro do processamento.</a:t>
            </a: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Dado esse papel central e de missão crítica de dados, práticas de gerenciamento sólidas e um sistema de gerenciamento robusto são essenciais para todas as organizações, independentemente do tamanho ou tipo.</a:t>
            </a: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4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7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Liberando espaço</a:t>
            </a:r>
            <a:endParaRPr sz="3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83575" y="2015500"/>
            <a:ext cx="71364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Pense </a:t>
            </a:r>
            <a:r>
              <a:rPr lang="pt-BR" b="1">
                <a:solidFill>
                  <a:schemeClr val="dk1"/>
                </a:solidFill>
              </a:rPr>
              <a:t>cuidadosamente </a:t>
            </a:r>
            <a:r>
              <a:rPr lang="pt-BR">
                <a:solidFill>
                  <a:schemeClr val="dk1"/>
                </a:solidFill>
              </a:rPr>
              <a:t>antes de </a:t>
            </a:r>
            <a:r>
              <a:rPr lang="pt-BR" b="1">
                <a:solidFill>
                  <a:schemeClr val="dk1"/>
                </a:solidFill>
              </a:rPr>
              <a:t>excluir </a:t>
            </a:r>
            <a:r>
              <a:rPr lang="pt-BR">
                <a:solidFill>
                  <a:schemeClr val="dk1"/>
                </a:solidFill>
              </a:rPr>
              <a:t>um dado. Se as consultas, as exibições, as funções definidas pelo usuário, os procedimentos armazenados ou os programas existentes se referirem a essa tabela, a exclusão do nome tornará esses objetivos inválidos.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nosso software se </a:t>
            </a:r>
            <a:r>
              <a:rPr lang="pt-BR" b="1">
                <a:solidFill>
                  <a:schemeClr val="dk1"/>
                </a:solidFill>
              </a:rPr>
              <a:t>deletarmos </a:t>
            </a:r>
            <a:r>
              <a:rPr lang="pt-BR">
                <a:solidFill>
                  <a:schemeClr val="dk1"/>
                </a:solidFill>
              </a:rPr>
              <a:t>um cliente pode impactar no negócio do cliente.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 isso, </a:t>
            </a:r>
            <a:r>
              <a:rPr lang="pt-BR" b="1">
                <a:solidFill>
                  <a:schemeClr val="dk1"/>
                </a:solidFill>
              </a:rPr>
              <a:t>cuidado </a:t>
            </a:r>
            <a:r>
              <a:rPr lang="pt-BR">
                <a:solidFill>
                  <a:schemeClr val="dk1"/>
                </a:solidFill>
              </a:rPr>
              <a:t>sempre ao manusear ou deletar arquivos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5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p18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Revisão de código</a:t>
            </a:r>
            <a:endParaRPr sz="3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918200" y="2429725"/>
            <a:ext cx="7136400" cy="13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>
                <a:solidFill>
                  <a:schemeClr val="dk1"/>
                </a:solidFill>
              </a:rPr>
              <a:t>Revisão de código</a:t>
            </a:r>
            <a:r>
              <a:rPr lang="pt-BR" sz="1100">
                <a:solidFill>
                  <a:schemeClr val="dk1"/>
                </a:solidFill>
              </a:rPr>
              <a:t>. Também conhecida como </a:t>
            </a:r>
            <a:r>
              <a:rPr lang="pt-BR" sz="1100" b="1" i="1">
                <a:solidFill>
                  <a:schemeClr val="dk1"/>
                </a:solidFill>
              </a:rPr>
              <a:t>code review</a:t>
            </a:r>
            <a:r>
              <a:rPr lang="pt-BR" sz="1100" b="1">
                <a:solidFill>
                  <a:schemeClr val="dk1"/>
                </a:solidFill>
              </a:rPr>
              <a:t>. 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O software é escrito por seres humanos e, como sabemos, ninguém é perfeito, nós somos passíveis de erros. Sabendo disso, é possível relacionar que um software costuma ter vários erros que precisam ser corrigidos antes da implantação, por isso, fazer sua revisão é indispensável.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770" r="28775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73125" y="1833000"/>
            <a:ext cx="336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Benefícios da revisão de código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683444" y="417390"/>
            <a:ext cx="5245800" cy="490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dirty="0">
                <a:solidFill>
                  <a:schemeClr val="dk1"/>
                </a:solidFill>
              </a:rPr>
              <a:t>Incentivo ao trabalho em equipe</a:t>
            </a:r>
            <a:endParaRPr sz="11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1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solidFill>
                  <a:schemeClr val="dk1"/>
                </a:solidFill>
              </a:rPr>
              <a:t>No processo de desenvolvimento, apesar da propriedade do código ser entendida como da empresa, pode acontecer da pessoa que o desenvolve possuir o sentimento de que ela é a única responsável pelo código e de que ela é sua proprietária, gerando sobrecarga em seu trabalho. E ainda vale ressaltar que, por vezes, ela é a única que sabe como é o seu funcionamento.</a:t>
            </a:r>
            <a:endParaRPr sz="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solidFill>
                  <a:schemeClr val="dk1"/>
                </a:solidFill>
              </a:rPr>
              <a:t>Quando um código é analisado por outras pessoas e há um olhar sobre o trabalho do outro, o conhecimento acerca do que foi desenvolvido é descentralizado, distribuindo o sentimento de responsabilidade, tornando-o propriedade não só de uma pessoa, mas da equipe envolvida.</a:t>
            </a:r>
            <a:endParaRPr sz="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dirty="0">
                <a:solidFill>
                  <a:schemeClr val="dk1"/>
                </a:solidFill>
              </a:rPr>
              <a:t>Economia e qualidade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100" b="1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solidFill>
                  <a:schemeClr val="dk1"/>
                </a:solidFill>
              </a:rPr>
              <a:t>As revisões feitas de maneira adequada, correta e eficiente promovem economia de tempo e dinheiro.</a:t>
            </a:r>
            <a:endParaRPr sz="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b="1" dirty="0">
                <a:solidFill>
                  <a:schemeClr val="dk1"/>
                </a:solidFill>
              </a:rPr>
              <a:t>Isso porque possíveis falhas, erros de digitação e melhorias são identificados antes da implantação do código, evitando defeitos no software e impacto negativo no ambiente de produção, poupando tempo e dinheiro de fazer uma implementação que, posteriormente, terá necessidade de ser alterada.</a:t>
            </a:r>
            <a:endParaRPr sz="800" b="1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solidFill>
                  <a:schemeClr val="dk1"/>
                </a:solidFill>
              </a:rPr>
              <a:t>A revisão agiliza o processo de desenvolvimento e reduz o trabalho realizado pelas equipes de Garantia de Qualidade.</a:t>
            </a: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800" dirty="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dirty="0">
                <a:solidFill>
                  <a:schemeClr val="dk1"/>
                </a:solidFill>
              </a:rPr>
              <a:t>           Ferramentas de monitoramento no mercado</a:t>
            </a: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b="1" dirty="0">
                <a:solidFill>
                  <a:schemeClr val="dk1"/>
                </a:solidFill>
              </a:rPr>
              <a:t>                                               </a:t>
            </a:r>
            <a:r>
              <a:rPr lang="pt-BR" sz="800" dirty="0" err="1">
                <a:solidFill>
                  <a:schemeClr val="dk1"/>
                </a:solidFill>
              </a:rPr>
              <a:t>Grafana</a:t>
            </a:r>
            <a:r>
              <a:rPr lang="pt-BR" sz="800" dirty="0">
                <a:solidFill>
                  <a:schemeClr val="dk1"/>
                </a:solidFill>
              </a:rPr>
              <a:t> e  </a:t>
            </a:r>
            <a:r>
              <a:rPr lang="pt-BR" sz="800" dirty="0" err="1">
                <a:solidFill>
                  <a:schemeClr val="dk1"/>
                </a:solidFill>
              </a:rPr>
              <a:t>PowerBI</a:t>
            </a:r>
            <a:endParaRPr sz="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</a:rPr>
              <a:t>              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Apresentação na tela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Poppins</vt:lpstr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Wanessa Kelly de Oliveira</cp:lastModifiedBy>
  <cp:revision>1</cp:revision>
  <dcterms:modified xsi:type="dcterms:W3CDTF">2024-05-22T13:38:51Z</dcterms:modified>
</cp:coreProperties>
</file>