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A22B9F-6033-E3F7-0B6E-92055D0E95DA}" v="1824" dt="2025-02-13T02:13:26.7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gpt.com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hyperlink" Target="https://chat.deepseek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captura de ecrã, Retângulo, Gráficos, file&#10;&#10;Os conteúdos gerados pela IA podem estar incorretos.">
            <a:extLst>
              <a:ext uri="{FF2B5EF4-FFF2-40B4-BE49-F238E27FC236}">
                <a16:creationId xmlns:a16="http://schemas.microsoft.com/office/drawing/2014/main" id="{69422CE6-BD2F-C67B-0062-3E3A091F6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9"/>
            <a:ext cx="9144000" cy="68501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9510"/>
            <a:ext cx="7772400" cy="1470025"/>
          </a:xfrm>
        </p:spPr>
        <p:txBody>
          <a:bodyPr/>
          <a:lstStyle/>
          <a:p>
            <a:r>
              <a:rPr lang="pt-PT" dirty="0">
                <a:ea typeface="Calibri"/>
                <a:cs typeface="Calibri"/>
              </a:rPr>
              <a:t>TUTORIAL PARA O TORRINHOS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2419" y="1912144"/>
            <a:ext cx="640080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ea typeface="Calibri"/>
                <a:cs typeface="Calibri"/>
              </a:rPr>
              <a:t>APRESENTAÇÃO PARA O TORRINHO ENTENDER O QUE FALTA NO PROJETO</a:t>
            </a:r>
          </a:p>
        </p:txBody>
      </p:sp>
      <p:pic>
        <p:nvPicPr>
          <p:cNvPr id="4" name="Imagem 3" descr="Uma imagem com desenho&#10;&#10;Os conteúdos gerados pela IA podem estar incorretos.">
            <a:extLst>
              <a:ext uri="{FF2B5EF4-FFF2-40B4-BE49-F238E27FC236}">
                <a16:creationId xmlns:a16="http://schemas.microsoft.com/office/drawing/2014/main" id="{1620BC12-7A2C-1A71-57F7-D3EAD158A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006" y="3432993"/>
            <a:ext cx="3435988" cy="34260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m captura de ecrã, Retângulo, Gráficos, file&#10;&#10;Os conteúdos gerados pela IA podem estar incorretos.">
            <a:extLst>
              <a:ext uri="{FF2B5EF4-FFF2-40B4-BE49-F238E27FC236}">
                <a16:creationId xmlns:a16="http://schemas.microsoft.com/office/drawing/2014/main" id="{7CE7DDD0-3DED-7329-9A4C-F167FA53E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9"/>
            <a:ext cx="9144000" cy="685012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B35242B-B340-30EC-F6BE-B1AB873F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00" y="832638"/>
            <a:ext cx="7716600" cy="765000"/>
          </a:xfrm>
        </p:spPr>
        <p:txBody>
          <a:bodyPr>
            <a:normAutofit/>
          </a:bodyPr>
          <a:lstStyle/>
          <a:p>
            <a:r>
              <a:rPr lang="pt-PT" sz="3600" b="1" dirty="0">
                <a:latin typeface="Arial"/>
                <a:ea typeface="Calibri"/>
                <a:cs typeface="Calibri"/>
              </a:rPr>
              <a:t>OBJETIVO DA APRESENTAÇÃO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484BF3-1CE5-523C-3970-0BD431840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200" y="1600200"/>
            <a:ext cx="7716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t-PT" sz="2000" dirty="0">
                <a:latin typeface="Arial"/>
                <a:ea typeface="Calibri"/>
                <a:cs typeface="Calibri"/>
              </a:rPr>
              <a:t>COMO FOI SOLICITADO , AQUI ESTA UMA APRESENTÇÃO DE SLIDES SOBRE O QUE JÁ FOI FEITO E O QUE FALTA A SER FEITO NO PROJETO</a:t>
            </a:r>
            <a:endParaRPr lang="pt-PT">
              <a:ea typeface="Calibri"/>
              <a:cs typeface="Calibri"/>
            </a:endParaRPr>
          </a:p>
          <a:p>
            <a:pPr marL="0" indent="0" algn="ctr">
              <a:buNone/>
            </a:pPr>
            <a:r>
              <a:rPr lang="pt-PT" sz="2000" dirty="0">
                <a:latin typeface="Arial"/>
                <a:ea typeface="Calibri"/>
                <a:cs typeface="Calibri"/>
              </a:rPr>
              <a:t>LEMBRANDO!!!!!!</a:t>
            </a:r>
          </a:p>
          <a:p>
            <a:pPr marL="0" indent="0" algn="ctr">
              <a:buNone/>
            </a:pPr>
            <a:r>
              <a:rPr lang="pt-PT" sz="2000" dirty="0">
                <a:latin typeface="Arial"/>
                <a:ea typeface="Calibri"/>
                <a:cs typeface="Calibri"/>
              </a:rPr>
              <a:t>ESSA APRESENTAÇÃO NÃO VISA EXPLICITAR A INTELIGENCIA DO RAFAEL MADUREIRA TORRES EM ENTENDER EXPLICAÇÕES BASICAS.</a:t>
            </a:r>
          </a:p>
          <a:p>
            <a:pPr marL="0" indent="0" algn="ctr">
              <a:buNone/>
            </a:pPr>
            <a:r>
              <a:rPr lang="pt-PT" sz="2000" dirty="0">
                <a:latin typeface="Arial"/>
                <a:ea typeface="Calibri"/>
                <a:cs typeface="Calibri"/>
              </a:rPr>
              <a:t>APENAS VISA MELHOR ENTENDIMENTO DO MESMO.</a:t>
            </a:r>
          </a:p>
          <a:p>
            <a:pPr marL="0" indent="0" algn="ctr">
              <a:buNone/>
            </a:pPr>
            <a:r>
              <a:rPr lang="pt-PT" sz="2000" dirty="0">
                <a:latin typeface="Arial"/>
                <a:ea typeface="Calibri"/>
                <a:cs typeface="Calibri"/>
              </a:rPr>
              <a:t>QUALQUER SEMELHANÇA COM A REALIDADE É MERA COINCIDÊNCIA.</a:t>
            </a:r>
            <a:br>
              <a:rPr lang="pt-PT" sz="2000" dirty="0">
                <a:latin typeface="Arial"/>
                <a:ea typeface="Calibri"/>
                <a:cs typeface="Calibri"/>
              </a:rPr>
            </a:br>
            <a:br>
              <a:rPr lang="pt-PT" sz="2000" dirty="0">
                <a:latin typeface="Arial"/>
                <a:ea typeface="Calibri"/>
                <a:cs typeface="Calibri"/>
              </a:rPr>
            </a:br>
            <a:endParaRPr lang="pt-PT" sz="2000">
              <a:latin typeface="Arial"/>
              <a:ea typeface="Calibri"/>
              <a:cs typeface="Calibri"/>
            </a:endParaRPr>
          </a:p>
        </p:txBody>
      </p:sp>
      <p:pic>
        <p:nvPicPr>
          <p:cNvPr id="4" name="Imagem 3" descr="Uma imagem com desenho, clipart, Desenho animado, ilustração&#10;&#10;Os conteúdos gerados pela IA podem estar incorretos.">
            <a:extLst>
              <a:ext uri="{FF2B5EF4-FFF2-40B4-BE49-F238E27FC236}">
                <a16:creationId xmlns:a16="http://schemas.microsoft.com/office/drawing/2014/main" id="{66537D4B-F5E2-EDDC-3BC3-49E5FFC89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173" y="4701209"/>
            <a:ext cx="412304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27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m captura de ecrã, Retângulo, Gráficos, file&#10;&#10;Os conteúdos gerados pela IA podem estar incorretos.">
            <a:extLst>
              <a:ext uri="{FF2B5EF4-FFF2-40B4-BE49-F238E27FC236}">
                <a16:creationId xmlns:a16="http://schemas.microsoft.com/office/drawing/2014/main" id="{A61167B6-49A1-94FF-721C-5CBCFE394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9"/>
            <a:ext cx="9144000" cy="68501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638"/>
            <a:ext cx="8229600" cy="1143000"/>
          </a:xfrm>
        </p:spPr>
        <p:txBody>
          <a:bodyPr>
            <a:normAutofit/>
          </a:bodyPr>
          <a:lstStyle/>
          <a:p>
            <a:r>
              <a:rPr lang="pt-PT" sz="3600" b="1" dirty="0">
                <a:latin typeface="Arial"/>
                <a:ea typeface="Calibri"/>
                <a:cs typeface="Calibri"/>
              </a:rPr>
              <a:t>O QUE JÁ ESTA FEITO</a:t>
            </a:r>
            <a:endParaRPr lang="pt-PT" sz="3600" b="1">
              <a:latin typeface="Arial"/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200" y="1627200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000" dirty="0">
                <a:latin typeface="Arial"/>
                <a:ea typeface="Calibri"/>
                <a:cs typeface="Calibri"/>
              </a:rPr>
              <a:t>JÁ ESTA ESTRUTURADO </a:t>
            </a:r>
            <a:endParaRPr lang="pt-PT"/>
          </a:p>
          <a:p>
            <a:r>
              <a:rPr lang="pt-PT" sz="2000" dirty="0">
                <a:latin typeface="Arial"/>
                <a:ea typeface="Calibri"/>
                <a:cs typeface="Calibri"/>
              </a:rPr>
              <a:t>JÁ LE O ARQ UIVO DOS PACIENTES</a:t>
            </a:r>
          </a:p>
          <a:p>
            <a:r>
              <a:rPr lang="pt-PT" sz="2000" dirty="0">
                <a:latin typeface="Arial"/>
                <a:ea typeface="Calibri"/>
                <a:cs typeface="Calibri"/>
              </a:rPr>
              <a:t>JÁ SEPARA POR MASCULINO E FEMINIO</a:t>
            </a:r>
          </a:p>
          <a:p>
            <a:r>
              <a:rPr lang="pt-PT" sz="2000" dirty="0">
                <a:latin typeface="Arial"/>
                <a:ea typeface="Calibri"/>
                <a:cs typeface="Calibri"/>
              </a:rPr>
              <a:t>MASCULINO VAI PRA LISTA , FEMININO VAI PRA AVL</a:t>
            </a:r>
          </a:p>
          <a:p>
            <a:r>
              <a:rPr lang="pt-PT" sz="2000" dirty="0">
                <a:latin typeface="Arial"/>
                <a:ea typeface="Calibri"/>
                <a:cs typeface="Calibri"/>
              </a:rPr>
              <a:t>JÁ TEM OS 2 MENUS</a:t>
            </a:r>
          </a:p>
          <a:p>
            <a:r>
              <a:rPr lang="pt-PT" sz="2000" dirty="0">
                <a:latin typeface="Arial"/>
                <a:ea typeface="Calibri"/>
                <a:cs typeface="Calibri"/>
              </a:rPr>
              <a:t>JÁ PROCURA OS PACIENTES POR NOME</a:t>
            </a:r>
          </a:p>
          <a:p>
            <a:r>
              <a:rPr lang="pt-PT" sz="2000" dirty="0">
                <a:latin typeface="Arial"/>
                <a:ea typeface="Calibri"/>
                <a:cs typeface="Calibri"/>
              </a:rPr>
              <a:t>JÁ LISTA OS PACIENTES DE CADA DOUTOR</a:t>
            </a:r>
          </a:p>
          <a:p>
            <a:pPr marL="0" indent="0">
              <a:buNone/>
            </a:pPr>
            <a:endParaRPr lang="pt-PT" sz="2000" dirty="0">
              <a:latin typeface="Arial"/>
              <a:ea typeface="Calibri"/>
              <a:cs typeface="Calibri"/>
            </a:endParaRPr>
          </a:p>
        </p:txBody>
      </p:sp>
      <p:pic>
        <p:nvPicPr>
          <p:cNvPr id="4" name="Imagem 3" descr="Uma imagem com desenho, clipart, esboço, ilustração&#10;&#10;Os conteúdos gerados pela IA podem estar incorretos.">
            <a:extLst>
              <a:ext uri="{FF2B5EF4-FFF2-40B4-BE49-F238E27FC236}">
                <a16:creationId xmlns:a16="http://schemas.microsoft.com/office/drawing/2014/main" id="{F07FBE4D-4C1F-65AA-878E-A55152365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817" y="4226339"/>
            <a:ext cx="41148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m captura de ecrã, Retângulo, Gráficos, file&#10;&#10;Os conteúdos gerados pela IA podem estar incorretos.">
            <a:extLst>
              <a:ext uri="{FF2B5EF4-FFF2-40B4-BE49-F238E27FC236}">
                <a16:creationId xmlns:a16="http://schemas.microsoft.com/office/drawing/2014/main" id="{BC94A6B2-8E68-2DD1-9BFE-67FA35E2E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9"/>
            <a:ext cx="9144000" cy="68501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638"/>
            <a:ext cx="8229600" cy="1143000"/>
          </a:xfrm>
        </p:spPr>
        <p:txBody>
          <a:bodyPr>
            <a:normAutofit/>
          </a:bodyPr>
          <a:lstStyle/>
          <a:p>
            <a:r>
              <a:rPr lang="pt-PT" sz="3600" b="1" dirty="0">
                <a:latin typeface="Arial"/>
                <a:cs typeface="Arial"/>
              </a:rPr>
              <a:t>O QUE FALTA FAZER</a:t>
            </a:r>
            <a:endParaRPr lang="en-US" sz="3600" b="1">
              <a:latin typeface="Arial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200" y="1537200"/>
            <a:ext cx="777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000" dirty="0">
                <a:latin typeface="Arial"/>
                <a:ea typeface="Calibri"/>
                <a:cs typeface="Arial"/>
              </a:rPr>
              <a:t>FAZER A FUNÇÃO DE CADASTAR UM NOVO PACIENTE</a:t>
            </a:r>
            <a:endParaRPr lang="pt-PT" sz="2000">
              <a:latin typeface="Arial"/>
              <a:cs typeface="Arial"/>
            </a:endParaRPr>
          </a:p>
          <a:p>
            <a:r>
              <a:rPr lang="pt-PT" sz="2000" dirty="0">
                <a:latin typeface="Arial"/>
                <a:ea typeface="Calibri"/>
                <a:cs typeface="Arial"/>
              </a:rPr>
              <a:t>FAZER A FUNÇAO DE ALTERAR O REGISTRO DE UM CLIENTE </a:t>
            </a:r>
            <a:endParaRPr lang="pt-PT" sz="2000">
              <a:latin typeface="Arial"/>
              <a:ea typeface="Calibri"/>
              <a:cs typeface="Arial"/>
            </a:endParaRPr>
          </a:p>
          <a:p>
            <a:r>
              <a:rPr lang="pt-PT" sz="2000" dirty="0">
                <a:latin typeface="Arial"/>
                <a:ea typeface="Calibri"/>
                <a:cs typeface="Arial"/>
              </a:rPr>
              <a:t>FAZER NA FUNÇÃO CONULTAR MOSTRAR TAMBEM A QUANTOS DIAS FOI A ULTIMA CONSULTA DO PACIENTE(LEVE EM BASE A DATA ATUAL DO COMPUTADOR)</a:t>
            </a:r>
            <a:endParaRPr lang="pt-PT" sz="2000">
              <a:latin typeface="Arial"/>
              <a:ea typeface="Calibri"/>
              <a:cs typeface="Arial"/>
            </a:endParaRPr>
          </a:p>
          <a:p>
            <a:r>
              <a:rPr lang="pt-PT" sz="2000" dirty="0">
                <a:latin typeface="Arial"/>
                <a:ea typeface="Calibri"/>
                <a:cs typeface="Arial"/>
              </a:rPr>
              <a:t>FAZER A FUNÇÃO QUE AO ENCERRAR O PROGRAMA, 2 ARQUIVOS DE SAIDA DEVEM SER GERADOS UM PARA CADA ESPECIALSTA</a:t>
            </a:r>
          </a:p>
          <a:p>
            <a:pPr marL="0" indent="0">
              <a:buNone/>
            </a:pPr>
            <a:endParaRPr lang="pt-PT" sz="2000" dirty="0">
              <a:latin typeface="Arial"/>
              <a:ea typeface="Calibri"/>
              <a:cs typeface="Arial"/>
            </a:endParaRPr>
          </a:p>
        </p:txBody>
      </p:sp>
      <p:pic>
        <p:nvPicPr>
          <p:cNvPr id="4" name="Imagem 3" descr="Uma imagem com desenho, clipart, pássaro, Desenho animado&#10;&#10;Os conteúdos gerados pela IA podem estar incorretos.">
            <a:extLst>
              <a:ext uri="{FF2B5EF4-FFF2-40B4-BE49-F238E27FC236}">
                <a16:creationId xmlns:a16="http://schemas.microsoft.com/office/drawing/2014/main" id="{4EE77F7B-17F4-D34E-0AE1-EED8E6C2D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712730"/>
            <a:ext cx="41148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m captura de ecrã, Retângulo, Gráficos, file&#10;&#10;Os conteúdos gerados pela IA podem estar incorretos.">
            <a:extLst>
              <a:ext uri="{FF2B5EF4-FFF2-40B4-BE49-F238E27FC236}">
                <a16:creationId xmlns:a16="http://schemas.microsoft.com/office/drawing/2014/main" id="{28219B65-9CDE-9D76-D70F-20BA6F0E3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9"/>
            <a:ext cx="9144000" cy="68501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00" y="454638"/>
            <a:ext cx="8229600" cy="1143000"/>
          </a:xfrm>
        </p:spPr>
        <p:txBody>
          <a:bodyPr>
            <a:normAutofit/>
          </a:bodyPr>
          <a:lstStyle/>
          <a:p>
            <a:r>
              <a:rPr lang="pt-PT" sz="3600" b="1" dirty="0">
                <a:latin typeface="Arial"/>
                <a:ea typeface="Calibri"/>
                <a:cs typeface="Calibri"/>
              </a:rPr>
              <a:t>POLIMENTO DO CODIGO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200" y="1715746"/>
            <a:ext cx="7896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000" dirty="0">
                <a:latin typeface="Arial"/>
                <a:ea typeface="Calibri"/>
                <a:cs typeface="Calibri"/>
              </a:rPr>
              <a:t>FAZER A PARTE VISUAL MAIS LIMPA, ADICONE LIMPA TELAS, TEMPO DE ESPERA ETC</a:t>
            </a:r>
            <a:endParaRPr lang="pt-PT" dirty="0">
              <a:ea typeface="Calibri"/>
              <a:cs typeface="Calibri"/>
            </a:endParaRPr>
          </a:p>
          <a:p>
            <a:r>
              <a:rPr lang="pt-PT" sz="2000" dirty="0">
                <a:latin typeface="Arial"/>
                <a:ea typeface="Calibri"/>
                <a:cs typeface="Calibri"/>
              </a:rPr>
              <a:t>FAZER O CONTROLE DE ERROS COMO:</a:t>
            </a:r>
          </a:p>
          <a:p>
            <a:pPr marL="0" indent="0">
              <a:buNone/>
            </a:pPr>
            <a:r>
              <a:rPr lang="pt-PT" sz="2000" dirty="0">
                <a:latin typeface="Arial"/>
                <a:ea typeface="Calibri"/>
                <a:cs typeface="Calibri"/>
              </a:rPr>
              <a:t>  </a:t>
            </a:r>
            <a:r>
              <a:rPr lang="pt-PT" sz="2000" dirty="0">
                <a:latin typeface="Arial"/>
                <a:ea typeface="+mn-lt"/>
                <a:cs typeface="+mn-lt"/>
              </a:rPr>
              <a:t> -PROBLEMAS NAS ABERTUDAS DOS ARQUIVOS DE     ENTRADA E SAÍDA</a:t>
            </a:r>
          </a:p>
          <a:p>
            <a:pPr marL="0" indent="0">
              <a:buNone/>
            </a:pPr>
            <a:r>
              <a:rPr lang="pt-PT" sz="2000">
                <a:latin typeface="Arial"/>
                <a:ea typeface="+mn-lt"/>
                <a:cs typeface="+mn-lt"/>
              </a:rPr>
              <a:t>   -ARQUIVO DE ENTRADA VAZIO( SEM INFORMAÇÃO)</a:t>
            </a:r>
          </a:p>
          <a:p>
            <a:pPr marL="0" indent="0">
              <a:buNone/>
            </a:pPr>
            <a:r>
              <a:rPr lang="pt-PT" sz="2000" dirty="0">
                <a:latin typeface="Arial"/>
                <a:ea typeface="+mn-lt"/>
                <a:cs typeface="+mn-lt"/>
              </a:rPr>
              <a:t>   ETC....</a:t>
            </a:r>
          </a:p>
          <a:p>
            <a:r>
              <a:rPr lang="pt-PT" sz="2000" dirty="0">
                <a:latin typeface="Arial"/>
                <a:ea typeface="Calibri"/>
                <a:cs typeface="Calibri"/>
              </a:rPr>
              <a:t>DEIXAR O CODIGO BEM COMENTADO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3C54837-DBED-8D72-E5ED-71C1EA90A6F2}"/>
              </a:ext>
            </a:extLst>
          </p:cNvPr>
          <p:cNvSpPr txBox="1"/>
          <p:nvPr/>
        </p:nvSpPr>
        <p:spPr>
          <a:xfrm>
            <a:off x="1427501" y="1227851"/>
            <a:ext cx="62770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dirty="0">
                <a:ea typeface="Calibri"/>
                <a:cs typeface="Calibri"/>
              </a:rPr>
              <a:t>ISSO É MENOS URGENTE MAS SE CONSEGUIR FAZER ERA BOM</a:t>
            </a:r>
            <a:endParaRPr lang="pt-PT" dirty="0"/>
          </a:p>
        </p:txBody>
      </p:sp>
      <p:pic>
        <p:nvPicPr>
          <p:cNvPr id="5" name="Imagem 4" descr="Uma imagem com desenho&#10;&#10;Os conteúdos gerados pela IA podem estar incorretos.">
            <a:extLst>
              <a:ext uri="{FF2B5EF4-FFF2-40B4-BE49-F238E27FC236}">
                <a16:creationId xmlns:a16="http://schemas.microsoft.com/office/drawing/2014/main" id="{1F2AEE30-41A7-F453-7F62-EA64D049C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22" y="3624339"/>
            <a:ext cx="41148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Uma imagem com captura de ecrã, Retângulo, Gráficos, file&#10;&#10;Os conteúdos gerados pela IA podem estar incorretos.">
            <a:extLst>
              <a:ext uri="{FF2B5EF4-FFF2-40B4-BE49-F238E27FC236}">
                <a16:creationId xmlns:a16="http://schemas.microsoft.com/office/drawing/2014/main" id="{29636A7C-3101-885C-A2C5-F81DB496D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9"/>
            <a:ext cx="9144000" cy="68501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638"/>
            <a:ext cx="8229600" cy="1143000"/>
          </a:xfrm>
        </p:spPr>
        <p:txBody>
          <a:bodyPr>
            <a:normAutofit/>
          </a:bodyPr>
          <a:lstStyle/>
          <a:p>
            <a:r>
              <a:rPr lang="pt-PT" sz="3600" b="1" dirty="0">
                <a:latin typeface="Arial"/>
                <a:ea typeface="Calibri"/>
                <a:cs typeface="Calibri"/>
              </a:rPr>
              <a:t>DÚVIDAS?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200" y="1447200"/>
            <a:ext cx="7986600" cy="4525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buNone/>
            </a:pPr>
            <a:r>
              <a:rPr lang="pt-PT" sz="2000" dirty="0">
                <a:latin typeface="Arial"/>
                <a:ea typeface="Calibri"/>
                <a:cs typeface="Calibri"/>
              </a:rPr>
              <a:t>  CASO TENHA ALGUMA DUVIDA ENTRE EM CONTATO COM OS CONTATOS ABAIXO:</a:t>
            </a:r>
            <a:endParaRPr lang="pt-PT" sz="20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pt-PT" sz="2000" dirty="0">
              <a:latin typeface="Arial"/>
              <a:ea typeface="Calibri"/>
              <a:cs typeface="Calibri"/>
            </a:endParaRPr>
          </a:p>
          <a:p>
            <a:pPr marL="0" indent="0">
              <a:buNone/>
            </a:pPr>
            <a:r>
              <a:rPr lang="pt-PT" sz="2000" dirty="0">
                <a:latin typeface="Arial"/>
                <a:ea typeface="Calibri"/>
                <a:cs typeface="Calibri"/>
              </a:rPr>
              <a:t> </a:t>
            </a:r>
            <a:r>
              <a:rPr lang="pt-PT" sz="2000" dirty="0" err="1">
                <a:latin typeface="Arial"/>
                <a:ea typeface="Calibri"/>
                <a:cs typeface="Calibri"/>
              </a:rPr>
              <a:t>Chatgpt</a:t>
            </a:r>
            <a:r>
              <a:rPr lang="pt-PT" sz="2000" dirty="0">
                <a:latin typeface="Arial"/>
                <a:ea typeface="Calibri"/>
                <a:cs typeface="Calibri"/>
              </a:rPr>
              <a:t>: </a:t>
            </a:r>
            <a:r>
              <a:rPr lang="pt-PT" sz="2000" dirty="0">
                <a:ea typeface="+mn-lt"/>
                <a:cs typeface="+mn-lt"/>
                <a:hlinkClick r:id="rId3"/>
              </a:rPr>
              <a:t>https://chatgpt.com</a:t>
            </a:r>
            <a:endParaRPr lang="pt-PT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PT" sz="2000" dirty="0">
                <a:latin typeface="Calibri"/>
                <a:ea typeface="Calibri"/>
                <a:cs typeface="Calibri"/>
              </a:rPr>
              <a:t> DEEPSEEK: </a:t>
            </a:r>
            <a:r>
              <a:rPr lang="pt-PT" sz="2000" dirty="0">
                <a:ea typeface="+mn-lt"/>
                <a:cs typeface="+mn-lt"/>
                <a:hlinkClick r:id="rId4"/>
              </a:rPr>
              <a:t>https://chat.deepseek.com</a:t>
            </a:r>
            <a:endParaRPr lang="pt-PT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PT" sz="2000" dirty="0">
                <a:latin typeface="Calibri"/>
                <a:ea typeface="Calibri"/>
                <a:cs typeface="Calibri"/>
              </a:rPr>
              <a:t> BIZINHA: entra em contato com ele n, ele vai estar ocupado chorando pelas péssimas </a:t>
            </a:r>
            <a:r>
              <a:rPr lang="pt-PT" sz="2000">
                <a:latin typeface="Calibri"/>
                <a:ea typeface="Calibri"/>
                <a:cs typeface="Calibri"/>
              </a:rPr>
              <a:t>decisões</a:t>
            </a:r>
            <a:r>
              <a:rPr lang="pt-PT" sz="2000" dirty="0">
                <a:latin typeface="Calibri"/>
                <a:ea typeface="Calibri"/>
                <a:cs typeface="Calibri"/>
              </a:rPr>
              <a:t> de vida(mas </a:t>
            </a:r>
            <a:r>
              <a:rPr lang="pt-PT" sz="2000" err="1">
                <a:latin typeface="Calibri"/>
                <a:ea typeface="Calibri"/>
                <a:cs typeface="Calibri"/>
              </a:rPr>
              <a:t>ce</a:t>
            </a:r>
            <a:r>
              <a:rPr lang="pt-PT" sz="2000" dirty="0">
                <a:latin typeface="Calibri"/>
                <a:ea typeface="Calibri"/>
                <a:cs typeface="Calibri"/>
              </a:rPr>
              <a:t> tem meu </a:t>
            </a:r>
            <a:r>
              <a:rPr lang="pt-PT" sz="2000" err="1">
                <a:latin typeface="Calibri"/>
                <a:ea typeface="Calibri"/>
                <a:cs typeface="Calibri"/>
              </a:rPr>
              <a:t>whatsapp</a:t>
            </a:r>
            <a:r>
              <a:rPr lang="pt-PT" sz="2000" dirty="0">
                <a:latin typeface="Calibri"/>
                <a:ea typeface="Calibri"/>
                <a:cs typeface="Calibri"/>
              </a:rPr>
              <a:t> </a:t>
            </a:r>
            <a:r>
              <a:rPr lang="pt-PT" sz="2000" err="1">
                <a:latin typeface="Calibri"/>
                <a:ea typeface="Calibri"/>
                <a:cs typeface="Calibri"/>
              </a:rPr>
              <a:t>qq</a:t>
            </a:r>
            <a:r>
              <a:rPr lang="pt-PT" sz="2000" dirty="0">
                <a:latin typeface="Calibri"/>
                <a:ea typeface="Calibri"/>
                <a:cs typeface="Calibri"/>
              </a:rPr>
              <a:t> coisa).</a:t>
            </a:r>
          </a:p>
          <a:p>
            <a:pPr marL="0" indent="0">
              <a:buNone/>
            </a:pPr>
            <a:endParaRPr lang="pt-PT" sz="20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pt-PT" sz="20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pt-PT" sz="2000" dirty="0">
                <a:latin typeface="Calibri"/>
                <a:ea typeface="Calibri"/>
                <a:cs typeface="Calibri"/>
              </a:rPr>
              <a:t>   ACREDITO NO SEU POTENCIAL NÃO DEIXE PRA ULTIMA HORA</a:t>
            </a:r>
          </a:p>
          <a:p>
            <a:pPr marL="0" indent="0">
              <a:buNone/>
            </a:pPr>
            <a:r>
              <a:rPr lang="pt-PT" sz="2000" dirty="0">
                <a:latin typeface="Calibri"/>
                <a:ea typeface="Calibri"/>
                <a:cs typeface="Calibri"/>
              </a:rPr>
              <a:t>  </a:t>
            </a:r>
          </a:p>
          <a:p>
            <a:pPr marL="0" indent="0">
              <a:buNone/>
            </a:pPr>
            <a:r>
              <a:rPr lang="pt-PT" sz="2000" dirty="0">
                <a:latin typeface="Calibri"/>
                <a:ea typeface="Calibri"/>
                <a:cs typeface="Calibri"/>
              </a:rPr>
              <a:t>     </a:t>
            </a:r>
          </a:p>
          <a:p>
            <a:pPr marL="0" indent="0">
              <a:buNone/>
            </a:pPr>
            <a:r>
              <a:rPr lang="pt-PT" sz="2000" dirty="0">
                <a:latin typeface="Calibri"/>
                <a:ea typeface="Calibri"/>
                <a:cs typeface="Calibri"/>
              </a:rPr>
              <a:t>  </a:t>
            </a:r>
          </a:p>
        </p:txBody>
      </p:sp>
      <p:pic>
        <p:nvPicPr>
          <p:cNvPr id="4" name="Imagem 3" descr="Uma imagem com desenho, esboço, clipart, pássaro&#10;&#10;Os conteúdos gerados pela IA podem estar incorretos.">
            <a:extLst>
              <a:ext uri="{FF2B5EF4-FFF2-40B4-BE49-F238E27FC236}">
                <a16:creationId xmlns:a16="http://schemas.microsoft.com/office/drawing/2014/main" id="{9FCC6FFD-318D-283A-E963-CD1376A18B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9383" y="4634948"/>
            <a:ext cx="4114800" cy="4114800"/>
          </a:xfrm>
          <a:prstGeom prst="rect">
            <a:avLst/>
          </a:prstGeom>
        </p:spPr>
      </p:pic>
      <p:pic>
        <p:nvPicPr>
          <p:cNvPr id="9" name="Imagem 8" descr="Uma imagem com desenho, clipart, Desenho animado, ilustração&#10;&#10;Os conteúdos gerados pela IA podem estar incorretos.">
            <a:extLst>
              <a:ext uri="{FF2B5EF4-FFF2-40B4-BE49-F238E27FC236}">
                <a16:creationId xmlns:a16="http://schemas.microsoft.com/office/drawing/2014/main" id="{0D1DAE1C-465B-66DA-AFB9-1DEE9AB9C2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4912" y="4800600"/>
            <a:ext cx="4123046" cy="4114800"/>
          </a:xfrm>
          <a:prstGeom prst="rect">
            <a:avLst/>
          </a:prstGeom>
        </p:spPr>
      </p:pic>
      <p:pic>
        <p:nvPicPr>
          <p:cNvPr id="12" name="Imagem 11" descr="Uma imagem com desenho, esboço, clipart, ilustração&#10;&#10;Os conteúdos gerados pela IA podem estar incorretos.">
            <a:extLst>
              <a:ext uri="{FF2B5EF4-FFF2-40B4-BE49-F238E27FC236}">
                <a16:creationId xmlns:a16="http://schemas.microsoft.com/office/drawing/2014/main" id="{BFB32CE7-126F-25F7-7F8F-81FEBC0224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031400" y="4800600"/>
            <a:ext cx="41148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Apresentação no Ecrã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7" baseType="lpstr">
      <vt:lpstr>Office Theme</vt:lpstr>
      <vt:lpstr>TUTORIAL PARA O TORRINHOS</vt:lpstr>
      <vt:lpstr>OBJETIVO DA APRESENTAÇÃO</vt:lpstr>
      <vt:lpstr>O QUE JÁ ESTA FEITO</vt:lpstr>
      <vt:lpstr>O QUE FALTA FAZER</vt:lpstr>
      <vt:lpstr>POLIMENTO DO CODIGO</vt:lpstr>
      <vt:lpstr>DÚVIDAS?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237</cp:revision>
  <dcterms:created xsi:type="dcterms:W3CDTF">2013-01-27T09:14:16Z</dcterms:created>
  <dcterms:modified xsi:type="dcterms:W3CDTF">2025-02-13T02:14:22Z</dcterms:modified>
  <cp:category/>
</cp:coreProperties>
</file>