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929"/>
  </p:normalViewPr>
  <p:slideViewPr>
    <p:cSldViewPr>
      <p:cViewPr>
        <p:scale>
          <a:sx n="80" d="100"/>
          <a:sy n="80" d="100"/>
        </p:scale>
        <p:origin x="11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13/11/2020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79D42-B851-4E45-A705-CB20739ED2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Sempre que possível gerar graficamente para facilitar o entendimento e discussão</a:t>
            </a:r>
          </a:p>
          <a:p>
            <a:r>
              <a:rPr lang="pt-BR" dirty="0"/>
              <a:t>Sugiro</a:t>
            </a:r>
            <a:r>
              <a:rPr lang="pt-BR" baseline="0" dirty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13/11/2020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141663"/>
            <a:ext cx="8928992" cy="1295400"/>
          </a:xfrm>
        </p:spPr>
        <p:txBody>
          <a:bodyPr/>
          <a:lstStyle/>
          <a:p>
            <a:r>
              <a:rPr lang="en-US" dirty="0"/>
              <a:t>Kick-Off</a:t>
            </a:r>
            <a:br>
              <a:rPr lang="pt-BR" dirty="0"/>
            </a:br>
            <a:r>
              <a:rPr lang="pt-BR" sz="2400" dirty="0" err="1"/>
              <a:t>Projeto</a:t>
            </a:r>
            <a:r>
              <a:rPr lang="pt-BR" sz="2400" dirty="0"/>
              <a:t> </a:t>
            </a:r>
            <a:r>
              <a:rPr lang="en-US" sz="2400" dirty="0"/>
              <a:t>: </a:t>
            </a:r>
            <a:r>
              <a:rPr lang="pt-BR" sz="2400" dirty="0"/>
              <a:t>Portal Harmony CLIN</a:t>
            </a:r>
            <a:br>
              <a:rPr lang="pt-BR" sz="2400" dirty="0"/>
            </a:br>
            <a:r>
              <a:rPr lang="pt-BR" sz="2400" dirty="0"/>
              <a:t>Cliente : </a:t>
            </a:r>
            <a:r>
              <a:rPr lang="pt-BR" sz="2400" dirty="0" err="1"/>
              <a:t>Dra</a:t>
            </a:r>
            <a:r>
              <a:rPr lang="pt-BR" sz="2400" dirty="0"/>
              <a:t> Ione Alves Santos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Gerente do Projeto</a:t>
            </a:r>
          </a:p>
          <a:p>
            <a:r>
              <a:rPr lang="pt-BR" dirty="0"/>
              <a:t>Luiz Souza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em Scrum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27191"/>
              </p:ext>
            </p:extLst>
          </p:nvPr>
        </p:nvGraphicFramePr>
        <p:xfrm>
          <a:off x="-569" y="893603"/>
          <a:ext cx="9144569" cy="51855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Dicionário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Ata de reunião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7944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</a:t>
            </a:r>
            <a:r>
              <a:rPr lang="en-US" dirty="0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ata do Kick-off e aprovar o termo de abertura do projeto</a:t>
            </a:r>
          </a:p>
          <a:p>
            <a:r>
              <a:rPr lang="pt-BR" dirty="0"/>
              <a:t>Próxima reunião em ...</a:t>
            </a: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Luiz Souza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souza_luiz@live.com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r>
              <a:rPr lang="pt-BR" dirty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br>
              <a:rPr lang="pt-BR" kern="1200" dirty="0"/>
            </a:br>
            <a:r>
              <a:rPr lang="pt-BR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  <a:p>
            <a:r>
              <a:rPr lang="pt-BR" sz="2000" dirty="0"/>
              <a:t>Documento de Especificação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(EAP/WBS)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Marcos / </a:t>
            </a:r>
            <a:r>
              <a:rPr lang="pt-BR" dirty="0"/>
              <a:t>Orçamento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Por ser um projeto focado para o estudo nós não teremos custo</a:t>
            </a:r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111</TotalTime>
  <Words>1033</Words>
  <Application>Microsoft Office PowerPoint</Application>
  <PresentationFormat>Apresentação na tela (4:3)</PresentationFormat>
  <Paragraphs>197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</vt:lpstr>
      <vt:lpstr>Webdings</vt:lpstr>
      <vt:lpstr>PMO_PowerPoint</vt:lpstr>
      <vt:lpstr>Kick-Off Projeto : Portal Harmony CLIN Cliente : Dra Ione Alves Santos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Luiz Souza  souza_luiz@live.com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luiz henrique</cp:lastModifiedBy>
  <cp:revision>21</cp:revision>
  <dcterms:created xsi:type="dcterms:W3CDTF">2014-11-28T20:02:52Z</dcterms:created>
  <dcterms:modified xsi:type="dcterms:W3CDTF">2020-11-13T13:04:01Z</dcterms:modified>
</cp:coreProperties>
</file>