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71" r:id="rId2"/>
    <p:sldId id="301" r:id="rId3"/>
    <p:sldId id="300" r:id="rId4"/>
    <p:sldId id="298" r:id="rId5"/>
    <p:sldId id="299" r:id="rId6"/>
    <p:sldId id="270" r:id="rId7"/>
    <p:sldId id="257" r:id="rId8"/>
    <p:sldId id="287" r:id="rId9"/>
    <p:sldId id="258" r:id="rId10"/>
    <p:sldId id="288" r:id="rId11"/>
    <p:sldId id="289" r:id="rId12"/>
    <p:sldId id="275" r:id="rId13"/>
    <p:sldId id="296" r:id="rId14"/>
    <p:sldId id="292" r:id="rId15"/>
    <p:sldId id="294" r:id="rId16"/>
    <p:sldId id="26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Learn/HTML/Multimedia_and_embedding/Responsive_images" TargetMode="External"/><Relationship Id="rId3" Type="http://schemas.openxmlformats.org/officeDocument/2006/relationships/hyperlink" Target="https://developer.mozilla.org/en-US/docs/Learn/Tools_and_testing/Cross_browser_testing" TargetMode="External"/><Relationship Id="rId7" Type="http://schemas.openxmlformats.org/officeDocument/2006/relationships/hyperlink" Target="https://developer.mozilla.org/en-US/docs/Web/CSS/Media_Queries" TargetMode="External"/><Relationship Id="rId2" Type="http://schemas.openxmlformats.org/officeDocument/2006/relationships/hyperlink" Target="https://developer.mozilla.org/en-US/docs/Web/Manifest" TargetMode="External"/><Relationship Id="rId1" Type="http://schemas.openxmlformats.org/officeDocument/2006/relationships/hyperlink" Target="https://en.wikipedia.org/wiki/HTTPS" TargetMode="External"/><Relationship Id="rId6" Type="http://schemas.openxmlformats.org/officeDocument/2006/relationships/hyperlink" Target="https://developer.mozilla.org/en-US/docs/Web/CSS/CSS_Flexible_Box_Layout" TargetMode="External"/><Relationship Id="rId11" Type="http://schemas.openxmlformats.org/officeDocument/2006/relationships/hyperlink" Target="https://developer.mozilla.org/en-US/docs/Web/API/Service_Worker_API" TargetMode="External"/><Relationship Id="rId5" Type="http://schemas.openxmlformats.org/officeDocument/2006/relationships/hyperlink" Target="https://developer.mozilla.org/en-US/docs/Web/CSS/CSS_Grid_Layout" TargetMode="External"/><Relationship Id="rId10" Type="http://schemas.openxmlformats.org/officeDocument/2006/relationships/hyperlink" Target="https://webhint.io/" TargetMode="External"/><Relationship Id="rId4" Type="http://schemas.openxmlformats.org/officeDocument/2006/relationships/hyperlink" Target="https://en.wikipedia.org/wiki/Responsive_web_design" TargetMode="External"/><Relationship Id="rId9" Type="http://schemas.openxmlformats.org/officeDocument/2006/relationships/hyperlink" Target="https://en.wikipedia.org/wiki/Deep_linking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Media_Queries" TargetMode="External"/><Relationship Id="rId3" Type="http://schemas.openxmlformats.org/officeDocument/2006/relationships/hyperlink" Target="https://developer.mozilla.org/en-US/docs/Web/Manifest" TargetMode="External"/><Relationship Id="rId7" Type="http://schemas.openxmlformats.org/officeDocument/2006/relationships/hyperlink" Target="https://developer.mozilla.org/en-US/docs/Web/CSS/CSS_Flexible_Box_Layout" TargetMode="External"/><Relationship Id="rId2" Type="http://schemas.openxmlformats.org/officeDocument/2006/relationships/hyperlink" Target="https://developer.mozilla.org/en-US/docs/Web/API/Service_Worker_API" TargetMode="External"/><Relationship Id="rId1" Type="http://schemas.openxmlformats.org/officeDocument/2006/relationships/hyperlink" Target="https://en.wikipedia.org/wiki/HTTPS" TargetMode="External"/><Relationship Id="rId6" Type="http://schemas.openxmlformats.org/officeDocument/2006/relationships/hyperlink" Target="https://developer.mozilla.org/en-US/docs/Web/CSS/CSS_Grid_Layout" TargetMode="External"/><Relationship Id="rId11" Type="http://schemas.openxmlformats.org/officeDocument/2006/relationships/hyperlink" Target="https://webhint.io/" TargetMode="External"/><Relationship Id="rId5" Type="http://schemas.openxmlformats.org/officeDocument/2006/relationships/hyperlink" Target="https://en.wikipedia.org/wiki/Responsive_web_design" TargetMode="External"/><Relationship Id="rId10" Type="http://schemas.openxmlformats.org/officeDocument/2006/relationships/hyperlink" Target="https://en.wikipedia.org/wiki/Deep_linking" TargetMode="External"/><Relationship Id="rId4" Type="http://schemas.openxmlformats.org/officeDocument/2006/relationships/hyperlink" Target="https://developer.mozilla.org/en-US/docs/Learn/Tools_and_testing/Cross_browser_testing" TargetMode="External"/><Relationship Id="rId9" Type="http://schemas.openxmlformats.org/officeDocument/2006/relationships/hyperlink" Target="https://developer.mozilla.org/en-US/docs/Learn/HTML/Multimedia_and_embedding/Responsive_images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361BD-6DDD-491A-B5AB-2E8B41559D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2AE05D-4075-49E3-9E7A-43547A1E285C}">
      <dgm:prSet/>
      <dgm:spPr/>
      <dgm:t>
        <a:bodyPr/>
        <a:lstStyle/>
        <a:p>
          <a:r>
            <a:rPr lang="en-US" dirty="0"/>
            <a:t>What?</a:t>
          </a:r>
        </a:p>
      </dgm:t>
    </dgm:pt>
    <dgm:pt modelId="{EE3A004E-CA2A-4894-847B-B2A28BE04080}" type="parTrans" cxnId="{AA6AF044-9D45-45B3-B50E-74678F725F8D}">
      <dgm:prSet/>
      <dgm:spPr/>
      <dgm:t>
        <a:bodyPr/>
        <a:lstStyle/>
        <a:p>
          <a:endParaRPr lang="en-US"/>
        </a:p>
      </dgm:t>
    </dgm:pt>
    <dgm:pt modelId="{4B9C77E1-0D7E-4435-9FB8-D2D0D798E778}" type="sibTrans" cxnId="{AA6AF044-9D45-45B3-B50E-74678F725F8D}">
      <dgm:prSet/>
      <dgm:spPr/>
      <dgm:t>
        <a:bodyPr/>
        <a:lstStyle/>
        <a:p>
          <a:endParaRPr lang="en-US"/>
        </a:p>
      </dgm:t>
    </dgm:pt>
    <dgm:pt modelId="{D05A1BBF-6890-4538-8323-880E7F4BE3B5}">
      <dgm:prSet/>
      <dgm:spPr/>
      <dgm:t>
        <a:bodyPr/>
        <a:lstStyle/>
        <a:p>
          <a:r>
            <a:rPr lang="en-US"/>
            <a:t>Why?</a:t>
          </a:r>
        </a:p>
      </dgm:t>
    </dgm:pt>
    <dgm:pt modelId="{F55F1656-345F-46BE-BAEF-6CFDA920A683}" type="parTrans" cxnId="{2D1639D0-89A7-4D08-ABA0-367711CEC8E1}">
      <dgm:prSet/>
      <dgm:spPr/>
      <dgm:t>
        <a:bodyPr/>
        <a:lstStyle/>
        <a:p>
          <a:endParaRPr lang="en-US"/>
        </a:p>
      </dgm:t>
    </dgm:pt>
    <dgm:pt modelId="{9EB9C03D-BDDF-4036-91BB-47F71AC49C15}" type="sibTrans" cxnId="{2D1639D0-89A7-4D08-ABA0-367711CEC8E1}">
      <dgm:prSet/>
      <dgm:spPr/>
      <dgm:t>
        <a:bodyPr/>
        <a:lstStyle/>
        <a:p>
          <a:endParaRPr lang="en-US"/>
        </a:p>
      </dgm:t>
    </dgm:pt>
    <dgm:pt modelId="{A45B53CA-8F42-481D-8A40-EE6084F61555}">
      <dgm:prSet/>
      <dgm:spPr/>
      <dgm:t>
        <a:bodyPr/>
        <a:lstStyle/>
        <a:p>
          <a:r>
            <a:rPr lang="en-US"/>
            <a:t>How?</a:t>
          </a:r>
        </a:p>
      </dgm:t>
    </dgm:pt>
    <dgm:pt modelId="{CAE37480-90BB-46E8-A4A8-610852FCCEAB}" type="parTrans" cxnId="{BE891FD1-203C-4D19-A140-EB41F593617B}">
      <dgm:prSet/>
      <dgm:spPr/>
      <dgm:t>
        <a:bodyPr/>
        <a:lstStyle/>
        <a:p>
          <a:endParaRPr lang="en-US"/>
        </a:p>
      </dgm:t>
    </dgm:pt>
    <dgm:pt modelId="{630CF38F-092E-434C-B613-6AD33190246B}" type="sibTrans" cxnId="{BE891FD1-203C-4D19-A140-EB41F593617B}">
      <dgm:prSet/>
      <dgm:spPr/>
      <dgm:t>
        <a:bodyPr/>
        <a:lstStyle/>
        <a:p>
          <a:endParaRPr lang="en-US"/>
        </a:p>
      </dgm:t>
    </dgm:pt>
    <dgm:pt modelId="{01DADF7E-ED55-4C59-923B-DE105E4AD294}">
      <dgm:prSet/>
      <dgm:spPr/>
      <dgm:t>
        <a:bodyPr/>
        <a:lstStyle/>
        <a:p>
          <a:r>
            <a:rPr lang="en-US" dirty="0"/>
            <a:t>Oh?</a:t>
          </a:r>
        </a:p>
      </dgm:t>
    </dgm:pt>
    <dgm:pt modelId="{D664415F-2A0A-4024-B9D3-AB911AE2B357}" type="parTrans" cxnId="{23DF264E-DBB3-46D7-8AAC-7D28A8E90991}">
      <dgm:prSet/>
      <dgm:spPr/>
      <dgm:t>
        <a:bodyPr/>
        <a:lstStyle/>
        <a:p>
          <a:endParaRPr lang="en-US"/>
        </a:p>
      </dgm:t>
    </dgm:pt>
    <dgm:pt modelId="{2ECCC899-3DB6-4F7B-AADE-7756855B77CA}" type="sibTrans" cxnId="{23DF264E-DBB3-46D7-8AAC-7D28A8E90991}">
      <dgm:prSet/>
      <dgm:spPr/>
      <dgm:t>
        <a:bodyPr/>
        <a:lstStyle/>
        <a:p>
          <a:endParaRPr lang="en-US"/>
        </a:p>
      </dgm:t>
    </dgm:pt>
    <dgm:pt modelId="{42DE33CE-2C52-4465-A075-4DB37F66ABD0}">
      <dgm:prSet/>
      <dgm:spPr/>
      <dgm:t>
        <a:bodyPr/>
        <a:lstStyle/>
        <a:p>
          <a:r>
            <a:rPr lang="en-US"/>
            <a:t>Demo</a:t>
          </a:r>
        </a:p>
      </dgm:t>
    </dgm:pt>
    <dgm:pt modelId="{F2B97477-F042-41E9-8B8C-D726583EB644}" type="parTrans" cxnId="{6A41EF9E-E4FA-46DB-BA8B-57BBF894D3B0}">
      <dgm:prSet/>
      <dgm:spPr/>
      <dgm:t>
        <a:bodyPr/>
        <a:lstStyle/>
        <a:p>
          <a:endParaRPr lang="en-US"/>
        </a:p>
      </dgm:t>
    </dgm:pt>
    <dgm:pt modelId="{D22EC1E8-99FB-4390-9A15-6E017C0BD894}" type="sibTrans" cxnId="{6A41EF9E-E4FA-46DB-BA8B-57BBF894D3B0}">
      <dgm:prSet/>
      <dgm:spPr/>
      <dgm:t>
        <a:bodyPr/>
        <a:lstStyle/>
        <a:p>
          <a:endParaRPr lang="en-US"/>
        </a:p>
      </dgm:t>
    </dgm:pt>
    <dgm:pt modelId="{F3AED0F0-9B03-4BA4-82B3-EE36DE21B3E6}" type="pres">
      <dgm:prSet presAssocID="{08C361BD-6DDD-491A-B5AB-2E8B41559DE9}" presName="linear" presStyleCnt="0">
        <dgm:presLayoutVars>
          <dgm:animLvl val="lvl"/>
          <dgm:resizeHandles val="exact"/>
        </dgm:presLayoutVars>
      </dgm:prSet>
      <dgm:spPr/>
    </dgm:pt>
    <dgm:pt modelId="{CD95A4AF-BF86-42D8-962A-BA9A4B215E0D}" type="pres">
      <dgm:prSet presAssocID="{672AE05D-4075-49E3-9E7A-43547A1E28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69BB04-15DC-4460-B856-021CFED0982F}" type="pres">
      <dgm:prSet presAssocID="{4B9C77E1-0D7E-4435-9FB8-D2D0D798E778}" presName="spacer" presStyleCnt="0"/>
      <dgm:spPr/>
    </dgm:pt>
    <dgm:pt modelId="{837A3A4D-C528-4130-9EBC-3FA776B29C7F}" type="pres">
      <dgm:prSet presAssocID="{D05A1BBF-6890-4538-8323-880E7F4BE3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D83FFF9-8511-4154-A88F-7D290510F971}" type="pres">
      <dgm:prSet presAssocID="{9EB9C03D-BDDF-4036-91BB-47F71AC49C15}" presName="spacer" presStyleCnt="0"/>
      <dgm:spPr/>
    </dgm:pt>
    <dgm:pt modelId="{1D03E1EC-45E8-499A-9857-BC257329D5F0}" type="pres">
      <dgm:prSet presAssocID="{A45B53CA-8F42-481D-8A40-EE6084F615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244413-0941-4B1D-A72C-45EEBBB741AD}" type="pres">
      <dgm:prSet presAssocID="{630CF38F-092E-434C-B613-6AD33190246B}" presName="spacer" presStyleCnt="0"/>
      <dgm:spPr/>
    </dgm:pt>
    <dgm:pt modelId="{CD26E87E-93BD-4E48-9767-5F839D2B3171}" type="pres">
      <dgm:prSet presAssocID="{01DADF7E-ED55-4C59-923B-DE105E4AD2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17D416-2A7E-487F-A3C0-E13E8B34B128}" type="pres">
      <dgm:prSet presAssocID="{2ECCC899-3DB6-4F7B-AADE-7756855B77CA}" presName="spacer" presStyleCnt="0"/>
      <dgm:spPr/>
    </dgm:pt>
    <dgm:pt modelId="{BF9E7095-2D0F-4144-9174-96424AE8DDFF}" type="pres">
      <dgm:prSet presAssocID="{42DE33CE-2C52-4465-A075-4DB37F66AB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3FF6603-D23E-4FE4-BE3D-3468C1EE506F}" type="presOf" srcId="{08C361BD-6DDD-491A-B5AB-2E8B41559DE9}" destId="{F3AED0F0-9B03-4BA4-82B3-EE36DE21B3E6}" srcOrd="0" destOrd="0" presId="urn:microsoft.com/office/officeart/2005/8/layout/vList2"/>
    <dgm:cxn modelId="{37173719-A3B8-474A-8528-4C00973F7024}" type="presOf" srcId="{D05A1BBF-6890-4538-8323-880E7F4BE3B5}" destId="{837A3A4D-C528-4130-9EBC-3FA776B29C7F}" srcOrd="0" destOrd="0" presId="urn:microsoft.com/office/officeart/2005/8/layout/vList2"/>
    <dgm:cxn modelId="{1FC0375E-1053-4E69-A823-D3605E402BFB}" type="presOf" srcId="{01DADF7E-ED55-4C59-923B-DE105E4AD294}" destId="{CD26E87E-93BD-4E48-9767-5F839D2B3171}" srcOrd="0" destOrd="0" presId="urn:microsoft.com/office/officeart/2005/8/layout/vList2"/>
    <dgm:cxn modelId="{AA6AF044-9D45-45B3-B50E-74678F725F8D}" srcId="{08C361BD-6DDD-491A-B5AB-2E8B41559DE9}" destId="{672AE05D-4075-49E3-9E7A-43547A1E285C}" srcOrd="0" destOrd="0" parTransId="{EE3A004E-CA2A-4894-847B-B2A28BE04080}" sibTransId="{4B9C77E1-0D7E-4435-9FB8-D2D0D798E778}"/>
    <dgm:cxn modelId="{23DF264E-DBB3-46D7-8AAC-7D28A8E90991}" srcId="{08C361BD-6DDD-491A-B5AB-2E8B41559DE9}" destId="{01DADF7E-ED55-4C59-923B-DE105E4AD294}" srcOrd="3" destOrd="0" parTransId="{D664415F-2A0A-4024-B9D3-AB911AE2B357}" sibTransId="{2ECCC899-3DB6-4F7B-AADE-7756855B77CA}"/>
    <dgm:cxn modelId="{F7A1A57E-BA7E-41E6-812C-6374F1D4B0E3}" type="presOf" srcId="{672AE05D-4075-49E3-9E7A-43547A1E285C}" destId="{CD95A4AF-BF86-42D8-962A-BA9A4B215E0D}" srcOrd="0" destOrd="0" presId="urn:microsoft.com/office/officeart/2005/8/layout/vList2"/>
    <dgm:cxn modelId="{6A41EF9E-E4FA-46DB-BA8B-57BBF894D3B0}" srcId="{08C361BD-6DDD-491A-B5AB-2E8B41559DE9}" destId="{42DE33CE-2C52-4465-A075-4DB37F66ABD0}" srcOrd="4" destOrd="0" parTransId="{F2B97477-F042-41E9-8B8C-D726583EB644}" sibTransId="{D22EC1E8-99FB-4390-9A15-6E017C0BD894}"/>
    <dgm:cxn modelId="{3AA98EB6-7EEF-486D-B5FA-3FF9B7D68851}" type="presOf" srcId="{42DE33CE-2C52-4465-A075-4DB37F66ABD0}" destId="{BF9E7095-2D0F-4144-9174-96424AE8DDFF}" srcOrd="0" destOrd="0" presId="urn:microsoft.com/office/officeart/2005/8/layout/vList2"/>
    <dgm:cxn modelId="{2D1639D0-89A7-4D08-ABA0-367711CEC8E1}" srcId="{08C361BD-6DDD-491A-B5AB-2E8B41559DE9}" destId="{D05A1BBF-6890-4538-8323-880E7F4BE3B5}" srcOrd="1" destOrd="0" parTransId="{F55F1656-345F-46BE-BAEF-6CFDA920A683}" sibTransId="{9EB9C03D-BDDF-4036-91BB-47F71AC49C15}"/>
    <dgm:cxn modelId="{BE891FD1-203C-4D19-A140-EB41F593617B}" srcId="{08C361BD-6DDD-491A-B5AB-2E8B41559DE9}" destId="{A45B53CA-8F42-481D-8A40-EE6084F61555}" srcOrd="2" destOrd="0" parTransId="{CAE37480-90BB-46E8-A4A8-610852FCCEAB}" sibTransId="{630CF38F-092E-434C-B613-6AD33190246B}"/>
    <dgm:cxn modelId="{9D8432E5-684B-45B4-AECA-4C6BE7E73696}" type="presOf" srcId="{A45B53CA-8F42-481D-8A40-EE6084F61555}" destId="{1D03E1EC-45E8-499A-9857-BC257329D5F0}" srcOrd="0" destOrd="0" presId="urn:microsoft.com/office/officeart/2005/8/layout/vList2"/>
    <dgm:cxn modelId="{3AB307CF-4547-402D-A717-AAE3DED5FA04}" type="presParOf" srcId="{F3AED0F0-9B03-4BA4-82B3-EE36DE21B3E6}" destId="{CD95A4AF-BF86-42D8-962A-BA9A4B215E0D}" srcOrd="0" destOrd="0" presId="urn:microsoft.com/office/officeart/2005/8/layout/vList2"/>
    <dgm:cxn modelId="{66ABFEEE-A167-4E14-8E3B-A30285D227B3}" type="presParOf" srcId="{F3AED0F0-9B03-4BA4-82B3-EE36DE21B3E6}" destId="{8369BB04-15DC-4460-B856-021CFED0982F}" srcOrd="1" destOrd="0" presId="urn:microsoft.com/office/officeart/2005/8/layout/vList2"/>
    <dgm:cxn modelId="{DAF22913-CE47-4BB6-9641-5445F82B53FF}" type="presParOf" srcId="{F3AED0F0-9B03-4BA4-82B3-EE36DE21B3E6}" destId="{837A3A4D-C528-4130-9EBC-3FA776B29C7F}" srcOrd="2" destOrd="0" presId="urn:microsoft.com/office/officeart/2005/8/layout/vList2"/>
    <dgm:cxn modelId="{8A1843C3-FB3E-497D-B611-F4C757D24FF8}" type="presParOf" srcId="{F3AED0F0-9B03-4BA4-82B3-EE36DE21B3E6}" destId="{7D83FFF9-8511-4154-A88F-7D290510F971}" srcOrd="3" destOrd="0" presId="urn:microsoft.com/office/officeart/2005/8/layout/vList2"/>
    <dgm:cxn modelId="{646FF655-671D-4290-8A84-143F0F4D31F7}" type="presParOf" srcId="{F3AED0F0-9B03-4BA4-82B3-EE36DE21B3E6}" destId="{1D03E1EC-45E8-499A-9857-BC257329D5F0}" srcOrd="4" destOrd="0" presId="urn:microsoft.com/office/officeart/2005/8/layout/vList2"/>
    <dgm:cxn modelId="{A465D28B-DF13-4337-94DB-A49F05911DB8}" type="presParOf" srcId="{F3AED0F0-9B03-4BA4-82B3-EE36DE21B3E6}" destId="{32244413-0941-4B1D-A72C-45EEBBB741AD}" srcOrd="5" destOrd="0" presId="urn:microsoft.com/office/officeart/2005/8/layout/vList2"/>
    <dgm:cxn modelId="{1FCF08E5-EA6F-410F-A910-2ADE2E577A21}" type="presParOf" srcId="{F3AED0F0-9B03-4BA4-82B3-EE36DE21B3E6}" destId="{CD26E87E-93BD-4E48-9767-5F839D2B3171}" srcOrd="6" destOrd="0" presId="urn:microsoft.com/office/officeart/2005/8/layout/vList2"/>
    <dgm:cxn modelId="{9230D96E-107E-4D75-AAF0-A96ADC40DF64}" type="presParOf" srcId="{F3AED0F0-9B03-4BA4-82B3-EE36DE21B3E6}" destId="{C117D416-2A7E-487F-A3C0-E13E8B34B128}" srcOrd="7" destOrd="0" presId="urn:microsoft.com/office/officeart/2005/8/layout/vList2"/>
    <dgm:cxn modelId="{4E0367F3-CDB6-46EA-9419-1A5C3FADAFA6}" type="presParOf" srcId="{F3AED0F0-9B03-4BA4-82B3-EE36DE21B3E6}" destId="{BF9E7095-2D0F-4144-9174-96424AE8DD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AF5A27-82A1-4F14-9E7E-E1CA9EAA460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234939-0468-46AD-9C27-4047B43CF6E9}">
      <dgm:prSet/>
      <dgm:spPr/>
      <dgm:t>
        <a:bodyPr/>
        <a:lstStyle/>
        <a:p>
          <a:r>
            <a:rPr lang="en-US" dirty="0"/>
            <a:t>Fast, efficient and portable</a:t>
          </a:r>
        </a:p>
      </dgm:t>
    </dgm:pt>
    <dgm:pt modelId="{79FCC8B7-53CF-445A-B92C-16B97A047FAB}" type="parTrans" cxnId="{A67D1E72-EE1C-47A5-BACB-6A23CAFC3FE6}">
      <dgm:prSet/>
      <dgm:spPr/>
      <dgm:t>
        <a:bodyPr/>
        <a:lstStyle/>
        <a:p>
          <a:endParaRPr lang="en-US"/>
        </a:p>
      </dgm:t>
    </dgm:pt>
    <dgm:pt modelId="{CE4B9F9D-F081-4F9C-BA7C-CAD3F41C4853}" type="sibTrans" cxnId="{A67D1E72-EE1C-47A5-BACB-6A23CAFC3FE6}">
      <dgm:prSet/>
      <dgm:spPr/>
      <dgm:t>
        <a:bodyPr/>
        <a:lstStyle/>
        <a:p>
          <a:endParaRPr lang="en-US"/>
        </a:p>
      </dgm:t>
    </dgm:pt>
    <dgm:pt modelId="{88C0966D-BE0C-4FFF-B71A-EA87BEEB1863}">
      <dgm:prSet/>
      <dgm:spPr/>
      <dgm:t>
        <a:bodyPr/>
        <a:lstStyle/>
        <a:p>
          <a:r>
            <a:rPr lang="en-US" dirty="0"/>
            <a:t>Easy to develop &amp; maintain</a:t>
          </a:r>
        </a:p>
      </dgm:t>
    </dgm:pt>
    <dgm:pt modelId="{34D419C2-8AE6-472E-8986-029B97F6246D}" type="parTrans" cxnId="{6227E380-6FD2-483B-8C07-4B5448E36006}">
      <dgm:prSet/>
      <dgm:spPr/>
      <dgm:t>
        <a:bodyPr/>
        <a:lstStyle/>
        <a:p>
          <a:endParaRPr lang="en-US"/>
        </a:p>
      </dgm:t>
    </dgm:pt>
    <dgm:pt modelId="{6B644AAC-374C-4A4F-AB69-7B6982305C83}" type="sibTrans" cxnId="{6227E380-6FD2-483B-8C07-4B5448E36006}">
      <dgm:prSet/>
      <dgm:spPr/>
      <dgm:t>
        <a:bodyPr/>
        <a:lstStyle/>
        <a:p>
          <a:endParaRPr lang="en-US"/>
        </a:p>
      </dgm:t>
    </dgm:pt>
    <dgm:pt modelId="{999FF861-145D-45CB-9518-10EBA0C4251F}">
      <dgm:prSet/>
      <dgm:spPr/>
      <dgm:t>
        <a:bodyPr/>
        <a:lstStyle/>
        <a:p>
          <a:r>
            <a:rPr lang="en-US" dirty="0"/>
            <a:t>Cross-platform &amp; native feel</a:t>
          </a:r>
        </a:p>
      </dgm:t>
    </dgm:pt>
    <dgm:pt modelId="{CD12CF7B-E890-4028-AD31-A0686BFE1507}" type="parTrans" cxnId="{E497E8C4-7CB1-4F4E-99D1-DB755439AEBF}">
      <dgm:prSet/>
      <dgm:spPr/>
      <dgm:t>
        <a:bodyPr/>
        <a:lstStyle/>
        <a:p>
          <a:endParaRPr lang="en-US"/>
        </a:p>
      </dgm:t>
    </dgm:pt>
    <dgm:pt modelId="{BA0437E1-4D18-433E-8BCC-4DE122A00B38}" type="sibTrans" cxnId="{E497E8C4-7CB1-4F4E-99D1-DB755439AEBF}">
      <dgm:prSet/>
      <dgm:spPr/>
      <dgm:t>
        <a:bodyPr/>
        <a:lstStyle/>
        <a:p>
          <a:endParaRPr lang="en-US"/>
        </a:p>
      </dgm:t>
    </dgm:pt>
    <dgm:pt modelId="{AACFC06C-4F30-4E69-A4B7-F071F2B0260C}">
      <dgm:prSet phldrT="[Text]"/>
      <dgm:spPr/>
      <dgm:t>
        <a:bodyPr/>
        <a:lstStyle/>
        <a:p>
          <a:r>
            <a:rPr lang="en-US" dirty="0"/>
            <a:t>Google Play Store, Microsoft Store, etc.</a:t>
          </a:r>
        </a:p>
      </dgm:t>
    </dgm:pt>
    <dgm:pt modelId="{97EAE15B-B7CB-4761-8F11-D2A1CBB6D25F}" type="parTrans" cxnId="{27504A55-5847-429E-84A5-47F43FAC9B10}">
      <dgm:prSet/>
      <dgm:spPr/>
      <dgm:t>
        <a:bodyPr/>
        <a:lstStyle/>
        <a:p>
          <a:endParaRPr lang="en-US"/>
        </a:p>
      </dgm:t>
    </dgm:pt>
    <dgm:pt modelId="{BA3ADC20-1B32-480B-B689-634F4A8CA1A7}" type="sibTrans" cxnId="{27504A55-5847-429E-84A5-47F43FAC9B10}">
      <dgm:prSet/>
      <dgm:spPr/>
      <dgm:t>
        <a:bodyPr/>
        <a:lstStyle/>
        <a:p>
          <a:endParaRPr lang="en-US"/>
        </a:p>
      </dgm:t>
    </dgm:pt>
    <dgm:pt modelId="{7B54256B-5679-4A3E-AC11-EF4C1E3B6BAF}" type="pres">
      <dgm:prSet presAssocID="{30AF5A27-82A1-4F14-9E7E-E1CA9EAA4608}" presName="matrix" presStyleCnt="0">
        <dgm:presLayoutVars>
          <dgm:chMax val="1"/>
          <dgm:dir/>
          <dgm:resizeHandles val="exact"/>
        </dgm:presLayoutVars>
      </dgm:prSet>
      <dgm:spPr/>
    </dgm:pt>
    <dgm:pt modelId="{91566048-C48D-4210-91BE-994E0B23BD22}" type="pres">
      <dgm:prSet presAssocID="{30AF5A27-82A1-4F14-9E7E-E1CA9EAA4608}" presName="diamond" presStyleLbl="bgShp" presStyleIdx="0" presStyleCnt="1"/>
      <dgm:spPr/>
    </dgm:pt>
    <dgm:pt modelId="{1CD0317D-B5B3-411E-B10A-64FA8CAF0618}" type="pres">
      <dgm:prSet presAssocID="{30AF5A27-82A1-4F14-9E7E-E1CA9EAA460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DFE20-1963-422B-AF6A-5F31D15D4004}" type="pres">
      <dgm:prSet presAssocID="{30AF5A27-82A1-4F14-9E7E-E1CA9EAA460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B7D7D3A-AB23-42F2-9D67-2A7083B5E48C}" type="pres">
      <dgm:prSet presAssocID="{30AF5A27-82A1-4F14-9E7E-E1CA9EAA460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95BFBC-93F4-46C1-AE6A-7B4AAD797BC6}" type="pres">
      <dgm:prSet presAssocID="{30AF5A27-82A1-4F14-9E7E-E1CA9EAA460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C47F4E-ABE3-41BC-8CB9-14C8E8756C4C}" type="presOf" srcId="{88C0966D-BE0C-4FFF-B71A-EA87BEEB1863}" destId="{788DFE20-1963-422B-AF6A-5F31D15D4004}" srcOrd="0" destOrd="0" presId="urn:microsoft.com/office/officeart/2005/8/layout/matrix3"/>
    <dgm:cxn modelId="{A67D1E72-EE1C-47A5-BACB-6A23CAFC3FE6}" srcId="{30AF5A27-82A1-4F14-9E7E-E1CA9EAA4608}" destId="{BD234939-0468-46AD-9C27-4047B43CF6E9}" srcOrd="0" destOrd="0" parTransId="{79FCC8B7-53CF-445A-B92C-16B97A047FAB}" sibTransId="{CE4B9F9D-F081-4F9C-BA7C-CAD3F41C4853}"/>
    <dgm:cxn modelId="{27504A55-5847-429E-84A5-47F43FAC9B10}" srcId="{30AF5A27-82A1-4F14-9E7E-E1CA9EAA4608}" destId="{AACFC06C-4F30-4E69-A4B7-F071F2B0260C}" srcOrd="3" destOrd="0" parTransId="{97EAE15B-B7CB-4761-8F11-D2A1CBB6D25F}" sibTransId="{BA3ADC20-1B32-480B-B689-634F4A8CA1A7}"/>
    <dgm:cxn modelId="{6227E380-6FD2-483B-8C07-4B5448E36006}" srcId="{30AF5A27-82A1-4F14-9E7E-E1CA9EAA4608}" destId="{88C0966D-BE0C-4FFF-B71A-EA87BEEB1863}" srcOrd="1" destOrd="0" parTransId="{34D419C2-8AE6-472E-8986-029B97F6246D}" sibTransId="{6B644AAC-374C-4A4F-AB69-7B6982305C83}"/>
    <dgm:cxn modelId="{0C4E8FBB-CA70-406A-A151-AD9417D9D34C}" type="presOf" srcId="{AACFC06C-4F30-4E69-A4B7-F071F2B0260C}" destId="{8D95BFBC-93F4-46C1-AE6A-7B4AAD797BC6}" srcOrd="0" destOrd="0" presId="urn:microsoft.com/office/officeart/2005/8/layout/matrix3"/>
    <dgm:cxn modelId="{E497E8C4-7CB1-4F4E-99D1-DB755439AEBF}" srcId="{30AF5A27-82A1-4F14-9E7E-E1CA9EAA4608}" destId="{999FF861-145D-45CB-9518-10EBA0C4251F}" srcOrd="2" destOrd="0" parTransId="{CD12CF7B-E890-4028-AD31-A0686BFE1507}" sibTransId="{BA0437E1-4D18-433E-8BCC-4DE122A00B38}"/>
    <dgm:cxn modelId="{0320A5C6-DE52-497D-9E35-2F5A712E6BDC}" type="presOf" srcId="{BD234939-0468-46AD-9C27-4047B43CF6E9}" destId="{1CD0317D-B5B3-411E-B10A-64FA8CAF0618}" srcOrd="0" destOrd="0" presId="urn:microsoft.com/office/officeart/2005/8/layout/matrix3"/>
    <dgm:cxn modelId="{05F520D7-9AA9-49AF-B6FB-F9B80729CEF9}" type="presOf" srcId="{999FF861-145D-45CB-9518-10EBA0C4251F}" destId="{1B7D7D3A-AB23-42F2-9D67-2A7083B5E48C}" srcOrd="0" destOrd="0" presId="urn:microsoft.com/office/officeart/2005/8/layout/matrix3"/>
    <dgm:cxn modelId="{AF6DC4ED-7493-4B62-93A4-F7BD13BD2CE4}" type="presOf" srcId="{30AF5A27-82A1-4F14-9E7E-E1CA9EAA4608}" destId="{7B54256B-5679-4A3E-AC11-EF4C1E3B6BAF}" srcOrd="0" destOrd="0" presId="urn:microsoft.com/office/officeart/2005/8/layout/matrix3"/>
    <dgm:cxn modelId="{F843EE41-F662-410C-9BF1-E2B4C4EB8F96}" type="presParOf" srcId="{7B54256B-5679-4A3E-AC11-EF4C1E3B6BAF}" destId="{91566048-C48D-4210-91BE-994E0B23BD22}" srcOrd="0" destOrd="0" presId="urn:microsoft.com/office/officeart/2005/8/layout/matrix3"/>
    <dgm:cxn modelId="{3C53125F-B2F5-4EA7-BB4F-443D5AD0E3FA}" type="presParOf" srcId="{7B54256B-5679-4A3E-AC11-EF4C1E3B6BAF}" destId="{1CD0317D-B5B3-411E-B10A-64FA8CAF0618}" srcOrd="1" destOrd="0" presId="urn:microsoft.com/office/officeart/2005/8/layout/matrix3"/>
    <dgm:cxn modelId="{E47BE26D-83D4-465C-9D30-223CA1ECCCDE}" type="presParOf" srcId="{7B54256B-5679-4A3E-AC11-EF4C1E3B6BAF}" destId="{788DFE20-1963-422B-AF6A-5F31D15D4004}" srcOrd="2" destOrd="0" presId="urn:microsoft.com/office/officeart/2005/8/layout/matrix3"/>
    <dgm:cxn modelId="{76984B40-3D18-4BE6-8812-3C21ED7B2F27}" type="presParOf" srcId="{7B54256B-5679-4A3E-AC11-EF4C1E3B6BAF}" destId="{1B7D7D3A-AB23-42F2-9D67-2A7083B5E48C}" srcOrd="3" destOrd="0" presId="urn:microsoft.com/office/officeart/2005/8/layout/matrix3"/>
    <dgm:cxn modelId="{9A194579-B14D-430E-B962-8BCD4980A90B}" type="presParOf" srcId="{7B54256B-5679-4A3E-AC11-EF4C1E3B6BAF}" destId="{8D95BFBC-93F4-46C1-AE6A-7B4AAD797B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0B8A44-BBBE-44DC-AA13-87149E06453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1CF4A0-B641-4A45-B1DB-DB167402B3AF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1"/>
            </a:rPr>
            <a:t>HTTPS</a:t>
          </a:r>
          <a:endParaRPr lang="en-US" dirty="0"/>
        </a:p>
        <a:p>
          <a:r>
            <a:rPr lang="en-US" dirty="0"/>
            <a:t>Service workers &amp; other PWA tech will only work with web resources served over a secure connection.</a:t>
          </a:r>
        </a:p>
      </dgm:t>
    </dgm:pt>
    <dgm:pt modelId="{22111FD8-9091-4507-9F67-3A6038952E55}" type="parTrans" cxnId="{F2D2AC51-4B10-484F-B725-8B7BA70AB86E}">
      <dgm:prSet/>
      <dgm:spPr/>
      <dgm:t>
        <a:bodyPr/>
        <a:lstStyle/>
        <a:p>
          <a:endParaRPr lang="en-US"/>
        </a:p>
      </dgm:t>
    </dgm:pt>
    <dgm:pt modelId="{A1DACED9-5A5E-4158-B495-4A6F21CB933F}" type="sibTrans" cxnId="{F2D2AC51-4B10-484F-B725-8B7BA70AB86E}">
      <dgm:prSet/>
      <dgm:spPr/>
      <dgm:t>
        <a:bodyPr/>
        <a:lstStyle/>
        <a:p>
          <a:endParaRPr lang="en-US"/>
        </a:p>
      </dgm:t>
    </dgm:pt>
    <dgm:pt modelId="{EB12BAB3-AE47-4FEA-A242-2C09F82C8D2D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2"/>
            </a:rPr>
            <a:t>Web app manifest</a:t>
          </a:r>
          <a:r>
            <a:rPr lang="en-US" dirty="0"/>
            <a:t> </a:t>
          </a:r>
        </a:p>
        <a:p>
          <a:r>
            <a:rPr lang="en-US" dirty="0"/>
            <a:t>A JSON file describing key info about your web app (such as icons, language, and URL entry point)</a:t>
          </a:r>
        </a:p>
      </dgm:t>
    </dgm:pt>
    <dgm:pt modelId="{1F3E735A-08AD-48F0-BDE6-E90B8C86C073}" type="parTrans" cxnId="{F209F4D9-BE47-4531-BBF4-59C1CFC9DAAF}">
      <dgm:prSet/>
      <dgm:spPr/>
      <dgm:t>
        <a:bodyPr/>
        <a:lstStyle/>
        <a:p>
          <a:endParaRPr lang="en-US"/>
        </a:p>
      </dgm:t>
    </dgm:pt>
    <dgm:pt modelId="{A0A1643D-E859-4088-A594-02093F386132}" type="sibTrans" cxnId="{F209F4D9-BE47-4531-BBF4-59C1CFC9DAAF}">
      <dgm:prSet/>
      <dgm:spPr/>
      <dgm:t>
        <a:bodyPr/>
        <a:lstStyle/>
        <a:p>
          <a:endParaRPr lang="en-US"/>
        </a:p>
      </dgm:t>
    </dgm:pt>
    <dgm:pt modelId="{DE046CA3-4955-45F1-87F6-ADE031B6CA6E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3"/>
            </a:rPr>
            <a:t>Cross-browser compatibility</a:t>
          </a:r>
          <a:endParaRPr lang="en-US" b="1" u="sng" dirty="0"/>
        </a:p>
        <a:p>
          <a:r>
            <a:rPr lang="en-US" dirty="0"/>
            <a:t> Ensure your PWA works in different browsers and environments</a:t>
          </a:r>
        </a:p>
      </dgm:t>
    </dgm:pt>
    <dgm:pt modelId="{5CF497B0-6FCD-48CB-BC8D-0A2CF96031BE}" type="parTrans" cxnId="{4654A1AE-13A9-4F4D-8CDA-FB54E6B1EFB9}">
      <dgm:prSet/>
      <dgm:spPr/>
      <dgm:t>
        <a:bodyPr/>
        <a:lstStyle/>
        <a:p>
          <a:endParaRPr lang="en-US"/>
        </a:p>
      </dgm:t>
    </dgm:pt>
    <dgm:pt modelId="{74D3EB2F-7A15-430B-850D-08F823C2ACCA}" type="sibTrans" cxnId="{4654A1AE-13A9-4F4D-8CDA-FB54E6B1EFB9}">
      <dgm:prSet/>
      <dgm:spPr/>
      <dgm:t>
        <a:bodyPr/>
        <a:lstStyle/>
        <a:p>
          <a:endParaRPr lang="en-US"/>
        </a:p>
      </dgm:t>
    </dgm:pt>
    <dgm:pt modelId="{DF75AF9F-37F0-4911-AB15-69727BF16A62}">
      <dgm:prSet/>
      <dgm:spPr/>
      <dgm:t>
        <a:bodyPr/>
        <a:lstStyle/>
        <a:p>
          <a:r>
            <a:rPr lang="en-US" b="1" u="sng">
              <a:hlinkClick xmlns:r="http://schemas.openxmlformats.org/officeDocument/2006/relationships" r:id="rId4"/>
            </a:rPr>
            <a:t>Responsive design</a:t>
          </a:r>
          <a:endParaRPr lang="en-US"/>
        </a:p>
        <a:p>
          <a:r>
            <a:rPr lang="en-US"/>
            <a:t>Employ fluid layouts and flexible images with CSS </a:t>
          </a:r>
          <a:r>
            <a:rPr lang="en-US" u="sng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grid</a:t>
          </a:r>
          <a:r>
            <a:rPr lang="en-US"/>
            <a:t> and/or </a:t>
          </a:r>
          <a:r>
            <a:rPr lang="en-US" u="sng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flexbox</a:t>
          </a:r>
          <a:r>
            <a:rPr lang="en-US"/>
            <a:t>, </a:t>
          </a:r>
          <a:r>
            <a:rPr lang="en-US" u="sng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 queries</a:t>
          </a:r>
          <a:r>
            <a:rPr lang="en-US"/>
            <a:t>, and </a:t>
          </a:r>
          <a:r>
            <a:rPr lang="en-US" u="sng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responsive images</a:t>
          </a:r>
          <a:r>
            <a:rPr lang="en-US"/>
            <a:t> to adapt your UX to your user's device.</a:t>
          </a:r>
        </a:p>
      </dgm:t>
    </dgm:pt>
    <dgm:pt modelId="{9476354C-E7B8-4616-8CDF-86651E8C428C}" type="parTrans" cxnId="{669B9AAE-EC06-4160-B8FC-AFF08069CD02}">
      <dgm:prSet/>
      <dgm:spPr/>
      <dgm:t>
        <a:bodyPr/>
        <a:lstStyle/>
        <a:p>
          <a:endParaRPr lang="en-US"/>
        </a:p>
      </dgm:t>
    </dgm:pt>
    <dgm:pt modelId="{D1916A38-D39D-487B-BDC4-A0BC67AD4778}" type="sibTrans" cxnId="{669B9AAE-EC06-4160-B8FC-AFF08069CD02}">
      <dgm:prSet/>
      <dgm:spPr/>
      <dgm:t>
        <a:bodyPr/>
        <a:lstStyle/>
        <a:p>
          <a:endParaRPr lang="en-US"/>
        </a:p>
      </dgm:t>
    </dgm:pt>
    <dgm:pt modelId="{E938282A-417B-4AEC-BB3E-FAA36A0B5118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9"/>
            </a:rPr>
            <a:t>Deep linking</a:t>
          </a:r>
          <a:endParaRPr lang="en-US" b="1" u="sng" dirty="0"/>
        </a:p>
        <a:p>
          <a:r>
            <a:rPr lang="en-US" dirty="0"/>
            <a:t> Route each page of your site to a unique URL so existing users can help you engage an even broader audience through social media sharing.</a:t>
          </a:r>
        </a:p>
      </dgm:t>
    </dgm:pt>
    <dgm:pt modelId="{7290681D-E364-43A1-8E11-F4292AD184FA}" type="parTrans" cxnId="{55184CB0-95CD-43D7-8FBB-685915350EC2}">
      <dgm:prSet/>
      <dgm:spPr/>
      <dgm:t>
        <a:bodyPr/>
        <a:lstStyle/>
        <a:p>
          <a:endParaRPr lang="en-US"/>
        </a:p>
      </dgm:t>
    </dgm:pt>
    <dgm:pt modelId="{BDFB0466-A401-46FD-ABB0-FB1C8D283062}" type="sibTrans" cxnId="{55184CB0-95CD-43D7-8FBB-685915350EC2}">
      <dgm:prSet/>
      <dgm:spPr/>
      <dgm:t>
        <a:bodyPr/>
        <a:lstStyle/>
        <a:p>
          <a:endParaRPr lang="en-US"/>
        </a:p>
      </dgm:t>
    </dgm:pt>
    <dgm:pt modelId="{D6E15515-D207-4060-AF43-23AF79DE230C}">
      <dgm:prSet/>
      <dgm:spPr/>
      <dgm:t>
        <a:bodyPr/>
        <a:lstStyle/>
        <a:p>
          <a:r>
            <a:rPr lang="en-US" b="1" u="sng" dirty="0">
              <a:hlinkClick xmlns:r="http://schemas.openxmlformats.org/officeDocument/2006/relationships" r:id="rId10"/>
            </a:rPr>
            <a:t>Best practices</a:t>
          </a:r>
          <a:endParaRPr lang="en-US" dirty="0"/>
        </a:p>
        <a:p>
          <a:r>
            <a:rPr lang="en-US" dirty="0"/>
            <a:t> Use code quality to optimize the efficiency, robustness, safety, and accessibility of your app.</a:t>
          </a:r>
        </a:p>
      </dgm:t>
    </dgm:pt>
    <dgm:pt modelId="{BBAB5941-08BB-4013-943D-081917CED6E6}" type="parTrans" cxnId="{7C2AC00D-BFD4-4776-B8DA-40BD67C4FCDA}">
      <dgm:prSet/>
      <dgm:spPr/>
      <dgm:t>
        <a:bodyPr/>
        <a:lstStyle/>
        <a:p>
          <a:endParaRPr lang="en-US"/>
        </a:p>
      </dgm:t>
    </dgm:pt>
    <dgm:pt modelId="{6ED6C09E-5FB8-4CCD-B4E9-468BD824A082}" type="sibTrans" cxnId="{7C2AC00D-BFD4-4776-B8DA-40BD67C4FCDA}">
      <dgm:prSet/>
      <dgm:spPr/>
      <dgm:t>
        <a:bodyPr/>
        <a:lstStyle/>
        <a:p>
          <a:endParaRPr lang="en-US"/>
        </a:p>
      </dgm:t>
    </dgm:pt>
    <dgm:pt modelId="{487052E2-4A31-4D62-9922-5D2BF8101A59}">
      <dgm:prSet/>
      <dgm:spPr/>
      <dgm:t>
        <a:bodyPr/>
        <a:lstStyle/>
        <a:p>
          <a:r>
            <a:rPr lang="en-US" dirty="0"/>
            <a:t> </a:t>
          </a:r>
          <a:r>
            <a:rPr lang="en-US" b="1" u="sng" dirty="0">
              <a:hlinkClick xmlns:r="http://schemas.openxmlformats.org/officeDocument/2006/relationships" r:id="rId11"/>
            </a:rPr>
            <a:t>Service workers</a:t>
          </a:r>
          <a:endParaRPr lang="en-US" dirty="0"/>
        </a:p>
        <a:p>
          <a:r>
            <a:rPr lang="en-US" dirty="0"/>
            <a:t>acts as network proxies b/w your server &amp; client app in order to provide </a:t>
          </a:r>
          <a:r>
            <a:rPr lang="en-US" b="1" dirty="0"/>
            <a:t>offline support, resource caching, push notifications, background data sync</a:t>
          </a:r>
          <a:r>
            <a:rPr lang="en-US" dirty="0"/>
            <a:t>, page load perf optimizations.</a:t>
          </a:r>
        </a:p>
      </dgm:t>
    </dgm:pt>
    <dgm:pt modelId="{0AE68638-D927-4AF7-BE16-DF152DB9A592}" type="sibTrans" cxnId="{F35B1C1A-9F22-4FA5-AF02-EA9B779CBF91}">
      <dgm:prSet/>
      <dgm:spPr/>
      <dgm:t>
        <a:bodyPr/>
        <a:lstStyle/>
        <a:p>
          <a:endParaRPr lang="en-US"/>
        </a:p>
      </dgm:t>
    </dgm:pt>
    <dgm:pt modelId="{FD76E12D-FB4E-4B7F-8DF8-AF798164DD81}" type="parTrans" cxnId="{F35B1C1A-9F22-4FA5-AF02-EA9B779CBF91}">
      <dgm:prSet/>
      <dgm:spPr/>
      <dgm:t>
        <a:bodyPr/>
        <a:lstStyle/>
        <a:p>
          <a:endParaRPr lang="en-US"/>
        </a:p>
      </dgm:t>
    </dgm:pt>
    <dgm:pt modelId="{EB074C6F-F249-4685-A75B-5AA5F2DC8F1C}" type="pres">
      <dgm:prSet presAssocID="{EF0B8A44-BBBE-44DC-AA13-87149E06453F}" presName="diagram" presStyleCnt="0">
        <dgm:presLayoutVars>
          <dgm:dir/>
          <dgm:resizeHandles val="exact"/>
        </dgm:presLayoutVars>
      </dgm:prSet>
      <dgm:spPr/>
    </dgm:pt>
    <dgm:pt modelId="{ECDA49A6-AD71-4F7B-9BF1-DA1F8D89C9B6}" type="pres">
      <dgm:prSet presAssocID="{0C1CF4A0-B641-4A45-B1DB-DB167402B3AF}" presName="node" presStyleLbl="node1" presStyleIdx="0" presStyleCnt="7">
        <dgm:presLayoutVars>
          <dgm:bulletEnabled val="1"/>
        </dgm:presLayoutVars>
      </dgm:prSet>
      <dgm:spPr/>
    </dgm:pt>
    <dgm:pt modelId="{599A4326-F0C4-4DAA-8C04-C6B12EA5E112}" type="pres">
      <dgm:prSet presAssocID="{A1DACED9-5A5E-4158-B495-4A6F21CB933F}" presName="sibTrans" presStyleCnt="0"/>
      <dgm:spPr/>
    </dgm:pt>
    <dgm:pt modelId="{43DC3F10-309C-4AAB-B50D-FE823E670CFF}" type="pres">
      <dgm:prSet presAssocID="{487052E2-4A31-4D62-9922-5D2BF8101A59}" presName="node" presStyleLbl="node1" presStyleIdx="1" presStyleCnt="7">
        <dgm:presLayoutVars>
          <dgm:bulletEnabled val="1"/>
        </dgm:presLayoutVars>
      </dgm:prSet>
      <dgm:spPr/>
    </dgm:pt>
    <dgm:pt modelId="{B7FF2225-C468-4441-8E38-9624BAC0231B}" type="pres">
      <dgm:prSet presAssocID="{0AE68638-D927-4AF7-BE16-DF152DB9A592}" presName="sibTrans" presStyleCnt="0"/>
      <dgm:spPr/>
    </dgm:pt>
    <dgm:pt modelId="{20F003D8-97EA-4044-9DE1-AECB901B353C}" type="pres">
      <dgm:prSet presAssocID="{EB12BAB3-AE47-4FEA-A242-2C09F82C8D2D}" presName="node" presStyleLbl="node1" presStyleIdx="2" presStyleCnt="7">
        <dgm:presLayoutVars>
          <dgm:bulletEnabled val="1"/>
        </dgm:presLayoutVars>
      </dgm:prSet>
      <dgm:spPr/>
    </dgm:pt>
    <dgm:pt modelId="{A57A9625-157E-4303-809C-AE8C087FEC5B}" type="pres">
      <dgm:prSet presAssocID="{A0A1643D-E859-4088-A594-02093F386132}" presName="sibTrans" presStyleCnt="0"/>
      <dgm:spPr/>
    </dgm:pt>
    <dgm:pt modelId="{CB63CCD7-8D09-498B-8D82-AD97297402D4}" type="pres">
      <dgm:prSet presAssocID="{DE046CA3-4955-45F1-87F6-ADE031B6CA6E}" presName="node" presStyleLbl="node1" presStyleIdx="3" presStyleCnt="7">
        <dgm:presLayoutVars>
          <dgm:bulletEnabled val="1"/>
        </dgm:presLayoutVars>
      </dgm:prSet>
      <dgm:spPr/>
    </dgm:pt>
    <dgm:pt modelId="{AE73BEE3-1980-4707-B54A-C5F5574F16A0}" type="pres">
      <dgm:prSet presAssocID="{74D3EB2F-7A15-430B-850D-08F823C2ACCA}" presName="sibTrans" presStyleCnt="0"/>
      <dgm:spPr/>
    </dgm:pt>
    <dgm:pt modelId="{ED96FE3A-CE03-4CDC-B681-C1FA22103129}" type="pres">
      <dgm:prSet presAssocID="{DF75AF9F-37F0-4911-AB15-69727BF16A62}" presName="node" presStyleLbl="node1" presStyleIdx="4" presStyleCnt="7">
        <dgm:presLayoutVars>
          <dgm:bulletEnabled val="1"/>
        </dgm:presLayoutVars>
      </dgm:prSet>
      <dgm:spPr/>
    </dgm:pt>
    <dgm:pt modelId="{6C8F0BDB-BB84-4256-BCF1-188683E5A239}" type="pres">
      <dgm:prSet presAssocID="{D1916A38-D39D-487B-BDC4-A0BC67AD4778}" presName="sibTrans" presStyleCnt="0"/>
      <dgm:spPr/>
    </dgm:pt>
    <dgm:pt modelId="{BCB14A27-1B2C-4FA3-B0EC-F1FC89188E51}" type="pres">
      <dgm:prSet presAssocID="{E938282A-417B-4AEC-BB3E-FAA36A0B5118}" presName="node" presStyleLbl="node1" presStyleIdx="5" presStyleCnt="7">
        <dgm:presLayoutVars>
          <dgm:bulletEnabled val="1"/>
        </dgm:presLayoutVars>
      </dgm:prSet>
      <dgm:spPr/>
    </dgm:pt>
    <dgm:pt modelId="{8B8AD889-6C44-462E-AFC5-B2679FA2AAE2}" type="pres">
      <dgm:prSet presAssocID="{BDFB0466-A401-46FD-ABB0-FB1C8D283062}" presName="sibTrans" presStyleCnt="0"/>
      <dgm:spPr/>
    </dgm:pt>
    <dgm:pt modelId="{371AC810-05B1-4CC4-B4EB-6AC16FF302C2}" type="pres">
      <dgm:prSet presAssocID="{D6E15515-D207-4060-AF43-23AF79DE230C}" presName="node" presStyleLbl="node1" presStyleIdx="6" presStyleCnt="7">
        <dgm:presLayoutVars>
          <dgm:bulletEnabled val="1"/>
        </dgm:presLayoutVars>
      </dgm:prSet>
      <dgm:spPr/>
    </dgm:pt>
  </dgm:ptLst>
  <dgm:cxnLst>
    <dgm:cxn modelId="{A762E305-C960-4A2B-B943-74B8D380BD32}" type="presOf" srcId="{487052E2-4A31-4D62-9922-5D2BF8101A59}" destId="{43DC3F10-309C-4AAB-B50D-FE823E670CFF}" srcOrd="0" destOrd="0" presId="urn:microsoft.com/office/officeart/2005/8/layout/default"/>
    <dgm:cxn modelId="{7C2AC00D-BFD4-4776-B8DA-40BD67C4FCDA}" srcId="{EF0B8A44-BBBE-44DC-AA13-87149E06453F}" destId="{D6E15515-D207-4060-AF43-23AF79DE230C}" srcOrd="6" destOrd="0" parTransId="{BBAB5941-08BB-4013-943D-081917CED6E6}" sibTransId="{6ED6C09E-5FB8-4CCD-B4E9-468BD824A082}"/>
    <dgm:cxn modelId="{D5F7E00E-160A-48BE-BE76-B001C4CE31C9}" type="presOf" srcId="{EB12BAB3-AE47-4FEA-A242-2C09F82C8D2D}" destId="{20F003D8-97EA-4044-9DE1-AECB901B353C}" srcOrd="0" destOrd="0" presId="urn:microsoft.com/office/officeart/2005/8/layout/default"/>
    <dgm:cxn modelId="{20638611-EF36-4C69-8060-70CBE98A88A8}" type="presOf" srcId="{D6E15515-D207-4060-AF43-23AF79DE230C}" destId="{371AC810-05B1-4CC4-B4EB-6AC16FF302C2}" srcOrd="0" destOrd="0" presId="urn:microsoft.com/office/officeart/2005/8/layout/default"/>
    <dgm:cxn modelId="{221ED415-3A5A-4633-8EF7-34FFD2095C55}" type="presOf" srcId="{0C1CF4A0-B641-4A45-B1DB-DB167402B3AF}" destId="{ECDA49A6-AD71-4F7B-9BF1-DA1F8D89C9B6}" srcOrd="0" destOrd="0" presId="urn:microsoft.com/office/officeart/2005/8/layout/default"/>
    <dgm:cxn modelId="{F35B1C1A-9F22-4FA5-AF02-EA9B779CBF91}" srcId="{EF0B8A44-BBBE-44DC-AA13-87149E06453F}" destId="{487052E2-4A31-4D62-9922-5D2BF8101A59}" srcOrd="1" destOrd="0" parTransId="{FD76E12D-FB4E-4B7F-8DF8-AF798164DD81}" sibTransId="{0AE68638-D927-4AF7-BE16-DF152DB9A592}"/>
    <dgm:cxn modelId="{5F12CC62-A839-470A-B17B-663670F8B909}" type="presOf" srcId="{DF75AF9F-37F0-4911-AB15-69727BF16A62}" destId="{ED96FE3A-CE03-4CDC-B681-C1FA22103129}" srcOrd="0" destOrd="0" presId="urn:microsoft.com/office/officeart/2005/8/layout/default"/>
    <dgm:cxn modelId="{F2D2AC51-4B10-484F-B725-8B7BA70AB86E}" srcId="{EF0B8A44-BBBE-44DC-AA13-87149E06453F}" destId="{0C1CF4A0-B641-4A45-B1DB-DB167402B3AF}" srcOrd="0" destOrd="0" parTransId="{22111FD8-9091-4507-9F67-3A6038952E55}" sibTransId="{A1DACED9-5A5E-4158-B495-4A6F21CB933F}"/>
    <dgm:cxn modelId="{048EA582-005E-4788-B896-CC656D97D033}" type="presOf" srcId="{EF0B8A44-BBBE-44DC-AA13-87149E06453F}" destId="{EB074C6F-F249-4685-A75B-5AA5F2DC8F1C}" srcOrd="0" destOrd="0" presId="urn:microsoft.com/office/officeart/2005/8/layout/default"/>
    <dgm:cxn modelId="{0A4F14AA-3C2C-4AC1-B278-2BF0AAAF822E}" type="presOf" srcId="{E938282A-417B-4AEC-BB3E-FAA36A0B5118}" destId="{BCB14A27-1B2C-4FA3-B0EC-F1FC89188E51}" srcOrd="0" destOrd="0" presId="urn:microsoft.com/office/officeart/2005/8/layout/default"/>
    <dgm:cxn modelId="{669B9AAE-EC06-4160-B8FC-AFF08069CD02}" srcId="{EF0B8A44-BBBE-44DC-AA13-87149E06453F}" destId="{DF75AF9F-37F0-4911-AB15-69727BF16A62}" srcOrd="4" destOrd="0" parTransId="{9476354C-E7B8-4616-8CDF-86651E8C428C}" sibTransId="{D1916A38-D39D-487B-BDC4-A0BC67AD4778}"/>
    <dgm:cxn modelId="{4654A1AE-13A9-4F4D-8CDA-FB54E6B1EFB9}" srcId="{EF0B8A44-BBBE-44DC-AA13-87149E06453F}" destId="{DE046CA3-4955-45F1-87F6-ADE031B6CA6E}" srcOrd="3" destOrd="0" parTransId="{5CF497B0-6FCD-48CB-BC8D-0A2CF96031BE}" sibTransId="{74D3EB2F-7A15-430B-850D-08F823C2ACCA}"/>
    <dgm:cxn modelId="{55184CB0-95CD-43D7-8FBB-685915350EC2}" srcId="{EF0B8A44-BBBE-44DC-AA13-87149E06453F}" destId="{E938282A-417B-4AEC-BB3E-FAA36A0B5118}" srcOrd="5" destOrd="0" parTransId="{7290681D-E364-43A1-8E11-F4292AD184FA}" sibTransId="{BDFB0466-A401-46FD-ABB0-FB1C8D283062}"/>
    <dgm:cxn modelId="{382B54B1-696B-42CF-A5B2-17033B3A9679}" type="presOf" srcId="{DE046CA3-4955-45F1-87F6-ADE031B6CA6E}" destId="{CB63CCD7-8D09-498B-8D82-AD97297402D4}" srcOrd="0" destOrd="0" presId="urn:microsoft.com/office/officeart/2005/8/layout/default"/>
    <dgm:cxn modelId="{F209F4D9-BE47-4531-BBF4-59C1CFC9DAAF}" srcId="{EF0B8A44-BBBE-44DC-AA13-87149E06453F}" destId="{EB12BAB3-AE47-4FEA-A242-2C09F82C8D2D}" srcOrd="2" destOrd="0" parTransId="{1F3E735A-08AD-48F0-BDE6-E90B8C86C073}" sibTransId="{A0A1643D-E859-4088-A594-02093F386132}"/>
    <dgm:cxn modelId="{1C7A79DA-9AB4-4AB3-A51C-64E301BE86FB}" type="presParOf" srcId="{EB074C6F-F249-4685-A75B-5AA5F2DC8F1C}" destId="{ECDA49A6-AD71-4F7B-9BF1-DA1F8D89C9B6}" srcOrd="0" destOrd="0" presId="urn:microsoft.com/office/officeart/2005/8/layout/default"/>
    <dgm:cxn modelId="{1103A738-1261-4342-B3CD-6FB831B429D5}" type="presParOf" srcId="{EB074C6F-F249-4685-A75B-5AA5F2DC8F1C}" destId="{599A4326-F0C4-4DAA-8C04-C6B12EA5E112}" srcOrd="1" destOrd="0" presId="urn:microsoft.com/office/officeart/2005/8/layout/default"/>
    <dgm:cxn modelId="{63767060-77DC-4E37-9740-432CC85265D4}" type="presParOf" srcId="{EB074C6F-F249-4685-A75B-5AA5F2DC8F1C}" destId="{43DC3F10-309C-4AAB-B50D-FE823E670CFF}" srcOrd="2" destOrd="0" presId="urn:microsoft.com/office/officeart/2005/8/layout/default"/>
    <dgm:cxn modelId="{9364C015-F463-4456-9720-2A692E5BD605}" type="presParOf" srcId="{EB074C6F-F249-4685-A75B-5AA5F2DC8F1C}" destId="{B7FF2225-C468-4441-8E38-9624BAC0231B}" srcOrd="3" destOrd="0" presId="urn:microsoft.com/office/officeart/2005/8/layout/default"/>
    <dgm:cxn modelId="{77C20381-884E-4BDF-9A27-3DBFB884AF2D}" type="presParOf" srcId="{EB074C6F-F249-4685-A75B-5AA5F2DC8F1C}" destId="{20F003D8-97EA-4044-9DE1-AECB901B353C}" srcOrd="4" destOrd="0" presId="urn:microsoft.com/office/officeart/2005/8/layout/default"/>
    <dgm:cxn modelId="{77379E11-39C5-41C0-8715-09AD1338617A}" type="presParOf" srcId="{EB074C6F-F249-4685-A75B-5AA5F2DC8F1C}" destId="{A57A9625-157E-4303-809C-AE8C087FEC5B}" srcOrd="5" destOrd="0" presId="urn:microsoft.com/office/officeart/2005/8/layout/default"/>
    <dgm:cxn modelId="{8193B48E-B790-4B6C-A0CA-A938CAA3EB39}" type="presParOf" srcId="{EB074C6F-F249-4685-A75B-5AA5F2DC8F1C}" destId="{CB63CCD7-8D09-498B-8D82-AD97297402D4}" srcOrd="6" destOrd="0" presId="urn:microsoft.com/office/officeart/2005/8/layout/default"/>
    <dgm:cxn modelId="{1B08AB8F-9736-4FDE-86E1-80CC7DEF3FEA}" type="presParOf" srcId="{EB074C6F-F249-4685-A75B-5AA5F2DC8F1C}" destId="{AE73BEE3-1980-4707-B54A-C5F5574F16A0}" srcOrd="7" destOrd="0" presId="urn:microsoft.com/office/officeart/2005/8/layout/default"/>
    <dgm:cxn modelId="{7E4261C2-4AB1-4129-A309-119BD1600C69}" type="presParOf" srcId="{EB074C6F-F249-4685-A75B-5AA5F2DC8F1C}" destId="{ED96FE3A-CE03-4CDC-B681-C1FA22103129}" srcOrd="8" destOrd="0" presId="urn:microsoft.com/office/officeart/2005/8/layout/default"/>
    <dgm:cxn modelId="{6940C7A2-7FC0-4E2E-AC13-F540303547A3}" type="presParOf" srcId="{EB074C6F-F249-4685-A75B-5AA5F2DC8F1C}" destId="{6C8F0BDB-BB84-4256-BCF1-188683E5A239}" srcOrd="9" destOrd="0" presId="urn:microsoft.com/office/officeart/2005/8/layout/default"/>
    <dgm:cxn modelId="{1E4040F0-4C0B-4A5E-A4C2-89829EE50DC0}" type="presParOf" srcId="{EB074C6F-F249-4685-A75B-5AA5F2DC8F1C}" destId="{BCB14A27-1B2C-4FA3-B0EC-F1FC89188E51}" srcOrd="10" destOrd="0" presId="urn:microsoft.com/office/officeart/2005/8/layout/default"/>
    <dgm:cxn modelId="{0CFCB32F-772F-4C4C-BC88-BBAC33EC4ED9}" type="presParOf" srcId="{EB074C6F-F249-4685-A75B-5AA5F2DC8F1C}" destId="{8B8AD889-6C44-462E-AFC5-B2679FA2AAE2}" srcOrd="11" destOrd="0" presId="urn:microsoft.com/office/officeart/2005/8/layout/default"/>
    <dgm:cxn modelId="{53A6C99D-15B2-43CA-AAB1-2DF9C21A610C}" type="presParOf" srcId="{EB074C6F-F249-4685-A75B-5AA5F2DC8F1C}" destId="{371AC810-05B1-4CC4-B4EB-6AC16FF302C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34AE4-841F-4AB9-B41F-C1A82A4D1B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2B4F50-9650-4ECC-8FCC-1059E73B0A80}">
      <dgm:prSet/>
      <dgm:spPr/>
      <dgm:t>
        <a:bodyPr/>
        <a:lstStyle/>
        <a:p>
          <a:r>
            <a:rPr lang="en-US"/>
            <a:t>https://www.pwabuilder.com</a:t>
          </a:r>
        </a:p>
      </dgm:t>
    </dgm:pt>
    <dgm:pt modelId="{0A755112-15B1-4333-AC0E-BA998A2C351D}" type="parTrans" cxnId="{CDED378A-0C15-4266-B246-6B962899F96B}">
      <dgm:prSet/>
      <dgm:spPr/>
      <dgm:t>
        <a:bodyPr/>
        <a:lstStyle/>
        <a:p>
          <a:endParaRPr lang="en-US"/>
        </a:p>
      </dgm:t>
    </dgm:pt>
    <dgm:pt modelId="{8D17A0E0-66FB-4181-99AD-68BB4BE471B1}" type="sibTrans" cxnId="{CDED378A-0C15-4266-B246-6B962899F96B}">
      <dgm:prSet/>
      <dgm:spPr/>
      <dgm:t>
        <a:bodyPr/>
        <a:lstStyle/>
        <a:p>
          <a:endParaRPr lang="en-US"/>
        </a:p>
      </dgm:t>
    </dgm:pt>
    <dgm:pt modelId="{E4BB4F94-5584-4875-9B29-0E4ABA4A0D59}">
      <dgm:prSet/>
      <dgm:spPr/>
      <dgm:t>
        <a:bodyPr/>
        <a:lstStyle/>
        <a:p>
          <a:r>
            <a:rPr lang="en-US" dirty="0"/>
            <a:t>From scratch</a:t>
          </a:r>
        </a:p>
      </dgm:t>
    </dgm:pt>
    <dgm:pt modelId="{D733C67E-BD0E-453E-9D13-5586DB4CE078}" type="parTrans" cxnId="{B26F8C94-7524-4ACA-8854-38A348ED5614}">
      <dgm:prSet/>
      <dgm:spPr/>
      <dgm:t>
        <a:bodyPr/>
        <a:lstStyle/>
        <a:p>
          <a:endParaRPr lang="en-US"/>
        </a:p>
      </dgm:t>
    </dgm:pt>
    <dgm:pt modelId="{1E5AF5C3-0AE5-4E20-A15E-7915920A8409}" type="sibTrans" cxnId="{B26F8C94-7524-4ACA-8854-38A348ED5614}">
      <dgm:prSet/>
      <dgm:spPr/>
      <dgm:t>
        <a:bodyPr/>
        <a:lstStyle/>
        <a:p>
          <a:endParaRPr lang="en-US"/>
        </a:p>
      </dgm:t>
    </dgm:pt>
    <dgm:pt modelId="{7260F7B3-1618-4B4E-B365-4C94169C41E8}" type="pres">
      <dgm:prSet presAssocID="{79134AE4-841F-4AB9-B41F-C1A82A4D1BFF}" presName="root" presStyleCnt="0">
        <dgm:presLayoutVars>
          <dgm:dir/>
          <dgm:resizeHandles val="exact"/>
        </dgm:presLayoutVars>
      </dgm:prSet>
      <dgm:spPr/>
    </dgm:pt>
    <dgm:pt modelId="{B6913A51-FABB-4F2D-BEC1-6A5F2BE6001A}" type="pres">
      <dgm:prSet presAssocID="{902B4F50-9650-4ECC-8FCC-1059E73B0A80}" presName="compNode" presStyleCnt="0"/>
      <dgm:spPr/>
    </dgm:pt>
    <dgm:pt modelId="{29F6EDD9-6C49-44DF-B330-6990F0BD2181}" type="pres">
      <dgm:prSet presAssocID="{902B4F50-9650-4ECC-8FCC-1059E73B0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3DB1CA9-8C04-40D3-941F-8477DB826304}" type="pres">
      <dgm:prSet presAssocID="{902B4F50-9650-4ECC-8FCC-1059E73B0A80}" presName="spaceRect" presStyleCnt="0"/>
      <dgm:spPr/>
    </dgm:pt>
    <dgm:pt modelId="{6609A947-C353-4527-91E5-92D9CE0C2D9C}" type="pres">
      <dgm:prSet presAssocID="{902B4F50-9650-4ECC-8FCC-1059E73B0A80}" presName="textRect" presStyleLbl="revTx" presStyleIdx="0" presStyleCnt="2">
        <dgm:presLayoutVars>
          <dgm:chMax val="1"/>
          <dgm:chPref val="1"/>
        </dgm:presLayoutVars>
      </dgm:prSet>
      <dgm:spPr/>
    </dgm:pt>
    <dgm:pt modelId="{A49B1ED8-223F-47CF-B0E9-DE2EEB64481E}" type="pres">
      <dgm:prSet presAssocID="{8D17A0E0-66FB-4181-99AD-68BB4BE471B1}" presName="sibTrans" presStyleCnt="0"/>
      <dgm:spPr/>
    </dgm:pt>
    <dgm:pt modelId="{CC1454A6-F7AC-4272-B1F2-FEB186D18783}" type="pres">
      <dgm:prSet presAssocID="{E4BB4F94-5584-4875-9B29-0E4ABA4A0D59}" presName="compNode" presStyleCnt="0"/>
      <dgm:spPr/>
    </dgm:pt>
    <dgm:pt modelId="{F6999C11-BCD0-4EEB-A8CB-36A84E5F7A7C}" type="pres">
      <dgm:prSet presAssocID="{E4BB4F94-5584-4875-9B29-0E4ABA4A0D59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592D0BC2-1A7D-4143-B246-E0115AF091F9}" type="pres">
      <dgm:prSet presAssocID="{E4BB4F94-5584-4875-9B29-0E4ABA4A0D59}" presName="spaceRect" presStyleCnt="0"/>
      <dgm:spPr/>
    </dgm:pt>
    <dgm:pt modelId="{0AD07A78-C9C7-4221-82A1-8D7105DBA1E1}" type="pres">
      <dgm:prSet presAssocID="{E4BB4F94-5584-4875-9B29-0E4ABA4A0D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1E1B0D-60DD-4C7A-867F-1AD36E3182C9}" type="presOf" srcId="{79134AE4-841F-4AB9-B41F-C1A82A4D1BFF}" destId="{7260F7B3-1618-4B4E-B365-4C94169C41E8}" srcOrd="0" destOrd="0" presId="urn:microsoft.com/office/officeart/2018/2/layout/IconLabelList"/>
    <dgm:cxn modelId="{CDED378A-0C15-4266-B246-6B962899F96B}" srcId="{79134AE4-841F-4AB9-B41F-C1A82A4D1BFF}" destId="{902B4F50-9650-4ECC-8FCC-1059E73B0A80}" srcOrd="0" destOrd="0" parTransId="{0A755112-15B1-4333-AC0E-BA998A2C351D}" sibTransId="{8D17A0E0-66FB-4181-99AD-68BB4BE471B1}"/>
    <dgm:cxn modelId="{B26F8C94-7524-4ACA-8854-38A348ED5614}" srcId="{79134AE4-841F-4AB9-B41F-C1A82A4D1BFF}" destId="{E4BB4F94-5584-4875-9B29-0E4ABA4A0D59}" srcOrd="1" destOrd="0" parTransId="{D733C67E-BD0E-453E-9D13-5586DB4CE078}" sibTransId="{1E5AF5C3-0AE5-4E20-A15E-7915920A8409}"/>
    <dgm:cxn modelId="{6574B4E5-7B62-4CD9-BA7B-475FF6CA32D2}" type="presOf" srcId="{902B4F50-9650-4ECC-8FCC-1059E73B0A80}" destId="{6609A947-C353-4527-91E5-92D9CE0C2D9C}" srcOrd="0" destOrd="0" presId="urn:microsoft.com/office/officeart/2018/2/layout/IconLabelList"/>
    <dgm:cxn modelId="{DCF740ED-A5D6-4DB5-99FC-D4EA07964685}" type="presOf" srcId="{E4BB4F94-5584-4875-9B29-0E4ABA4A0D59}" destId="{0AD07A78-C9C7-4221-82A1-8D7105DBA1E1}" srcOrd="0" destOrd="0" presId="urn:microsoft.com/office/officeart/2018/2/layout/IconLabelList"/>
    <dgm:cxn modelId="{A227F018-0512-43A3-999D-199E0EBC094D}" type="presParOf" srcId="{7260F7B3-1618-4B4E-B365-4C94169C41E8}" destId="{B6913A51-FABB-4F2D-BEC1-6A5F2BE6001A}" srcOrd="0" destOrd="0" presId="urn:microsoft.com/office/officeart/2018/2/layout/IconLabelList"/>
    <dgm:cxn modelId="{E3B160A6-5A0A-41FE-88C8-3BC5347DA713}" type="presParOf" srcId="{B6913A51-FABB-4F2D-BEC1-6A5F2BE6001A}" destId="{29F6EDD9-6C49-44DF-B330-6990F0BD2181}" srcOrd="0" destOrd="0" presId="urn:microsoft.com/office/officeart/2018/2/layout/IconLabelList"/>
    <dgm:cxn modelId="{D040B884-5D66-4375-9A39-FA519920534A}" type="presParOf" srcId="{B6913A51-FABB-4F2D-BEC1-6A5F2BE6001A}" destId="{93DB1CA9-8C04-40D3-941F-8477DB826304}" srcOrd="1" destOrd="0" presId="urn:microsoft.com/office/officeart/2018/2/layout/IconLabelList"/>
    <dgm:cxn modelId="{FEE1894B-7286-421D-B686-792F22D5AF2E}" type="presParOf" srcId="{B6913A51-FABB-4F2D-BEC1-6A5F2BE6001A}" destId="{6609A947-C353-4527-91E5-92D9CE0C2D9C}" srcOrd="2" destOrd="0" presId="urn:microsoft.com/office/officeart/2018/2/layout/IconLabelList"/>
    <dgm:cxn modelId="{712BE4CB-8035-4B1D-9D68-656E62F59C73}" type="presParOf" srcId="{7260F7B3-1618-4B4E-B365-4C94169C41E8}" destId="{A49B1ED8-223F-47CF-B0E9-DE2EEB64481E}" srcOrd="1" destOrd="0" presId="urn:microsoft.com/office/officeart/2018/2/layout/IconLabelList"/>
    <dgm:cxn modelId="{5C4063B4-ADFB-41A3-A8F2-63541248D415}" type="presParOf" srcId="{7260F7B3-1618-4B4E-B365-4C94169C41E8}" destId="{CC1454A6-F7AC-4272-B1F2-FEB186D18783}" srcOrd="2" destOrd="0" presId="urn:microsoft.com/office/officeart/2018/2/layout/IconLabelList"/>
    <dgm:cxn modelId="{45A3EB4B-118F-44AF-87BD-3E6E43C5C17D}" type="presParOf" srcId="{CC1454A6-F7AC-4272-B1F2-FEB186D18783}" destId="{F6999C11-BCD0-4EEB-A8CB-36A84E5F7A7C}" srcOrd="0" destOrd="0" presId="urn:microsoft.com/office/officeart/2018/2/layout/IconLabelList"/>
    <dgm:cxn modelId="{EB6FA5DB-BF46-4EBD-9790-362220432909}" type="presParOf" srcId="{CC1454A6-F7AC-4272-B1F2-FEB186D18783}" destId="{592D0BC2-1A7D-4143-B246-E0115AF091F9}" srcOrd="1" destOrd="0" presId="urn:microsoft.com/office/officeart/2018/2/layout/IconLabelList"/>
    <dgm:cxn modelId="{706CFFBD-52D2-4560-A3D9-78128D2CAF07}" type="presParOf" srcId="{CC1454A6-F7AC-4272-B1F2-FEB186D18783}" destId="{0AD07A78-C9C7-4221-82A1-8D7105DBA1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A4AF-BF86-42D8-962A-BA9A4B215E0D}">
      <dsp:nvSpPr>
        <dsp:cNvPr id="0" name=""/>
        <dsp:cNvSpPr/>
      </dsp:nvSpPr>
      <dsp:spPr>
        <a:xfrm>
          <a:off x="0" y="25717"/>
          <a:ext cx="608965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What?</a:t>
          </a:r>
        </a:p>
      </dsp:txBody>
      <dsp:txXfrm>
        <a:off x="49176" y="74893"/>
        <a:ext cx="5991298" cy="909018"/>
      </dsp:txXfrm>
    </dsp:sp>
    <dsp:sp modelId="{837A3A4D-C528-4130-9EBC-3FA776B29C7F}">
      <dsp:nvSpPr>
        <dsp:cNvPr id="0" name=""/>
        <dsp:cNvSpPr/>
      </dsp:nvSpPr>
      <dsp:spPr>
        <a:xfrm>
          <a:off x="0" y="1154047"/>
          <a:ext cx="6089650" cy="1007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Why?</a:t>
          </a:r>
        </a:p>
      </dsp:txBody>
      <dsp:txXfrm>
        <a:off x="49176" y="1203223"/>
        <a:ext cx="5991298" cy="909018"/>
      </dsp:txXfrm>
    </dsp:sp>
    <dsp:sp modelId="{1D03E1EC-45E8-499A-9857-BC257329D5F0}">
      <dsp:nvSpPr>
        <dsp:cNvPr id="0" name=""/>
        <dsp:cNvSpPr/>
      </dsp:nvSpPr>
      <dsp:spPr>
        <a:xfrm>
          <a:off x="0" y="2282377"/>
          <a:ext cx="6089650" cy="1007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How?</a:t>
          </a:r>
        </a:p>
      </dsp:txBody>
      <dsp:txXfrm>
        <a:off x="49176" y="2331553"/>
        <a:ext cx="5991298" cy="909018"/>
      </dsp:txXfrm>
    </dsp:sp>
    <dsp:sp modelId="{CD26E87E-93BD-4E48-9767-5F839D2B3171}">
      <dsp:nvSpPr>
        <dsp:cNvPr id="0" name=""/>
        <dsp:cNvSpPr/>
      </dsp:nvSpPr>
      <dsp:spPr>
        <a:xfrm>
          <a:off x="0" y="3410707"/>
          <a:ext cx="6089650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Oh?</a:t>
          </a:r>
        </a:p>
      </dsp:txBody>
      <dsp:txXfrm>
        <a:off x="49176" y="3459883"/>
        <a:ext cx="5991298" cy="909018"/>
      </dsp:txXfrm>
    </dsp:sp>
    <dsp:sp modelId="{BF9E7095-2D0F-4144-9174-96424AE8DDFF}">
      <dsp:nvSpPr>
        <dsp:cNvPr id="0" name=""/>
        <dsp:cNvSpPr/>
      </dsp:nvSpPr>
      <dsp:spPr>
        <a:xfrm>
          <a:off x="0" y="4539037"/>
          <a:ext cx="6089650" cy="10073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Demo</a:t>
          </a:r>
        </a:p>
      </dsp:txBody>
      <dsp:txXfrm>
        <a:off x="49176" y="4588213"/>
        <a:ext cx="5991298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66048-C48D-4210-91BE-994E0B23BD22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0317D-B5B3-411E-B10A-64FA8CAF0618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Fast, efficient and portable</a:t>
          </a:r>
        </a:p>
      </dsp:txBody>
      <dsp:txXfrm>
        <a:off x="985252" y="671163"/>
        <a:ext cx="2071220" cy="2071220"/>
      </dsp:txXfrm>
    </dsp:sp>
    <dsp:sp modelId="{788DFE20-1963-422B-AF6A-5F31D15D4004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Easy to develop &amp; maintain</a:t>
          </a:r>
        </a:p>
      </dsp:txBody>
      <dsp:txXfrm>
        <a:off x="3457131" y="671163"/>
        <a:ext cx="2071220" cy="2071220"/>
      </dsp:txXfrm>
    </dsp:sp>
    <dsp:sp modelId="{1B7D7D3A-AB23-42F2-9D67-2A7083B5E48C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Cross-platform &amp; native feel</a:t>
          </a:r>
        </a:p>
      </dsp:txBody>
      <dsp:txXfrm>
        <a:off x="985252" y="3143042"/>
        <a:ext cx="2071220" cy="2071220"/>
      </dsp:txXfrm>
    </dsp:sp>
    <dsp:sp modelId="{8D95BFBC-93F4-46C1-AE6A-7B4AAD797BC6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Google Play Store, Microsoft Store, etc.</a:t>
          </a:r>
        </a:p>
      </dsp:txBody>
      <dsp:txXfrm>
        <a:off x="3457131" y="3143042"/>
        <a:ext cx="2071220" cy="2071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A49A6-AD71-4F7B-9BF1-DA1F8D89C9B6}">
      <dsp:nvSpPr>
        <dsp:cNvPr id="0" name=""/>
        <dsp:cNvSpPr/>
      </dsp:nvSpPr>
      <dsp:spPr>
        <a:xfrm>
          <a:off x="3080" y="451850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"/>
            </a:rPr>
            <a:t>HTTPS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workers &amp; other PWA tech will only work with web resources served over a secure connection.</a:t>
          </a:r>
        </a:p>
      </dsp:txBody>
      <dsp:txXfrm>
        <a:off x="3080" y="451850"/>
        <a:ext cx="2444055" cy="1466433"/>
      </dsp:txXfrm>
    </dsp:sp>
    <dsp:sp modelId="{43DC3F10-309C-4AAB-B50D-FE823E670CFF}">
      <dsp:nvSpPr>
        <dsp:cNvPr id="0" name=""/>
        <dsp:cNvSpPr/>
      </dsp:nvSpPr>
      <dsp:spPr>
        <a:xfrm>
          <a:off x="2691541" y="451850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 </a:t>
          </a:r>
          <a:r>
            <a:rPr lang="en-US" sz="1300" b="1" u="sng" kern="1200" dirty="0">
              <a:hlinkClick xmlns:r="http://schemas.openxmlformats.org/officeDocument/2006/relationships" r:id="rId2"/>
            </a:rPr>
            <a:t>Service workers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acts as network proxies b/w your server &amp; client app in order to provide </a:t>
          </a:r>
          <a:r>
            <a:rPr lang="en-US" sz="1300" b="1" kern="1200" dirty="0"/>
            <a:t>offline support, resource caching, push notifications, background data sync</a:t>
          </a:r>
          <a:r>
            <a:rPr lang="en-US" sz="1300" kern="1200" dirty="0"/>
            <a:t>, page load perf optimizations.</a:t>
          </a:r>
        </a:p>
      </dsp:txBody>
      <dsp:txXfrm>
        <a:off x="2691541" y="451850"/>
        <a:ext cx="2444055" cy="1466433"/>
      </dsp:txXfrm>
    </dsp:sp>
    <dsp:sp modelId="{20F003D8-97EA-4044-9DE1-AECB901B353C}">
      <dsp:nvSpPr>
        <dsp:cNvPr id="0" name=""/>
        <dsp:cNvSpPr/>
      </dsp:nvSpPr>
      <dsp:spPr>
        <a:xfrm>
          <a:off x="5380002" y="451850"/>
          <a:ext cx="2444055" cy="14664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3"/>
            </a:rPr>
            <a:t>Web app manifest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JSON file describing key info about your web app (such as icons, language, and URL entry point)</a:t>
          </a:r>
        </a:p>
      </dsp:txBody>
      <dsp:txXfrm>
        <a:off x="5380002" y="451850"/>
        <a:ext cx="2444055" cy="1466433"/>
      </dsp:txXfrm>
    </dsp:sp>
    <dsp:sp modelId="{CB63CCD7-8D09-498B-8D82-AD97297402D4}">
      <dsp:nvSpPr>
        <dsp:cNvPr id="0" name=""/>
        <dsp:cNvSpPr/>
      </dsp:nvSpPr>
      <dsp:spPr>
        <a:xfrm>
          <a:off x="8068463" y="451850"/>
          <a:ext cx="2444055" cy="14664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4"/>
            </a:rPr>
            <a:t>Cross-browser compatibility</a:t>
          </a:r>
          <a:endParaRPr lang="en-US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Ensure your PWA works in different browsers and environments</a:t>
          </a:r>
        </a:p>
      </dsp:txBody>
      <dsp:txXfrm>
        <a:off x="8068463" y="451850"/>
        <a:ext cx="2444055" cy="1466433"/>
      </dsp:txXfrm>
    </dsp:sp>
    <dsp:sp modelId="{ED96FE3A-CE03-4CDC-B681-C1FA22103129}">
      <dsp:nvSpPr>
        <dsp:cNvPr id="0" name=""/>
        <dsp:cNvSpPr/>
      </dsp:nvSpPr>
      <dsp:spPr>
        <a:xfrm>
          <a:off x="1347311" y="2162689"/>
          <a:ext cx="2444055" cy="14664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>
              <a:hlinkClick xmlns:r="http://schemas.openxmlformats.org/officeDocument/2006/relationships" r:id="rId5"/>
            </a:rPr>
            <a:t>Responsive design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 fluid layouts and flexible images with CSS </a:t>
          </a:r>
          <a:r>
            <a:rPr lang="en-US" sz="1300" u="sng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grid</a:t>
          </a:r>
          <a:r>
            <a:rPr lang="en-US" sz="1300" kern="1200"/>
            <a:t> and/or </a:t>
          </a:r>
          <a:r>
            <a:rPr lang="en-US" sz="1300" u="sng" kern="120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flexbox</a:t>
          </a:r>
          <a:r>
            <a:rPr lang="en-US" sz="1300" kern="1200"/>
            <a:t>, </a:t>
          </a:r>
          <a:r>
            <a:rPr lang="en-US" sz="1300" u="sng" kern="1200"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media queries</a:t>
          </a:r>
          <a:r>
            <a:rPr lang="en-US" sz="1300" kern="1200"/>
            <a:t>, and </a:t>
          </a:r>
          <a:r>
            <a:rPr lang="en-US" sz="1300" u="sng" kern="1200"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responsive images</a:t>
          </a:r>
          <a:r>
            <a:rPr lang="en-US" sz="1300" kern="1200"/>
            <a:t> to adapt your UX to your user's device.</a:t>
          </a:r>
        </a:p>
      </dsp:txBody>
      <dsp:txXfrm>
        <a:off x="1347311" y="2162689"/>
        <a:ext cx="2444055" cy="1466433"/>
      </dsp:txXfrm>
    </dsp:sp>
    <dsp:sp modelId="{BCB14A27-1B2C-4FA3-B0EC-F1FC89188E51}">
      <dsp:nvSpPr>
        <dsp:cNvPr id="0" name=""/>
        <dsp:cNvSpPr/>
      </dsp:nvSpPr>
      <dsp:spPr>
        <a:xfrm>
          <a:off x="4035772" y="2162689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0"/>
            </a:rPr>
            <a:t>Deep linking</a:t>
          </a:r>
          <a:endParaRPr lang="en-US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Route each page of your site to a unique URL so existing users can help you engage an even broader audience through social media sharing.</a:t>
          </a:r>
        </a:p>
      </dsp:txBody>
      <dsp:txXfrm>
        <a:off x="4035772" y="2162689"/>
        <a:ext cx="2444055" cy="1466433"/>
      </dsp:txXfrm>
    </dsp:sp>
    <dsp:sp modelId="{371AC810-05B1-4CC4-B4EB-6AC16FF302C2}">
      <dsp:nvSpPr>
        <dsp:cNvPr id="0" name=""/>
        <dsp:cNvSpPr/>
      </dsp:nvSpPr>
      <dsp:spPr>
        <a:xfrm>
          <a:off x="6724233" y="2162689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>
              <a:hlinkClick xmlns:r="http://schemas.openxmlformats.org/officeDocument/2006/relationships" r:id="rId11"/>
            </a:rPr>
            <a:t>Best practices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Use code quality to optimize the efficiency, robustness, safety, and accessibility of your app.</a:t>
          </a:r>
        </a:p>
      </dsp:txBody>
      <dsp:txXfrm>
        <a:off x="6724233" y="2162689"/>
        <a:ext cx="2444055" cy="1466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EDD9-6C49-44DF-B330-6990F0BD2181}">
      <dsp:nvSpPr>
        <dsp:cNvPr id="0" name=""/>
        <dsp:cNvSpPr/>
      </dsp:nvSpPr>
      <dsp:spPr>
        <a:xfrm>
          <a:off x="1747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9A947-C353-4527-91E5-92D9CE0C2D9C}">
      <dsp:nvSpPr>
        <dsp:cNvPr id="0" name=""/>
        <dsp:cNvSpPr/>
      </dsp:nvSpPr>
      <dsp:spPr>
        <a:xfrm>
          <a:off x="559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https://www.pwabuilder.com</a:t>
          </a:r>
        </a:p>
      </dsp:txBody>
      <dsp:txXfrm>
        <a:off x="559800" y="2887661"/>
        <a:ext cx="4320000" cy="720000"/>
      </dsp:txXfrm>
    </dsp:sp>
    <dsp:sp modelId="{F6999C11-BCD0-4EEB-A8CB-36A84E5F7A7C}">
      <dsp:nvSpPr>
        <dsp:cNvPr id="0" name=""/>
        <dsp:cNvSpPr/>
      </dsp:nvSpPr>
      <dsp:spPr>
        <a:xfrm>
          <a:off x="6823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07A78-C9C7-4221-82A1-8D7105DBA1E1}">
      <dsp:nvSpPr>
        <dsp:cNvPr id="0" name=""/>
        <dsp:cNvSpPr/>
      </dsp:nvSpPr>
      <dsp:spPr>
        <a:xfrm>
          <a:off x="5635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From scratch</a:t>
          </a:r>
        </a:p>
      </dsp:txBody>
      <dsp:txXfrm>
        <a:off x="5635800" y="288766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7E4E4-4505-45BE-9F70-A18079EB2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7D47-C021-4E97-92C2-70F7F47EEA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ABB0-A519-44FC-945D-192D2BADBA43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500E-8428-4146-AF70-E4C897CCA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C4A3F-30C1-47AD-BE58-E560931757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DFBC-2CED-4E8F-83FB-A8088008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10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A8BD-FC49-411F-B865-3ADC6768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4BB4-5257-47CC-A112-B8E417441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5083-8DD4-425A-97B9-F76AFF9A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B2EE-5770-4528-A3A7-1CB9351B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466E-DB4E-400C-86B4-464007D4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757-A2FC-4B29-B844-C98E4366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54B7-5A36-43DF-870B-06FEEFF7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F5E4-E0BC-4998-B47F-EC879B71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74DD-6130-4990-8570-068B4511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B2A1-CE36-4BE5-B044-31AA15C7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0751D-C91A-46E5-915C-44842278E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9C920-E6E6-4A35-A89A-AC74AAA5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FA6-C904-454F-A7AF-67C4D964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17A2-23CD-43E4-8E26-39AE473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6743-968C-4312-9903-B4EE8EB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E7BE-21DE-4623-A094-C62E002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85A7-9BD1-47E9-A97D-BB22B144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35C3-255B-4A4A-AC6D-1EF426AE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F464-B044-41EE-8797-4C3BD4E6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71AF-4D66-4206-B6D6-3D3835E5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01FF7-1AF9-4372-A596-4E4071E5B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60" y="633241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1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D6F1-4355-41ED-A012-1EAC89BD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681F-F8D7-4639-BE22-36C718E5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0C1D-0500-407A-A74C-F37A8199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856E-0A3F-4F39-AA23-945C8DA6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0711-14E9-4FAE-B046-890F143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BC26-F4FC-4F3D-8D07-CB1F990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0DAA-11C5-4F39-9961-693FDF26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F698-5F54-47F6-8F03-39FAA5CB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1A03E-86D6-49DD-97DA-7F43208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FC1F-6CB7-4357-9C5E-D53137C4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C4A9-7EBE-4590-AE27-10E7810B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5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29E6-917D-404A-8919-5F3320A5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38FA-5161-44DF-9B1F-2C5D3408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5AB2D-2AEB-4C2F-B365-804A3AF24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4E227-7A2F-46EB-A19B-5D7BD490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C2DA8-C9F9-485F-8371-395B48018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935FF-925A-45B3-B93E-635345C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ACAF-AE31-4197-BA36-A9D2EA42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C9ACF-EF84-440C-A974-ABAF04A4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DAA-C476-426A-980E-8F18F37A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EC57F-318B-43F2-9527-3B342DF1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1A036-4D3D-4C56-9B55-940B3A6D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EF57E-68C3-4CE3-A639-EA793CD9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A3C20-1C94-4F05-8727-F0EE14E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6ADCB-10B1-4462-AAD6-2B91186A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5DF69-69CA-4764-B106-FA8CD6D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BE4-7DAF-40DE-8C8B-5724B60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CD5B-E517-4D93-A57D-E464B029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EBDF-6917-446A-9B33-23676BB0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8776-E6C1-4C3E-862A-3922601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EF79-6FD0-4F3F-97A6-C93FD789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F49C-64A1-4EB8-8583-0AB1A449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B8D9-80F8-45CF-AC73-BECDAD0F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B6A7-1CE9-421C-9BAA-97DCDC7F1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EF47-606D-4943-9F75-85DF2E7D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2089-6CE8-46DC-AD6B-6690129E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E754-B370-43AC-89B0-611F79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FECD0-7610-4027-A332-68A95340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0840F-BE61-43F4-AC55-AC03547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406F-751E-4012-BB8A-B4A617DE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A386-E7A3-4576-AD1D-44AC3870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EC39-4E20-4BC2-A092-74C62013EBA7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0AFC-81BB-4AF5-B5E7-0F9C61D3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7C30-A778-45C8-A288-E97E8801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FB4D-8408-4A1A-A787-DB643F35FE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86385881,&quot;Placement&quot;:&quot;Footer&quot;}">
            <a:extLst>
              <a:ext uri="{FF2B5EF4-FFF2-40B4-BE49-F238E27FC236}">
                <a16:creationId xmlns:a16="http://schemas.microsoft.com/office/drawing/2014/main" id="{A3E2C4CC-C183-4320-831A-673ECAC068A9}"/>
              </a:ext>
            </a:extLst>
          </p:cNvPr>
          <p:cNvSpPr txBox="1"/>
          <p:nvPr userDrawn="1"/>
        </p:nvSpPr>
        <p:spPr>
          <a:xfrm>
            <a:off x="0" y="6664017"/>
            <a:ext cx="1180589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Highly Restricted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467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hakar3697/PWA-Sa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ugu-journal.web.app/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youtu.be/JKVZMqpiY7w?list=PLNYkxOF6rcIDA1uGhqy45bqlul0VcvKM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wewant.fyi/" TargetMode="External"/><Relationship Id="rId5" Type="http://schemas.openxmlformats.org/officeDocument/2006/relationships/hyperlink" Target="https://goo.gle/fugu-api-tracker" TargetMode="External"/><Relationship Id="rId4" Type="http://schemas.openxmlformats.org/officeDocument/2006/relationships/hyperlink" Target="https://fugu-edit.web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progressive-web-apps" TargetMode="External"/><Relationship Id="rId2" Type="http://schemas.openxmlformats.org/officeDocument/2006/relationships/hyperlink" Target="https://docs.microsoft.com/en-us/microsoft-edge/progressive-web-ap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Progressive_web_app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8EC7D-E2D6-4FF1-9E56-790F8D48DE0B}"/>
              </a:ext>
            </a:extLst>
          </p:cNvPr>
          <p:cNvSpPr txBox="1"/>
          <p:nvPr/>
        </p:nvSpPr>
        <p:spPr>
          <a:xfrm>
            <a:off x="838200" y="2340430"/>
            <a:ext cx="4245429" cy="220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Pavan 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Sudhakar R</a:t>
            </a: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progressive web app">
            <a:extLst>
              <a:ext uri="{FF2B5EF4-FFF2-40B4-BE49-F238E27FC236}">
                <a16:creationId xmlns:a16="http://schemas.microsoft.com/office/drawing/2014/main" id="{EDB2D77A-DABC-4CD0-9277-86772FD3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5115" y="1979280"/>
            <a:ext cx="5466806" cy="206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C36FB-1AAA-4487-AF9B-A18021C0ECD2}"/>
              </a:ext>
            </a:extLst>
          </p:cNvPr>
          <p:cNvSpPr txBox="1"/>
          <p:nvPr/>
        </p:nvSpPr>
        <p:spPr>
          <a:xfrm>
            <a:off x="954157" y="5327374"/>
            <a:ext cx="51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https://github.com/sudhakar3697/PWA-Sample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19AEE-840F-4CCE-80E8-772267DFD5C1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B59112C-B649-4A3E-B367-946B704EF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1652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21F3-20A7-4D4F-A86D-D654522F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Good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D073-BE8A-4006-B2D1-D48B70D6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Architecture of an app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SSR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CSR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Hybrid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TWA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App shell (loading minimal UI ASAP, Cache)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WASM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Tailor your PWA for Windows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2" descr="https://developers.google.com/web/progressive-web-apps/images/pwa-lighthouse.png">
            <a:extLst>
              <a:ext uri="{FF2B5EF4-FFF2-40B4-BE49-F238E27FC236}">
                <a16:creationId xmlns:a16="http://schemas.microsoft.com/office/drawing/2014/main" id="{0E5CB095-2B20-4D36-8C52-147FBA5E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6813" y="1828800"/>
            <a:ext cx="3750480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3330F-5E55-4655-B0E6-0D76E391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561402"/>
            <a:ext cx="5116410" cy="119382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F9993-D485-40EA-A663-90B867CCEF13}"/>
              </a:ext>
            </a:extLst>
          </p:cNvPr>
          <p:cNvSpPr txBox="1"/>
          <p:nvPr/>
        </p:nvSpPr>
        <p:spPr>
          <a:xfrm>
            <a:off x="8946037" y="3827282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Lighthouse (Test)</a:t>
            </a:r>
          </a:p>
        </p:txBody>
      </p:sp>
    </p:spTree>
    <p:extLst>
      <p:ext uri="{BB962C8B-B14F-4D97-AF65-F5344CB8AC3E}">
        <p14:creationId xmlns:p14="http://schemas.microsoft.com/office/powerpoint/2010/main" val="207512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3C2D589-C501-4A7F-8065-45FEE2EA3A4F}"/>
              </a:ext>
            </a:extLst>
          </p:cNvPr>
          <p:cNvGrpSpPr/>
          <p:nvPr/>
        </p:nvGrpSpPr>
        <p:grpSpPr>
          <a:xfrm>
            <a:off x="302247" y="131927"/>
            <a:ext cx="4762500" cy="5953125"/>
            <a:chOff x="3714750" y="452438"/>
            <a:chExt cx="4762500" cy="5953125"/>
          </a:xfrm>
        </p:grpSpPr>
        <p:pic>
          <p:nvPicPr>
            <p:cNvPr id="1026" name="Picture 2" descr="https://pbs.twimg.com/media/D4P1ufiWAAAkEhq.jpg">
              <a:extLst>
                <a:ext uri="{FF2B5EF4-FFF2-40B4-BE49-F238E27FC236}">
                  <a16:creationId xmlns:a16="http://schemas.microsoft.com/office/drawing/2014/main" id="{00EF86AB-B24D-4B5F-A8B9-B84C5DF7F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52438"/>
              <a:ext cx="4762500" cy="595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B6B552-58E0-434C-B1DA-3E3DEFC47ADB}"/>
                </a:ext>
              </a:extLst>
            </p:cNvPr>
            <p:cNvSpPr txBox="1"/>
            <p:nvPr/>
          </p:nvSpPr>
          <p:spPr>
            <a:xfrm>
              <a:off x="3714750" y="2253673"/>
              <a:ext cx="2011795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Android</a:t>
              </a:r>
            </a:p>
            <a:p>
              <a:r>
                <a:rPr lang="en-US" b="1" dirty="0"/>
                <a:t>2. IOS</a:t>
              </a:r>
            </a:p>
            <a:p>
              <a:r>
                <a:rPr lang="en-US" b="1" dirty="0"/>
                <a:t>3. Windows</a:t>
              </a:r>
            </a:p>
            <a:p>
              <a:r>
                <a:rPr lang="en-US" b="1" dirty="0"/>
                <a:t>4. Linux</a:t>
              </a:r>
            </a:p>
            <a:p>
              <a:r>
                <a:rPr lang="en-US" b="1" dirty="0"/>
                <a:t>5. MAC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F0AE14-1E24-458E-8E0E-A086C47B212E}"/>
                </a:ext>
              </a:extLst>
            </p:cNvPr>
            <p:cNvSpPr txBox="1"/>
            <p:nvPr/>
          </p:nvSpPr>
          <p:spPr>
            <a:xfrm>
              <a:off x="6014891" y="2730727"/>
              <a:ext cx="162386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5 Platforms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13D1F-7DF2-462E-AC97-553AE0EF0D1E}"/>
                </a:ext>
              </a:extLst>
            </p:cNvPr>
            <p:cNvSpPr txBox="1"/>
            <p:nvPr/>
          </p:nvSpPr>
          <p:spPr>
            <a:xfrm>
              <a:off x="3714750" y="4203927"/>
              <a:ext cx="162386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PWA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493F85-06A3-4479-82B8-EBBE4AFB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23" y="131927"/>
            <a:ext cx="5262791" cy="59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autocad logo">
            <a:extLst>
              <a:ext uri="{FF2B5EF4-FFF2-40B4-BE49-F238E27FC236}">
                <a16:creationId xmlns:a16="http://schemas.microsoft.com/office/drawing/2014/main" id="{FD4BC4DC-8D49-4FCD-80AD-BF5877350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2" descr="File:OYO Rooms (logo).png">
            <a:extLst>
              <a:ext uri="{FF2B5EF4-FFF2-40B4-BE49-F238E27FC236}">
                <a16:creationId xmlns:a16="http://schemas.microsoft.com/office/drawing/2014/main" id="{0C0F3430-B1A1-4DFE-88FC-C2804D75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63" y="2722954"/>
            <a:ext cx="2458234" cy="24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tinder logo">
            <a:extLst>
              <a:ext uri="{FF2B5EF4-FFF2-40B4-BE49-F238E27FC236}">
                <a16:creationId xmlns:a16="http://schemas.microsoft.com/office/drawing/2014/main" id="{B098D381-911B-49CA-9A0E-413748AC9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7" r="25323"/>
          <a:stretch/>
        </p:blipFill>
        <p:spPr bwMode="auto">
          <a:xfrm>
            <a:off x="210450" y="1902731"/>
            <a:ext cx="1275919" cy="14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ber logo">
            <a:extLst>
              <a:ext uri="{FF2B5EF4-FFF2-40B4-BE49-F238E27FC236}">
                <a16:creationId xmlns:a16="http://schemas.microsoft.com/office/drawing/2014/main" id="{5430264D-D0CB-42EF-9CA9-3C90DFF79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0" t="36319" r="30425" b="33551"/>
          <a:stretch/>
        </p:blipFill>
        <p:spPr bwMode="auto">
          <a:xfrm>
            <a:off x="50450" y="5289169"/>
            <a:ext cx="2201040" cy="95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arbucks">
            <a:extLst>
              <a:ext uri="{FF2B5EF4-FFF2-40B4-BE49-F238E27FC236}">
                <a16:creationId xmlns:a16="http://schemas.microsoft.com/office/drawing/2014/main" id="{BAF40692-D078-4A96-BE29-D5C04FD7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5" y="3628423"/>
            <a:ext cx="1351539" cy="13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aytm logo">
            <a:extLst>
              <a:ext uri="{FF2B5EF4-FFF2-40B4-BE49-F238E27FC236}">
                <a16:creationId xmlns:a16="http://schemas.microsoft.com/office/drawing/2014/main" id="{989735D5-603E-49E1-ABD7-F9B89D52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015" y="5181188"/>
            <a:ext cx="3034125" cy="10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ookmyshow logo">
            <a:extLst>
              <a:ext uri="{FF2B5EF4-FFF2-40B4-BE49-F238E27FC236}">
                <a16:creationId xmlns:a16="http://schemas.microsoft.com/office/drawing/2014/main" id="{FD67AF35-E0AD-4083-9F9E-1C3715A1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55" y="3446123"/>
            <a:ext cx="3286764" cy="155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edium logo">
            <a:extLst>
              <a:ext uri="{FF2B5EF4-FFF2-40B4-BE49-F238E27FC236}">
                <a16:creationId xmlns:a16="http://schemas.microsoft.com/office/drawing/2014/main" id="{6C440D7F-8EDE-43B5-922B-3500B44A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191" y="1859326"/>
            <a:ext cx="1441484" cy="14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interest logo">
            <a:extLst>
              <a:ext uri="{FF2B5EF4-FFF2-40B4-BE49-F238E27FC236}">
                <a16:creationId xmlns:a16="http://schemas.microsoft.com/office/drawing/2014/main" id="{B27C8F57-0A64-4578-8FA7-F6ECF6E4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066" y="3429000"/>
            <a:ext cx="1285557" cy="12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oibibo logo">
            <a:extLst>
              <a:ext uri="{FF2B5EF4-FFF2-40B4-BE49-F238E27FC236}">
                <a16:creationId xmlns:a16="http://schemas.microsoft.com/office/drawing/2014/main" id="{3BE2F701-8631-4DB5-B50B-41741697C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4" b="35628"/>
          <a:stretch/>
        </p:blipFill>
        <p:spPr bwMode="auto">
          <a:xfrm>
            <a:off x="6262650" y="5165449"/>
            <a:ext cx="4198060" cy="11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liexpress logo.svg">
            <a:extLst>
              <a:ext uri="{FF2B5EF4-FFF2-40B4-BE49-F238E27FC236}">
                <a16:creationId xmlns:a16="http://schemas.microsoft.com/office/drawing/2014/main" id="{811F030A-E9CA-4A05-B12C-7421FA32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108" y="1183113"/>
            <a:ext cx="2788722" cy="64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79BEE-D206-4DD8-A4D3-60A074090B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27" y="111501"/>
            <a:ext cx="1615756" cy="160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52" name="Picture 28" descr="Image result for washington post logo">
            <a:extLst>
              <a:ext uri="{FF2B5EF4-FFF2-40B4-BE49-F238E27FC236}">
                <a16:creationId xmlns:a16="http://schemas.microsoft.com/office/drawing/2014/main" id="{D0C3E45C-2CB7-4EE9-9D85-BD4773CB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54" y="1212933"/>
            <a:ext cx="3046756" cy="4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d33wubrfki0l68.cloudfront.net/a1598bf5772c1056da9dbe13e8ca2d041a9cf6bb/8e369/images/trivago/2x.png">
            <a:extLst>
              <a:ext uri="{FF2B5EF4-FFF2-40B4-BE49-F238E27FC236}">
                <a16:creationId xmlns:a16="http://schemas.microsoft.com/office/drawing/2014/main" id="{F485103F-C86C-47A9-B1F4-D6612495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46" y="5065302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Forbes logo">
            <a:extLst>
              <a:ext uri="{FF2B5EF4-FFF2-40B4-BE49-F238E27FC236}">
                <a16:creationId xmlns:a16="http://schemas.microsoft.com/office/drawing/2014/main" id="{56CE12DE-483C-421C-8150-D22A9A27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04" y="1999056"/>
            <a:ext cx="2344680" cy="90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flipkart logo">
            <a:extLst>
              <a:ext uri="{FF2B5EF4-FFF2-40B4-BE49-F238E27FC236}">
                <a16:creationId xmlns:a16="http://schemas.microsoft.com/office/drawing/2014/main" id="{9238426C-0F9B-4CE4-955D-AA48D112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00" y="2006056"/>
            <a:ext cx="1275918" cy="12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twitter logo">
            <a:extLst>
              <a:ext uri="{FF2B5EF4-FFF2-40B4-BE49-F238E27FC236}">
                <a16:creationId xmlns:a16="http://schemas.microsoft.com/office/drawing/2014/main" id="{72984260-8534-447B-97BD-3158C1D7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94" y="111501"/>
            <a:ext cx="2054879" cy="15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DC4026-D1EC-4EEA-B541-290A4C664E8E}"/>
              </a:ext>
            </a:extLst>
          </p:cNvPr>
          <p:cNvSpPr txBox="1"/>
          <p:nvPr/>
        </p:nvSpPr>
        <p:spPr>
          <a:xfrm>
            <a:off x="5139092" y="-107693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French Script MT" panose="03020402040607040605" pitchFamily="66" charset="0"/>
              </a:rPr>
              <a:t>Oh?</a:t>
            </a:r>
          </a:p>
        </p:txBody>
      </p:sp>
      <p:pic>
        <p:nvPicPr>
          <p:cNvPr id="1026" name="Picture 2" descr="Image result for outlook logo">
            <a:extLst>
              <a:ext uri="{FF2B5EF4-FFF2-40B4-BE49-F238E27FC236}">
                <a16:creationId xmlns:a16="http://schemas.microsoft.com/office/drawing/2014/main" id="{EDBDA226-C1FB-42C2-9CDB-EF5ABE946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7" r="22249" b="24766"/>
          <a:stretch/>
        </p:blipFill>
        <p:spPr bwMode="auto">
          <a:xfrm>
            <a:off x="7882532" y="243005"/>
            <a:ext cx="732181" cy="5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4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C030E-C588-4AC9-8F9D-D08E42C1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4400"/>
              <a:t>Demo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App Logo">
            <a:extLst>
              <a:ext uri="{FF2B5EF4-FFF2-40B4-BE49-F238E27FC236}">
                <a16:creationId xmlns:a16="http://schemas.microsoft.com/office/drawing/2014/main" id="{DA63B6C5-D869-42FC-8830-00A7FB18C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4C2089-FC00-468B-B085-F2EE5C14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85173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61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37D-6E0A-4E93-81D2-3900FE62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#chromedevsummit2019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41BF-6F14-4034-A3E0-E6B4D254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Native APIs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https://youtu.be/JKVZMqpiY7w?list=PLNYkxOF6rcIDA1uGhqy45bqlul0VcvKMr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https://fugu-journal.web.app</a:t>
            </a:r>
            <a:endParaRPr lang="en-US" dirty="0"/>
          </a:p>
          <a:p>
            <a:r>
              <a:rPr lang="en-US" dirty="0">
                <a:hlinkClick r:id="rId4"/>
              </a:rPr>
              <a:t>https://fugu-edit.web.app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https://goo.gle/fugu-api-tracker</a:t>
            </a:r>
            <a:endParaRPr lang="en-US" dirty="0"/>
          </a:p>
          <a:p>
            <a:r>
              <a:rPr lang="en-US" dirty="0">
                <a:hlinkClick r:id="rId6"/>
              </a:rPr>
              <a:t>https://webwewant.fyi/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hrome logo">
            <a:extLst>
              <a:ext uri="{FF2B5EF4-FFF2-40B4-BE49-F238E27FC236}">
                <a16:creationId xmlns:a16="http://schemas.microsoft.com/office/drawing/2014/main" id="{39BE6C23-4515-4951-A645-49EDE830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40" y="547846"/>
            <a:ext cx="960120" cy="9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74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08B77-473E-42F0-9D70-5D0E32A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References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6A9F4-4812-42C7-923F-594524256F8C}"/>
              </a:ext>
            </a:extLst>
          </p:cNvPr>
          <p:cNvGrpSpPr/>
          <p:nvPr/>
        </p:nvGrpSpPr>
        <p:grpSpPr>
          <a:xfrm>
            <a:off x="5551054" y="470925"/>
            <a:ext cx="5777909" cy="5467923"/>
            <a:chOff x="5573238" y="933514"/>
            <a:chExt cx="5755725" cy="232869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3BE6C0-3B8C-4E59-B615-44302FCFFA6D}"/>
                </a:ext>
              </a:extLst>
            </p:cNvPr>
            <p:cNvSpPr/>
            <p:nvPr/>
          </p:nvSpPr>
          <p:spPr>
            <a:xfrm>
              <a:off x="5573239" y="933514"/>
              <a:ext cx="5755724" cy="652978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https://docs.microsoft.com/en-us/microsoft-edge/progressive-web-apps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314910-BB72-4AF9-A1AB-4DDED28F2E0F}"/>
                </a:ext>
              </a:extLst>
            </p:cNvPr>
            <p:cNvSpPr/>
            <p:nvPr/>
          </p:nvSpPr>
          <p:spPr>
            <a:xfrm>
              <a:off x="5573238" y="2563634"/>
              <a:ext cx="5755724" cy="698574"/>
            </a:xfrm>
            <a:custGeom>
              <a:avLst/>
              <a:gdLst>
                <a:gd name="connsiteX0" fmla="*/ 0 w 5755724"/>
                <a:gd name="connsiteY0" fmla="*/ 0 h 2713577"/>
                <a:gd name="connsiteX1" fmla="*/ 5755724 w 5755724"/>
                <a:gd name="connsiteY1" fmla="*/ 0 h 2713577"/>
                <a:gd name="connsiteX2" fmla="*/ 5755724 w 5755724"/>
                <a:gd name="connsiteY2" fmla="*/ 2713577 h 2713577"/>
                <a:gd name="connsiteX3" fmla="*/ 0 w 5755724"/>
                <a:gd name="connsiteY3" fmla="*/ 2713577 h 2713577"/>
                <a:gd name="connsiteX4" fmla="*/ 0 w 5755724"/>
                <a:gd name="connsiteY4" fmla="*/ 0 h 27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724" h="2713577">
                  <a:moveTo>
                    <a:pt x="0" y="0"/>
                  </a:moveTo>
                  <a:lnTo>
                    <a:pt x="5755724" y="0"/>
                  </a:lnTo>
                  <a:lnTo>
                    <a:pt x="5755724" y="2713577"/>
                  </a:lnTo>
                  <a:lnTo>
                    <a:pt x="0" y="2713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https://developers.google.com/web/progressive-web-apps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014CD2-4CF1-4618-88F1-58DCC11A195A}"/>
              </a:ext>
            </a:extLst>
          </p:cNvPr>
          <p:cNvSpPr/>
          <p:nvPr/>
        </p:nvSpPr>
        <p:spPr>
          <a:xfrm>
            <a:off x="5551055" y="2322093"/>
            <a:ext cx="5777908" cy="1640296"/>
          </a:xfrm>
          <a:custGeom>
            <a:avLst/>
            <a:gdLst>
              <a:gd name="connsiteX0" fmla="*/ 0 w 5755724"/>
              <a:gd name="connsiteY0" fmla="*/ 0 h 2713577"/>
              <a:gd name="connsiteX1" fmla="*/ 5755724 w 5755724"/>
              <a:gd name="connsiteY1" fmla="*/ 0 h 2713577"/>
              <a:gd name="connsiteX2" fmla="*/ 5755724 w 5755724"/>
              <a:gd name="connsiteY2" fmla="*/ 2713577 h 2713577"/>
              <a:gd name="connsiteX3" fmla="*/ 0 w 5755724"/>
              <a:gd name="connsiteY3" fmla="*/ 2713577 h 2713577"/>
              <a:gd name="connsiteX4" fmla="*/ 0 w 5755724"/>
              <a:gd name="connsiteY4" fmla="*/ 0 h 27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724" h="2713577">
                <a:moveTo>
                  <a:pt x="0" y="0"/>
                </a:moveTo>
                <a:lnTo>
                  <a:pt x="5755724" y="0"/>
                </a:lnTo>
                <a:lnTo>
                  <a:pt x="5755724" y="2713577"/>
                </a:lnTo>
                <a:lnTo>
                  <a:pt x="0" y="271357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hlinkClick r:id="rId4"/>
              </a:rPr>
              <a:t>https://developer.mozilla.org/en-US/docs/Web/Progressive_web_apps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541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940890-3F82-4114-8D32-A1DCFAAF62C8}"/>
              </a:ext>
            </a:extLst>
          </p:cNvPr>
          <p:cNvSpPr txBox="1"/>
          <p:nvPr/>
        </p:nvSpPr>
        <p:spPr>
          <a:xfrm>
            <a:off x="1143000" y="1391478"/>
            <a:ext cx="9859617" cy="3311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900" b="1" kern="1200" dirty="0">
                <a:gradFill>
                  <a:gsLst>
                    <a:gs pos="50000">
                      <a:srgbClr val="FFC000"/>
                    </a:gs>
                    <a:gs pos="61000">
                      <a:srgbClr val="FF0000"/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31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ternet">
            <a:extLst>
              <a:ext uri="{FF2B5EF4-FFF2-40B4-BE49-F238E27FC236}">
                <a16:creationId xmlns:a16="http://schemas.microsoft.com/office/drawing/2014/main" id="{4AB7258E-9866-4EAF-997D-F7A8A0E35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0698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2C678-1172-4123-A131-4A654BFF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Internet</a:t>
            </a:r>
            <a:br>
              <a:rPr lang="en-US" sz="4000" dirty="0"/>
            </a:br>
            <a:r>
              <a:rPr lang="en-US" sz="4000" dirty="0"/>
              <a:t>IP</a:t>
            </a:r>
            <a:br>
              <a:rPr lang="en-US" sz="4000" dirty="0"/>
            </a:br>
            <a:r>
              <a:rPr lang="en-US" sz="4000" dirty="0"/>
              <a:t>WWW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B90F-D93D-4406-A3FC-F9D216C5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&amp; Browser</a:t>
            </a:r>
          </a:p>
        </p:txBody>
      </p:sp>
      <p:pic>
        <p:nvPicPr>
          <p:cNvPr id="2050" name="Picture 2" descr="Image result for how web works">
            <a:extLst>
              <a:ext uri="{FF2B5EF4-FFF2-40B4-BE49-F238E27FC236}">
                <a16:creationId xmlns:a16="http://schemas.microsoft.com/office/drawing/2014/main" id="{D1B3F141-7134-4172-BCF4-578716EC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61" y="2024477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9620D-C097-4C7E-A046-F15BB1A0EEA6}"/>
              </a:ext>
            </a:extLst>
          </p:cNvPr>
          <p:cNvSpPr txBox="1"/>
          <p:nvPr/>
        </p:nvSpPr>
        <p:spPr>
          <a:xfrm>
            <a:off x="9312965" y="805070"/>
            <a:ext cx="1719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Client-Server</a:t>
            </a:r>
          </a:p>
          <a:p>
            <a:endParaRPr lang="en-US" dirty="0"/>
          </a:p>
          <a:p>
            <a:r>
              <a:rPr lang="en-US" dirty="0"/>
              <a:t>HTTP/HTTPS</a:t>
            </a:r>
          </a:p>
          <a:p>
            <a:r>
              <a:rPr lang="en-US" dirty="0"/>
              <a:t>DNS</a:t>
            </a:r>
          </a:p>
          <a:p>
            <a:endParaRPr lang="en-US" dirty="0"/>
          </a:p>
          <a:p>
            <a:r>
              <a:rPr lang="en-US" dirty="0"/>
              <a:t>Search Engine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63769-4632-4EE6-8207-1D6FD9384E72}"/>
              </a:ext>
            </a:extLst>
          </p:cNvPr>
          <p:cNvSpPr txBox="1"/>
          <p:nvPr/>
        </p:nvSpPr>
        <p:spPr>
          <a:xfrm>
            <a:off x="3677479" y="3409122"/>
            <a:ext cx="2554356" cy="338554"/>
          </a:xfrm>
          <a:prstGeom prst="rect">
            <a:avLst/>
          </a:prstGeom>
          <a:solidFill>
            <a:srgbClr val="FFE9DB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https://xxxx.com</a:t>
            </a:r>
            <a:r>
              <a:rPr lang="en-US" sz="1600" dirty="0"/>
              <a:t> 😜</a:t>
            </a:r>
          </a:p>
        </p:txBody>
      </p:sp>
    </p:spTree>
    <p:extLst>
      <p:ext uri="{BB962C8B-B14F-4D97-AF65-F5344CB8AC3E}">
        <p14:creationId xmlns:p14="http://schemas.microsoft.com/office/powerpoint/2010/main" val="3755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3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4AF6-4609-4AF4-8B0C-AAC48A0B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page/site/app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35832E-49A3-45B2-943E-1D7B4FA77374}"/>
              </a:ext>
            </a:extLst>
          </p:cNvPr>
          <p:cNvGrpSpPr/>
          <p:nvPr/>
        </p:nvGrpSpPr>
        <p:grpSpPr>
          <a:xfrm>
            <a:off x="4634948" y="708532"/>
            <a:ext cx="7188199" cy="4205095"/>
            <a:chOff x="4634948" y="708532"/>
            <a:chExt cx="7188199" cy="4205095"/>
          </a:xfrm>
        </p:grpSpPr>
        <p:pic>
          <p:nvPicPr>
            <p:cNvPr id="1026" name="Picture 2" descr="https://d1jnx9ba8s6j9r.cloudfront.net/blog/wp-content/uploads/2019/06/HTML-vs-CSS-vs-JavaScript-512x300.png">
              <a:extLst>
                <a:ext uri="{FF2B5EF4-FFF2-40B4-BE49-F238E27FC236}">
                  <a16:creationId xmlns:a16="http://schemas.microsoft.com/office/drawing/2014/main" id="{686D0210-767B-4DF7-927F-ACA61A25C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34948" y="708532"/>
              <a:ext cx="7188199" cy="4205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ACCFAD-7A7F-4E97-B8A2-708B1F31D370}"/>
                </a:ext>
              </a:extLst>
            </p:cNvPr>
            <p:cNvSpPr txBox="1"/>
            <p:nvPr/>
          </p:nvSpPr>
          <p:spPr>
            <a:xfrm>
              <a:off x="4634948" y="4383157"/>
              <a:ext cx="394252" cy="3706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117143-E308-4849-8B00-3F0A7E903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609522" y="5089130"/>
            <a:ext cx="2832652" cy="15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8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AC186-4EF1-4176-BE28-6C1466AF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33065"/>
              </p:ext>
            </p:extLst>
          </p:nvPr>
        </p:nvGraphicFramePr>
        <p:xfrm>
          <a:off x="113748" y="769361"/>
          <a:ext cx="8127999" cy="468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765062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0026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156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Rendering engine (transforms HTML &amp; other resources of a web page into an interactive visual representation on a user's device)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engine (executes JavaScript code)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9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Chromium</a:t>
                      </a:r>
                    </a:p>
                    <a:p>
                      <a:r>
                        <a:rPr lang="en-US" dirty="0"/>
                        <a:t>Google Chrome</a:t>
                      </a:r>
                    </a:p>
                    <a:p>
                      <a:r>
                        <a:rPr lang="en-US" dirty="0"/>
                        <a:t>Opera</a:t>
                      </a:r>
                    </a:p>
                    <a:p>
                      <a:r>
                        <a:rPr lang="en-US" dirty="0"/>
                        <a:t>Brave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9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Firefox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Gecko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SpiderMonkey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6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Internet Explorer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Trident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Chakra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51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EdgeHTML -&gt; Blink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Chakra -&gt; V8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9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Safari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WebKit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262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2ED5E-E283-4F33-8711-5177F52C5B19}"/>
              </a:ext>
            </a:extLst>
          </p:cNvPr>
          <p:cNvSpPr txBox="1"/>
          <p:nvPr/>
        </p:nvSpPr>
        <p:spPr>
          <a:xfrm>
            <a:off x="8507896" y="1600200"/>
            <a:ext cx="3182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WHATWG</a:t>
            </a:r>
          </a:p>
          <a:p>
            <a:r>
              <a:rPr lang="en-US" dirty="0"/>
              <a:t>W3C</a:t>
            </a:r>
          </a:p>
          <a:p>
            <a:endParaRPr lang="en-US" dirty="0"/>
          </a:p>
          <a:p>
            <a:r>
              <a:rPr lang="en-US" dirty="0"/>
              <a:t>ECMAScript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Electron</a:t>
            </a:r>
          </a:p>
          <a:p>
            <a:r>
              <a:rPr lang="en-US" dirty="0"/>
              <a:t>React Native (Hermes) created by Facebook</a:t>
            </a:r>
          </a:p>
        </p:txBody>
      </p:sp>
    </p:spTree>
    <p:extLst>
      <p:ext uri="{BB962C8B-B14F-4D97-AF65-F5344CB8AC3E}">
        <p14:creationId xmlns:p14="http://schemas.microsoft.com/office/powerpoint/2010/main" val="34794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64D4-A755-431A-BAEA-35A880A6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5F12434-F4C7-4082-A333-E9D530831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48827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B40E-6886-4CB8-B8EB-E07A444A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b="1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AE1A-919C-4908-89B9-42D84C4C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ighlight>
                  <a:srgbClr val="0000FF"/>
                </a:highlight>
              </a:rPr>
              <a:t>Progressive Web Apps </a:t>
            </a:r>
            <a:r>
              <a:rPr lang="en-US" sz="2400" dirty="0"/>
              <a:t>(PWAs) are simply web apps that are progressively enhanced with native app-like features on supporting platforms and browser engines, such as launch-from-home screen installation, offline support, and push notifications.- MSDN.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56CF4-307E-47EF-8906-7223959D4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r="3116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8C683-5FE9-4D6B-A469-A7E2406541AF}"/>
              </a:ext>
            </a:extLst>
          </p:cNvPr>
          <p:cNvSpPr txBox="1"/>
          <p:nvPr/>
        </p:nvSpPr>
        <p:spPr>
          <a:xfrm>
            <a:off x="8239027" y="2146172"/>
            <a:ext cx="319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FFFF00"/>
                </a:highlight>
              </a:rPr>
              <a:t>Website++</a:t>
            </a:r>
          </a:p>
        </p:txBody>
      </p:sp>
    </p:spTree>
    <p:extLst>
      <p:ext uri="{BB962C8B-B14F-4D97-AF65-F5344CB8AC3E}">
        <p14:creationId xmlns:p14="http://schemas.microsoft.com/office/powerpoint/2010/main" val="428802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0AA16F-ABCA-4705-97C7-787D7CB3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0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5798E-E43F-4227-8867-160E5DE7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F9FEF-1A62-41AB-9336-DC548BE05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131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5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454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French Script MT</vt:lpstr>
      <vt:lpstr>Office Theme</vt:lpstr>
      <vt:lpstr>PowerPoint Presentation</vt:lpstr>
      <vt:lpstr>Internet IP WWW</vt:lpstr>
      <vt:lpstr>WWW &amp; Browser</vt:lpstr>
      <vt:lpstr>Web page/site/app</vt:lpstr>
      <vt:lpstr>PowerPoint Presentation</vt:lpstr>
      <vt:lpstr>Agenda</vt:lpstr>
      <vt:lpstr>What?</vt:lpstr>
      <vt:lpstr>PowerPoint Presentation</vt:lpstr>
      <vt:lpstr>Why?</vt:lpstr>
      <vt:lpstr>PowerPoint Presentation</vt:lpstr>
      <vt:lpstr>Good to know about</vt:lpstr>
      <vt:lpstr>PowerPoint Presentation</vt:lpstr>
      <vt:lpstr>PowerPoint Presentation</vt:lpstr>
      <vt:lpstr>Demo</vt:lpstr>
      <vt:lpstr>#chromedevsummit2019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SudhakarR</dc:creator>
  <cp:lastModifiedBy>R, SudhakarR</cp:lastModifiedBy>
  <cp:revision>37</cp:revision>
  <dcterms:created xsi:type="dcterms:W3CDTF">2019-11-13T18:54:32Z</dcterms:created>
  <dcterms:modified xsi:type="dcterms:W3CDTF">2019-12-16T05:06:14Z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33c3c-263a-4874-9587-e0c458bf5585_Enabled">
    <vt:lpwstr>True</vt:lpwstr>
  </property>
  <property fmtid="{D5CDD505-2E9C-101B-9397-08002B2CF9AE}" pid="3" name="MSIP_Label_f4833c3c-263a-4874-9587-e0c458bf5585_SiteId">
    <vt:lpwstr>945c199a-83a2-4e80-9f8c-5a91be5752dd</vt:lpwstr>
  </property>
  <property fmtid="{D5CDD505-2E9C-101B-9397-08002B2CF9AE}" pid="4" name="MSIP_Label_f4833c3c-263a-4874-9587-e0c458bf5585_Owner">
    <vt:lpwstr>Sudhakar_r_R@Dell.com</vt:lpwstr>
  </property>
  <property fmtid="{D5CDD505-2E9C-101B-9397-08002B2CF9AE}" pid="5" name="MSIP_Label_f4833c3c-263a-4874-9587-e0c458bf5585_SetDate">
    <vt:lpwstr>2019-11-13T18:54:40.5716197Z</vt:lpwstr>
  </property>
  <property fmtid="{D5CDD505-2E9C-101B-9397-08002B2CF9AE}" pid="6" name="MSIP_Label_f4833c3c-263a-4874-9587-e0c458bf5585_Name">
    <vt:lpwstr>Highly Restricted</vt:lpwstr>
  </property>
  <property fmtid="{D5CDD505-2E9C-101B-9397-08002B2CF9AE}" pid="7" name="MSIP_Label_f4833c3c-263a-4874-9587-e0c458bf5585_Application">
    <vt:lpwstr>Microsoft Azure Information Protection</vt:lpwstr>
  </property>
  <property fmtid="{D5CDD505-2E9C-101B-9397-08002B2CF9AE}" pid="8" name="MSIP_Label_f4833c3c-263a-4874-9587-e0c458bf5585_Extended_MSFT_Method">
    <vt:lpwstr>Manual</vt:lpwstr>
  </property>
  <property fmtid="{D5CDD505-2E9C-101B-9397-08002B2CF9AE}" pid="9" name="MSIP_Label_7a22faee-36a7-4809-bb8e-fa7f71ee20aa_Enabled">
    <vt:lpwstr>True</vt:lpwstr>
  </property>
  <property fmtid="{D5CDD505-2E9C-101B-9397-08002B2CF9AE}" pid="10" name="MSIP_Label_7a22faee-36a7-4809-bb8e-fa7f71ee20aa_SiteId">
    <vt:lpwstr>945c199a-83a2-4e80-9f8c-5a91be5752dd</vt:lpwstr>
  </property>
  <property fmtid="{D5CDD505-2E9C-101B-9397-08002B2CF9AE}" pid="11" name="MSIP_Label_7a22faee-36a7-4809-bb8e-fa7f71ee20aa_Owner">
    <vt:lpwstr>Sudhakar_r_R@Dell.com</vt:lpwstr>
  </property>
  <property fmtid="{D5CDD505-2E9C-101B-9397-08002B2CF9AE}" pid="12" name="MSIP_Label_7a22faee-36a7-4809-bb8e-fa7f71ee20aa_SetDate">
    <vt:lpwstr>2019-11-13T18:54:40.5716197Z</vt:lpwstr>
  </property>
  <property fmtid="{D5CDD505-2E9C-101B-9397-08002B2CF9AE}" pid="13" name="MSIP_Label_7a22faee-36a7-4809-bb8e-fa7f71ee20aa_Name">
    <vt:lpwstr>Visual Marking</vt:lpwstr>
  </property>
  <property fmtid="{D5CDD505-2E9C-101B-9397-08002B2CF9AE}" pid="14" name="MSIP_Label_7a22faee-36a7-4809-bb8e-fa7f71ee20aa_Application">
    <vt:lpwstr>Microsoft Azure Information Protection</vt:lpwstr>
  </property>
  <property fmtid="{D5CDD505-2E9C-101B-9397-08002B2CF9AE}" pid="15" name="MSIP_Label_7a22faee-36a7-4809-bb8e-fa7f71ee20aa_Parent">
    <vt:lpwstr>f4833c3c-263a-4874-9587-e0c458bf5585</vt:lpwstr>
  </property>
  <property fmtid="{D5CDD505-2E9C-101B-9397-08002B2CF9AE}" pid="16" name="MSIP_Label_7a22faee-36a7-4809-bb8e-fa7f71ee20aa_Extended_MSFT_Method">
    <vt:lpwstr>Manual</vt:lpwstr>
  </property>
  <property fmtid="{D5CDD505-2E9C-101B-9397-08002B2CF9AE}" pid="17" name="aiplabel">
    <vt:lpwstr>Highly Restricted Visual Marking</vt:lpwstr>
  </property>
</Properties>
</file>