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75" r:id="rId5"/>
    <p:sldId id="276" r:id="rId6"/>
    <p:sldId id="258" r:id="rId7"/>
    <p:sldId id="259" r:id="rId8"/>
    <p:sldId id="284" r:id="rId9"/>
    <p:sldId id="285" r:id="rId10"/>
    <p:sldId id="280" r:id="rId11"/>
    <p:sldId id="283" r:id="rId12"/>
    <p:sldId id="281" r:id="rId13"/>
    <p:sldId id="282" r:id="rId14"/>
    <p:sldId id="262" r:id="rId15"/>
    <p:sldId id="273" r:id="rId16"/>
    <p:sldId id="274" r:id="rId17"/>
    <p:sldId id="277" r:id="rId18"/>
    <p:sldId id="278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oL0O7vxdZoIjKv8tuzGJvEClw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9BA58-AA28-4BBD-AE24-9AB593AB8F6B}">
  <a:tblStyle styleId="{8FF9BA58-AA28-4BBD-AE24-9AB593AB8F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10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57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60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682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104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929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33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04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97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86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40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55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01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46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iaf.gov/pt/content/historia/making-their-own-way-brazils-quilombola-communiti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lo.br/j/cebape/a/mdN7RjMRFjnkmpFLk8mgCRd/?lang=pt" TargetMode="External"/><Relationship Id="rId5" Type="http://schemas.openxmlformats.org/officeDocument/2006/relationships/hyperlink" Target="https://doi.org/10.1590/1679-395120210100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scielo.br/j/ram/a/BNKF9DfPPmF4NPbFBKPbzkv/?lang=p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590/1678-69712014/administracao.v15n6p76-97" TargetMode="External"/><Relationship Id="rId5" Type="http://schemas.openxmlformats.org/officeDocument/2006/relationships/hyperlink" Target="https://redeetec.mec.gov.br/images/stories/pdf/proeja/empreendedorismo.pdf" TargetMode="Externa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scholar.archive.org/work/llnkyy6cyreufglg5rlvddfzom/access/wayback/http:/revista.facfama.edu.br/index.php/ROS/article/download/436/34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9031/ros.v8i9.436" TargetMode="External"/><Relationship Id="rId5" Type="http://schemas.openxmlformats.org/officeDocument/2006/relationships/hyperlink" Target="https://www.oliberal.com/ananindeua/minhacidade/ha-311-anos-quilombo-do-abacatal-em-ananindeua-faz-valer-a-palavra-resistencia-1.461997" TargetMode="Externa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rasilescola.uol.com.br/sociologia/quilombolas.htm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scielo.br/j/icse/a/wCbZGfGjfykqJc39QKbkChS/?format=pdf&amp;lang=p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590/interface.210788" TargetMode="External"/><Relationship Id="rId5" Type="http://schemas.openxmlformats.org/officeDocument/2006/relationships/hyperlink" Target="https://bdm.ufpa.br/jspui/handle/prefix/6577" TargetMode="Externa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4019/2237-9444.2020.v10.31559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22238/rc244826922020180112915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lo.br/j/rac/a/86HL8zx9v4Bb37C99m5HJMm/?lang=pt" TargetMode="External"/><Relationship Id="rId5" Type="http://schemas.openxmlformats.org/officeDocument/2006/relationships/hyperlink" Target="https://doi.org/10.1590/1982-7849rac2019180042" TargetMode="Externa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lo.br/j/cebape/a/fvskY5qzbSbCbsQJHqjtdLz/?lang=pt" TargetMode="External"/><Relationship Id="rId5" Type="http://schemas.openxmlformats.org/officeDocument/2006/relationships/hyperlink" Target="https://doi.org/10.1590/1679-395120190152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DB7E80D-BECB-4401-B19C-CFB7D456F770}"/>
              </a:ext>
            </a:extLst>
          </p:cNvPr>
          <p:cNvSpPr/>
          <p:nvPr/>
        </p:nvSpPr>
        <p:spPr>
          <a:xfrm>
            <a:off x="0" y="0"/>
            <a:ext cx="5818632" cy="6858000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1"/>
          <p:cNvSpPr txBox="1"/>
          <p:nvPr/>
        </p:nvSpPr>
        <p:spPr>
          <a:xfrm>
            <a:off x="5818632" y="1745402"/>
            <a:ext cx="6463941" cy="199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8800"/>
              <a:buFont typeface="Calibri"/>
              <a:buNone/>
            </a:pPr>
            <a:r>
              <a:rPr lang="pt-BR" sz="3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EMPREENDEDORISMO DIGITAL E AS POTENCIALIDADES DA CULINÁRIA DO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8800"/>
              <a:buFont typeface="Calibri"/>
              <a:buNone/>
            </a:pPr>
            <a:r>
              <a:rPr lang="pt-BR" sz="3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QUILOMBO DO ABACATAL</a:t>
            </a:r>
          </a:p>
        </p:txBody>
      </p:sp>
      <p:sp>
        <p:nvSpPr>
          <p:cNvPr id="85" name="Google Shape;85;p1"/>
          <p:cNvSpPr txBox="1"/>
          <p:nvPr/>
        </p:nvSpPr>
        <p:spPr>
          <a:xfrm>
            <a:off x="5962571" y="3860970"/>
            <a:ext cx="5057937" cy="275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CRYSCIA DE SOUZA BARROS</a:t>
            </a:r>
          </a:p>
          <a:p>
            <a:pPr marL="0" marR="0" lvl="0" indent="0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ISABELE ARAÚJO DOS SANTOS</a:t>
            </a:r>
          </a:p>
          <a:p>
            <a:pPr marL="0" marR="0" lvl="0" indent="0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JULIANA ARAÚJO SENA</a:t>
            </a:r>
          </a:p>
          <a:p>
            <a:pPr marL="0" marR="0" lvl="0" indent="0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NAYRAH SOFIA ALMEIDA SILVA</a:t>
            </a:r>
          </a:p>
          <a:p>
            <a:pPr marL="0" marR="0" lvl="0" indent="0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REBECA CRISTINA GUEDES DA SILVA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A90AD3-988C-40BE-8C40-25F1E9150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5" t="16643" r="32474"/>
          <a:stretch/>
        </p:blipFill>
        <p:spPr>
          <a:xfrm>
            <a:off x="713439" y="979765"/>
            <a:ext cx="4161700" cy="352162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122A0BC-C303-4AD7-8F96-5FFA65C5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77" y="4735697"/>
            <a:ext cx="4754146" cy="18879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VI SIEPEX - Semana Integrada de Ensino, Pesquisa e Extensão</a:t>
            </a:r>
          </a:p>
          <a:p>
            <a:pPr lvl="0" algn="ctr">
              <a:buClrTx/>
            </a:pPr>
            <a:r>
              <a:rPr lang="pt-BR" sz="2000" dirty="0"/>
              <a:t>"Tecnologia e Sustentabilidade: Inovações Educacionais para um Mundo em Mudança"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9737A"/>
                </a:solidFill>
                <a:effectLst/>
                <a:latin typeface="Roboto Slab"/>
              </a:rPr>
              <a:t>    </a:t>
            </a: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rgbClr val="69737A"/>
                </a:solidFill>
                <a:effectLst/>
                <a:latin typeface="Roboto Slab"/>
              </a:rPr>
              <a:t> 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9737A"/>
                </a:solidFill>
                <a:effectLst/>
                <a:latin typeface="Roboto Slab"/>
              </a:rPr>
              <a:t>  25/11/2024 – 29/11/2024 -  IFPA - Campus Ananindeua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AutoShape 4" descr="date">
            <a:extLst>
              <a:ext uri="{FF2B5EF4-FFF2-40B4-BE49-F238E27FC236}">
                <a16:creationId xmlns:a16="http://schemas.microsoft.com/office/drawing/2014/main" id="{F2BE768B-0091-4A21-84B5-23278E434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83" y="52383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5" descr="presencial">
            <a:extLst>
              <a:ext uri="{FF2B5EF4-FFF2-40B4-BE49-F238E27FC236}">
                <a16:creationId xmlns:a16="http://schemas.microsoft.com/office/drawing/2014/main" id="{228DD92E-20EB-4A62-9487-17EC458A7C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83" y="55272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0D3EAF-F10C-41FF-AA5C-97EACEDF0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508" y="437354"/>
            <a:ext cx="896190" cy="1280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513479" y="403124"/>
            <a:ext cx="7182295" cy="6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63576A3C-BF56-4FBD-B992-6289572A90B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07E5286A-4F3C-ABE6-701C-631021F90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228F87-6FDA-9575-9B32-556478C7BB82}"/>
              </a:ext>
            </a:extLst>
          </p:cNvPr>
          <p:cNvSpPr txBox="1"/>
          <p:nvPr/>
        </p:nvSpPr>
        <p:spPr>
          <a:xfrm>
            <a:off x="3692552" y="1139674"/>
            <a:ext cx="5009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Pagina Sobre o Objetivo do Projeto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5F0C45-9256-3C6A-965E-761B6B3FB5EE}"/>
              </a:ext>
            </a:extLst>
          </p:cNvPr>
          <p:cNvSpPr txBox="1"/>
          <p:nvPr/>
        </p:nvSpPr>
        <p:spPr>
          <a:xfrm>
            <a:off x="4941292" y="5943044"/>
            <a:ext cx="2512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Autores(2024)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8085C6-E057-65E1-474B-2F0ACD7DFA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307" r="12781" b="36983"/>
          <a:stretch/>
        </p:blipFill>
        <p:spPr>
          <a:xfrm>
            <a:off x="1859826" y="1662169"/>
            <a:ext cx="8675157" cy="41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0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513479" y="403124"/>
            <a:ext cx="7182295" cy="6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63576A3C-BF56-4FBD-B992-6289572A90B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07E5286A-4F3C-ABE6-701C-631021F90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6C4A54F-4C0C-BF2A-02BD-AFDF0A129A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803"/>
          <a:stretch/>
        </p:blipFill>
        <p:spPr>
          <a:xfrm>
            <a:off x="2277719" y="1550306"/>
            <a:ext cx="7653814" cy="43822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228F87-6FDA-9575-9B32-556478C7BB82}"/>
              </a:ext>
            </a:extLst>
          </p:cNvPr>
          <p:cNvSpPr txBox="1"/>
          <p:nvPr/>
        </p:nvSpPr>
        <p:spPr>
          <a:xfrm>
            <a:off x="4183077" y="1080616"/>
            <a:ext cx="402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2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Pagina Sobre o Quilombo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5F0C45-9256-3C6A-965E-761B6B3FB5EE}"/>
              </a:ext>
            </a:extLst>
          </p:cNvPr>
          <p:cNvSpPr txBox="1"/>
          <p:nvPr/>
        </p:nvSpPr>
        <p:spPr>
          <a:xfrm>
            <a:off x="4941292" y="5943044"/>
            <a:ext cx="2512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Autores(2024)</a:t>
            </a:r>
          </a:p>
        </p:txBody>
      </p:sp>
    </p:spTree>
    <p:extLst>
      <p:ext uri="{BB962C8B-B14F-4D97-AF65-F5344CB8AC3E}">
        <p14:creationId xmlns:p14="http://schemas.microsoft.com/office/powerpoint/2010/main" val="43586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513479" y="403124"/>
            <a:ext cx="7182295" cy="6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63576A3C-BF56-4FBD-B992-6289572A90B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07E5286A-4F3C-ABE6-701C-631021F90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2714C6-0458-D474-AF3B-B7777D6084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803"/>
          <a:stretch/>
        </p:blipFill>
        <p:spPr>
          <a:xfrm>
            <a:off x="2218844" y="1521535"/>
            <a:ext cx="7754311" cy="44397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970699-14B9-6DDB-85A0-AD8D20CD3B58}"/>
              </a:ext>
            </a:extLst>
          </p:cNvPr>
          <p:cNvSpPr txBox="1"/>
          <p:nvPr/>
        </p:nvSpPr>
        <p:spPr>
          <a:xfrm>
            <a:off x="4578215" y="1080616"/>
            <a:ext cx="323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3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Grade de Receitas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3B85B3-6391-825B-303A-232B95182933}"/>
              </a:ext>
            </a:extLst>
          </p:cNvPr>
          <p:cNvSpPr txBox="1"/>
          <p:nvPr/>
        </p:nvSpPr>
        <p:spPr>
          <a:xfrm>
            <a:off x="4941292" y="5943044"/>
            <a:ext cx="2512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Autores(2024)</a:t>
            </a:r>
          </a:p>
        </p:txBody>
      </p:sp>
    </p:spTree>
    <p:extLst>
      <p:ext uri="{BB962C8B-B14F-4D97-AF65-F5344CB8AC3E}">
        <p14:creationId xmlns:p14="http://schemas.microsoft.com/office/powerpoint/2010/main" val="206885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513479" y="403124"/>
            <a:ext cx="7182295" cy="6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63576A3C-BF56-4FBD-B992-6289572A90B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07E5286A-4F3C-ABE6-701C-631021F90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709C48-3445-6AAB-EFC5-C71E3DCA477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803"/>
          <a:stretch/>
        </p:blipFill>
        <p:spPr>
          <a:xfrm>
            <a:off x="2385831" y="1612206"/>
            <a:ext cx="7437589" cy="42584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801A2C9-565A-247C-33A6-494E23B0E67E}"/>
              </a:ext>
            </a:extLst>
          </p:cNvPr>
          <p:cNvSpPr txBox="1"/>
          <p:nvPr/>
        </p:nvSpPr>
        <p:spPr>
          <a:xfrm>
            <a:off x="4066855" y="1124860"/>
            <a:ext cx="426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4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Pagina Principal da Receita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38AA24-06F7-F6A5-05DF-DE6521E4E557}"/>
              </a:ext>
            </a:extLst>
          </p:cNvPr>
          <p:cNvSpPr txBox="1"/>
          <p:nvPr/>
        </p:nvSpPr>
        <p:spPr>
          <a:xfrm>
            <a:off x="4941292" y="5943044"/>
            <a:ext cx="2512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Autores(2024)</a:t>
            </a:r>
          </a:p>
        </p:txBody>
      </p:sp>
    </p:spTree>
    <p:extLst>
      <p:ext uri="{BB962C8B-B14F-4D97-AF65-F5344CB8AC3E}">
        <p14:creationId xmlns:p14="http://schemas.microsoft.com/office/powerpoint/2010/main" val="307228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2303490B-1CD8-B386-8B83-DAA68CD52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96865" y="67005"/>
            <a:ext cx="1743100" cy="1324915"/>
          </a:xfrm>
          <a:prstGeom prst="rect">
            <a:avLst/>
          </a:prstGeom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3651824" y="403125"/>
            <a:ext cx="490560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333648" y="1443537"/>
            <a:ext cx="9524703" cy="537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BARDIN, 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Análise de Conteúdo. São Paulo: Ed. 70, 2011.</a:t>
            </a:r>
          </a:p>
          <a:p>
            <a:pPr algn="just">
              <a:spcAft>
                <a:spcPts val="800"/>
              </a:spcAf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FERRETTI, A. S. Z.; SOUZA, E. M.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Teoria queer e os discursos sobre empreendedorismo: desigualdades de gênero e alternativas de análise a partir do entrepreneuring. Cadernos EBAPE.BR, Rio de Janeiro, v. 20, n. 2, p. 5, mar./abr. 2022. DOI: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https://doi.org/10.1590/1679-395120210100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https://www.scielo.br/j/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cebape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/a/mdN7RjMRFjnkmpFLk8mgCRd/?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lang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10 maio 2024.</a:t>
            </a:r>
          </a:p>
          <a:p>
            <a:pPr algn="just">
              <a:spcAft>
                <a:spcPts val="800"/>
              </a:spcAft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FLEISCHER, D.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Fazendo seu próprio caminho: as comunidades quilombolas do Brasil. Inter-American Foundation, 26 fev. 2021.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https://www.iaf.gov/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content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/historia/making-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their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own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brazils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-quilombola-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communities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04 set. 2024.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47EDC139-4A98-4B65-9E0D-38258EE0D3F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2303490B-1CD8-B386-8B83-DAA68CD52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96865" y="67005"/>
            <a:ext cx="1743100" cy="1324915"/>
          </a:xfrm>
          <a:prstGeom prst="rect">
            <a:avLst/>
          </a:prstGeom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3651824" y="403125"/>
            <a:ext cx="490560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155375" y="1738137"/>
            <a:ext cx="9881249" cy="524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GIL, A. C.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elaborar projetos de pesquisa. 5. ed. São Paulo: Atlas, 2010.</a:t>
            </a:r>
          </a:p>
          <a:p>
            <a:pPr algn="just">
              <a:spcAft>
                <a:spcPts val="800"/>
              </a:spcAf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HALICKI, Z.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Empreendedorismo. Curitiba: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e-Tec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Brasil, 2012. p. 42.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https://redeetec.mec.gov.br/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images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/stories/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/proeja/empreendedorismo.pdf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MARQUESAN, F. F. S.; FIGUEIREDO, M. D.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artesão a empreendedor: a ressignificação do trabalho artesanal como estratégia para a reprodução de relações desiguais de poder. Revista de Administração Mackenzie, São Paulo, v. 15, n. 6, p. 76-97, 2014. DOI: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https://doi.org/10.1590/1678-69712014/administracao.v15n6p76-97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https://www.scielo.br/j/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ram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/a/BNKF9DfPPmF4NPbFBKPbzkv/?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lang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10 abr. 2024.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47EDC139-4A98-4B65-9E0D-38258EE0D3F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89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2303490B-1CD8-B386-8B83-DAA68CD52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96865" y="67005"/>
            <a:ext cx="1743100" cy="1324915"/>
          </a:xfrm>
          <a:prstGeom prst="rect">
            <a:avLst/>
          </a:prstGeom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3651824" y="403125"/>
            <a:ext cx="490560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155375" y="1610306"/>
            <a:ext cx="9881249" cy="478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MINAYO, M. C. de S.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Desafio do conhecimento: pesquisa qualitativa em saúde. São Paulo: Hucitec, 2014.</a:t>
            </a:r>
          </a:p>
          <a:p>
            <a:pPr algn="just">
              <a:spcAft>
                <a:spcPts val="800"/>
              </a:spcAf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OLIVEIRA, D.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Há 311 anos, Quilombo do Abacatal, em Ananindeua, faz valer a palavra resistência. Oliberal, 19 nov. 2021.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https://www.oliberal.com/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ananindeua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minhacidade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/ha-311-anos-quilombo-do-abacatal-em-ananindeua-faz-valer-a-palavra-resistencia-1.461997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15 ago. 2024.</a:t>
            </a:r>
          </a:p>
          <a:p>
            <a:pPr algn="just">
              <a:spcAft>
                <a:spcPts val="800"/>
              </a:spcAft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OLIVEIRA, A. A. P.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Empreendedorismo digital: suas contribuições no âmbito econômico e social. Revista Eletrônica Organizações e Sociedade, Minas Gerais, v. 8, n. 9, p. 56-68, jan./jun. 2019. DOI: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https://doi.org/10.29031/ros.v8i9.436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https://scholar.archive.org/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work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/llnkyy6cyreufglg5rlvddfzom/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access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wayback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/http://revista.facfama.edu.br/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index.php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/ROS/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/download/436/342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06 set. 2024.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47EDC139-4A98-4B65-9E0D-38258EE0D3F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4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2303490B-1CD8-B386-8B83-DAA68CD52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96865" y="67005"/>
            <a:ext cx="1743100" cy="1324915"/>
          </a:xfrm>
          <a:prstGeom prst="rect">
            <a:avLst/>
          </a:prstGeom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3651824" y="403125"/>
            <a:ext cx="490560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155375" y="1610306"/>
            <a:ext cx="9881249" cy="478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OLIVEIRA, I. K.; TELES, T. S.; VASCONCELOS, M. A. M.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Análise geoespacial da Comunidade Quilombola Abacatal, Ananindeua, Pará. BDM UFPA, dez. 2023.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https://bdm.ufpa.br/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jspui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handle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prefix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/6577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04 set. 2024.</a:t>
            </a:r>
          </a:p>
          <a:p>
            <a:pPr algn="just">
              <a:spcAft>
                <a:spcPts val="800"/>
              </a:spcAf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PEREIRA, A. S.; MAGALHÃES, 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vida no quilombo: trabalho, afeto e cuidado nas palavras e imagens de mulheres quilombolas. Interface (Botucatu), v. 27, e210788, 2023. DOI: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https://doi.org/10.1590/interface.210788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https://www.scielo.br/j/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icse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/a/wCbZGfGjfykqJc39QKbkChS/?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format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pdf&amp;lang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10 maio 2024.</a:t>
            </a:r>
          </a:p>
          <a:p>
            <a:pPr algn="just">
              <a:spcAft>
                <a:spcPts val="800"/>
              </a:spcAf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PORFÍRIO, F.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Quilombolas. Brasil Escola.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https://brasilescola.uol.com.br/sociologia/quilombolas.htm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23 set. 2024.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47EDC139-4A98-4B65-9E0D-38258EE0D3F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67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2303490B-1CD8-B386-8B83-DAA68CD52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96865" y="67005"/>
            <a:ext cx="1743100" cy="1324915"/>
          </a:xfrm>
          <a:prstGeom prst="rect">
            <a:avLst/>
          </a:prstGeom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3651824" y="403125"/>
            <a:ext cx="490560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155375" y="1610306"/>
            <a:ext cx="9881249" cy="478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SILVA, C. L. R.; SILVA, A. R. 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Sociomaterialidade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poder e conexões em redes de ação no organizar do artesanato. Revista de Administração Contemporânea, v. 23, n. 3, p. 454, 2019. DOI: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https://doi.org/10.1590/1982-7849rac2019180042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https://www.scielo.br/j/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rac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/a/86HL8zx9v4Bb37C99m5HJMm/?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lang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10 maio 2024.</a:t>
            </a: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SOUSA, E. O.; RIBEIRO, P. C.; SANCHES, H. N.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reflexos socioambientais da expansão metropolitana de Belém sobre a Comunidade Remanescente Quilombola de Abacatal. Revista Cerrados, Minas Gerais, v. 18, n. 1, p. 140, jan./jun. 2020. DOI: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https://doi.org/10.22238/rc2448269220201801129158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20 jul. 2024.</a:t>
            </a:r>
          </a:p>
          <a:p>
            <a:pPr algn="just">
              <a:spcAft>
                <a:spcPts val="800"/>
              </a:spcAf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SOUSA, J. R.; SANTOS, S. C. M.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Análise de conteúdo em pesquisa qualitativa: modo de pensar e de fazer. Pesquisa e Debate em Educação, Juiz de Fora: UFJF, v. 10, n. 2, p. 1396-1416, jul./dez. 2020. DOI: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https://doi.org/10.34019/2237-9444.2020.v10.31559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47EDC139-4A98-4B65-9E0D-38258EE0D3F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846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2303490B-1CD8-B386-8B83-DAA68CD52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96865" y="67005"/>
            <a:ext cx="1743100" cy="1324915"/>
          </a:xfrm>
          <a:prstGeom prst="rect">
            <a:avLst/>
          </a:prstGeom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3651824" y="403125"/>
            <a:ext cx="490560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155375" y="1610306"/>
            <a:ext cx="9881249" cy="478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SOUZA, D. C.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desengajamento do trabalho artesão e os rumos da nova geração na comunidade do Alto do Moura-PE. Cadernos EBAPE.BR, Rio de Janeiro, v. 18, n. 3, p. 3, jul./set. 2020. DOI: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https://doi.org/10.1590/1679-395120190152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https://www.scielo.br/j/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cebape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/a/fvskY5qzbSbCbsQJHqjtdLz/?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lang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10 ago. 2024.</a:t>
            </a:r>
          </a:p>
          <a:p>
            <a:pPr algn="just">
              <a:spcAft>
                <a:spcPts val="800"/>
              </a:spcAft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47EDC139-4A98-4B65-9E0D-38258EE0D3F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73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651824" y="403126"/>
            <a:ext cx="490560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 sz="4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316182" y="2180878"/>
            <a:ext cx="9559636" cy="206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Atualmente o empreendedorismo digital vem sendo cada vez mais utilizado no ramo da economia , tendo capacidade de alcançar  o público atravessando  barreiras . O projeto   aborda o empreendedorismo digital como uma ferramenta poderosa para propagar a cultura e contribuir para a economia do Quilombo Abacatal.</a:t>
            </a:r>
            <a:endParaRPr sz="2800" dirty="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58572ABE-9B61-1389-A0AA-14A7DAA2C0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651824" y="403126"/>
            <a:ext cx="490560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JUSTIFICATIVA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517336" y="1874316"/>
            <a:ext cx="95596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do IBGE (2023) mostram que a população preta no Brasil cresceu 42,3%, passando de 14,5 milhões em 2010 para 20,7 milhões em 2022, representando 10,2% da população. Apesar de</a:t>
            </a:r>
          </a:p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serem 54,9% da força de trabalho, os negros ganham menos e enfrentam mais desemprego e informalidade. Os quilombos, criados por fugidos da escravidão, preservam tradições culturais. A pesquisa destaca a culinária do Quilombo Abacatal, valorizando sua herança cultural, fortalecendo a comunidade e promovendo justiça social e igualdade racial.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58572ABE-9B61-1389-A0AA-14A7DAA2C0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9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651824" y="403126"/>
            <a:ext cx="490560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GERAL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474168" y="2187094"/>
            <a:ext cx="9243663" cy="163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site para divulgar e potencializar os processos de produção das iguarias feito pelas pessoas da comunidade quilombola localizada no município de Ananindeua-PA.</a:t>
            </a: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58572ABE-9B61-1389-A0AA-14A7DAA2C0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1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492629" y="412446"/>
            <a:ext cx="7223994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316182" y="1728486"/>
            <a:ext cx="9559636" cy="471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 algn="just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 o quilombo e ter contato com a cultura de forma presencial, a fim de conhecer melhor como a comunidade vive</a:t>
            </a:r>
          </a:p>
          <a:p>
            <a:pPr marL="514350" indent="-514350" algn="just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Divulgar e potencializar as vendas dos pratos tradicionais e produtos culinários do Quilombola do Abacatal.</a:t>
            </a:r>
          </a:p>
          <a:p>
            <a:pPr marL="514350" indent="-514350" algn="just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90000"/>
              </a:lnSpc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site que funcione como uma vitrine digital que potencialize a riqueza cultural da culinária quilombo.</a:t>
            </a: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58572ABE-9B61-1389-A0AA-14A7DAA2C0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3406544" y="394497"/>
            <a:ext cx="5396165" cy="68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</a:t>
            </a:r>
            <a:endParaRPr sz="4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324808" y="1605430"/>
            <a:ext cx="9559636" cy="4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Pesquisa: 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descritiva e qualitativa.</a:t>
            </a:r>
          </a:p>
          <a:p>
            <a:pPr marL="457200" marR="0" lvl="0" indent="-457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Local: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Quilombo Abacatal, em Ananindeua-PA.</a:t>
            </a:r>
          </a:p>
          <a:p>
            <a:pPr marL="457200" marR="0" lvl="0" indent="-457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Público-alvo: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Membros da comunidade envolvidos na culinária local.</a:t>
            </a:r>
          </a:p>
          <a:p>
            <a:pPr marL="457200" marR="0" lvl="0" indent="-457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Coleta de dados: 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Entrevistas semiestruturadas em duas etapas (dados socioeconômicos e práticas culturais).</a:t>
            </a:r>
          </a:p>
          <a:p>
            <a:pPr marL="457200" marR="0" lvl="0" indent="-457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Oficinas: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Planejamos capacitar a comunidade no uso e gerenciamento da plataforma digital.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Google Shape;95;p2">
            <a:extLst>
              <a:ext uri="{FF2B5EF4-FFF2-40B4-BE49-F238E27FC236}">
                <a16:creationId xmlns:a16="http://schemas.microsoft.com/office/drawing/2014/main" id="{8858CCEA-E1B2-4678-9837-686A093291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C3DF38DB-CF93-29A3-FEC4-3E09BCC036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513479" y="403124"/>
            <a:ext cx="7182295" cy="6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FUNDAMENTAÇÃO TEÓRICA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316182" y="1324914"/>
            <a:ext cx="9559636" cy="5074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século XVI, surgiram no Brasil comunidades quilombolas formadas por africanos e afrodescendentes que fugiram da escravidão. Reconhecidas oficialmente como grupos étnico-raciais pelo Decreto nº 4.887/2023, essas comunidades preservam sua identidade histórica e cultural. No Pará, o Quilombo do Abacatal exemplifica essa resistência, enfrentando desafios como disputas de terra e urbanização desde a demarcação de seu território em 1999. Sustenta-se com a agricultura familiar, produção artesanal e, mais recentemente, com o empreendedorismo digital, que permite divulgar sua cultura e gerar renda. Essas iniciativas ajudam a preservar tradições como música, dança, artesanato e culinária, fortalecendo o patrimônio cultural e a identidade quilombola.</a:t>
            </a:r>
            <a:endParaRPr sz="2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63576A3C-BF56-4FBD-B992-6289572A90B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07E5286A-4F3C-ABE6-701C-631021F90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513479" y="403124"/>
            <a:ext cx="7182295" cy="6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DISCUSSÃO</a:t>
            </a:r>
          </a:p>
        </p:txBody>
      </p:sp>
      <p:sp>
        <p:nvSpPr>
          <p:cNvPr id="112" name="Google Shape;112;p4"/>
          <p:cNvSpPr txBox="1"/>
          <p:nvPr/>
        </p:nvSpPr>
        <p:spPr>
          <a:xfrm>
            <a:off x="1316182" y="2180320"/>
            <a:ext cx="9559636" cy="5074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pt-BR" sz="2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Nossa iniciativa gerou a discussão sobre a necessidade de destacar a importância do reconhecimento da culinária do quilombo Abacatal e do contexto histórico dessa comunidade em nossa cidade e cultura. Com o objetivo de alcançar um público mais amplo de forma mais simples, superando as restrições impostas pela dificuldade de locomoção e distância geográfica.</a:t>
            </a:r>
            <a:endParaRPr sz="2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63576A3C-BF56-4FBD-B992-6289572A90B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07E5286A-4F3C-ABE6-701C-631021F90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4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l="19043" t="6459" r="19529" b="5787"/>
          <a:stretch/>
        </p:blipFill>
        <p:spPr>
          <a:xfrm>
            <a:off x="11076972" y="113196"/>
            <a:ext cx="895107" cy="12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513479" y="403124"/>
            <a:ext cx="7182295" cy="6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pt-BR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lang="pt-BR"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316182" y="1783435"/>
            <a:ext cx="9559636" cy="5074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pt-BR" sz="2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Nosso projeto integrador alcançou como principal resultado a criação de um site voltado para a divulgação e valorização da culinária e dos produtores do Quilombo Abacatal, com o objetivo de preservar receitas tradicionais por meio da divulgação evitando que conhecimentos tradicionais se percam com o tempo. Além de compartilhar um breve resumo sobre a as informações dessa comunidade, o site atua como uma vitrine digital, apresentando receitas tradicionais do povo quilombola de forma mais acessível e envolvente.</a:t>
            </a:r>
            <a:endParaRPr sz="2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63576A3C-BF56-4FBD-B992-6289572A90B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15172" y="6399480"/>
            <a:ext cx="4978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Times New Roman"/>
                <a:ea typeface="Times New Roman"/>
                <a:cs typeface="Times New Roman"/>
                <a:sym typeface="Times New Roman"/>
              </a:rPr>
              <a:t>VI SIEPEX do IFPA Campus Ananindeua – 25 a 29 de novembro de 2024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 descr="Desenho de criatura verde&#10;&#10;Descrição gerada automaticamente com confiança média">
            <a:extLst>
              <a:ext uri="{FF2B5EF4-FFF2-40B4-BE49-F238E27FC236}">
                <a16:creationId xmlns:a16="http://schemas.microsoft.com/office/drawing/2014/main" id="{07E5286A-4F3C-ABE6-701C-631021F90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3150" r="26155" b="13608"/>
          <a:stretch/>
        </p:blipFill>
        <p:spPr>
          <a:xfrm>
            <a:off x="0" y="0"/>
            <a:ext cx="1743100" cy="13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6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1967</Words>
  <Application>Microsoft Office PowerPoint</Application>
  <PresentationFormat>Widescreen</PresentationFormat>
  <Paragraphs>96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Roboto Slab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Luiz Felipe</cp:lastModifiedBy>
  <cp:revision>8</cp:revision>
  <dcterms:created xsi:type="dcterms:W3CDTF">2023-08-31T00:38:49Z</dcterms:created>
  <dcterms:modified xsi:type="dcterms:W3CDTF">2024-12-08T23:21:26Z</dcterms:modified>
</cp:coreProperties>
</file>