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396D3-4EAC-4C47-95B1-58F8C840FC7D}" v="15" dt="2022-07-19T09:13:46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lington Della Mura" userId="dcb2b95101399dc5" providerId="LiveId" clId="{EED396D3-4EAC-4C47-95B1-58F8C840FC7D}"/>
    <pc:docChg chg="undo custSel addSld delSld modSld">
      <pc:chgData name="Wellington Della Mura" userId="dcb2b95101399dc5" providerId="LiveId" clId="{EED396D3-4EAC-4C47-95B1-58F8C840FC7D}" dt="2022-07-19T09:15:08.764" v="1340" actId="20577"/>
      <pc:docMkLst>
        <pc:docMk/>
      </pc:docMkLst>
      <pc:sldChg chg="addSp modSp mod setBg">
        <pc:chgData name="Wellington Della Mura" userId="dcb2b95101399dc5" providerId="LiveId" clId="{EED396D3-4EAC-4C47-95B1-58F8C840FC7D}" dt="2022-07-19T08:40:58.838" v="107" actId="27636"/>
        <pc:sldMkLst>
          <pc:docMk/>
          <pc:sldMk cId="3185085580" sldId="258"/>
        </pc:sldMkLst>
        <pc:spChg chg="mod ord">
          <ac:chgData name="Wellington Della Mura" userId="dcb2b95101399dc5" providerId="LiveId" clId="{EED396D3-4EAC-4C47-95B1-58F8C840FC7D}" dt="2022-07-19T08:40:58.792" v="106" actId="26606"/>
          <ac:spMkLst>
            <pc:docMk/>
            <pc:sldMk cId="3185085580" sldId="258"/>
            <ac:spMk id="2" creationId="{53DAAB68-58AF-949E-55E7-7B66D40337CB}"/>
          </ac:spMkLst>
        </pc:spChg>
        <pc:spChg chg="mod">
          <ac:chgData name="Wellington Della Mura" userId="dcb2b95101399dc5" providerId="LiveId" clId="{EED396D3-4EAC-4C47-95B1-58F8C840FC7D}" dt="2022-07-19T08:40:58.838" v="107" actId="27636"/>
          <ac:spMkLst>
            <pc:docMk/>
            <pc:sldMk cId="3185085580" sldId="258"/>
            <ac:spMk id="3" creationId="{23E38068-3392-D208-A9E6-25C5442084FC}"/>
          </ac:spMkLst>
        </pc:spChg>
        <pc:spChg chg="add">
          <ac:chgData name="Wellington Della Mura" userId="dcb2b95101399dc5" providerId="LiveId" clId="{EED396D3-4EAC-4C47-95B1-58F8C840FC7D}" dt="2022-07-19T08:40:58.792" v="106" actId="26606"/>
          <ac:spMkLst>
            <pc:docMk/>
            <pc:sldMk cId="3185085580" sldId="258"/>
            <ac:spMk id="8" creationId="{C52ED567-06B3-4107-9773-BBB6BD78673C}"/>
          </ac:spMkLst>
        </pc:spChg>
        <pc:spChg chg="add">
          <ac:chgData name="Wellington Della Mura" userId="dcb2b95101399dc5" providerId="LiveId" clId="{EED396D3-4EAC-4C47-95B1-58F8C840FC7D}" dt="2022-07-19T08:40:58.792" v="106" actId="26606"/>
          <ac:spMkLst>
            <pc:docMk/>
            <pc:sldMk cId="3185085580" sldId="258"/>
            <ac:spMk id="10" creationId="{AF551D8B-3775-4477-88B7-7B7C350D34E4}"/>
          </ac:spMkLst>
        </pc:spChg>
        <pc:spChg chg="add">
          <ac:chgData name="Wellington Della Mura" userId="dcb2b95101399dc5" providerId="LiveId" clId="{EED396D3-4EAC-4C47-95B1-58F8C840FC7D}" dt="2022-07-19T08:40:58.792" v="106" actId="26606"/>
          <ac:spMkLst>
            <pc:docMk/>
            <pc:sldMk cId="3185085580" sldId="258"/>
            <ac:spMk id="16" creationId="{BB934D2B-85E2-4375-94EE-B66C16BF7999}"/>
          </ac:spMkLst>
        </pc:spChg>
        <pc:spChg chg="add">
          <ac:chgData name="Wellington Della Mura" userId="dcb2b95101399dc5" providerId="LiveId" clId="{EED396D3-4EAC-4C47-95B1-58F8C840FC7D}" dt="2022-07-19T08:40:58.792" v="106" actId="26606"/>
          <ac:spMkLst>
            <pc:docMk/>
            <pc:sldMk cId="3185085580" sldId="258"/>
            <ac:spMk id="18" creationId="{9B445E02-D785-4565-B842-9567BBC09508}"/>
          </ac:spMkLst>
        </pc:spChg>
        <pc:spChg chg="add">
          <ac:chgData name="Wellington Della Mura" userId="dcb2b95101399dc5" providerId="LiveId" clId="{EED396D3-4EAC-4C47-95B1-58F8C840FC7D}" dt="2022-07-19T08:40:58.792" v="106" actId="26606"/>
          <ac:spMkLst>
            <pc:docMk/>
            <pc:sldMk cId="3185085580" sldId="258"/>
            <ac:spMk id="20" creationId="{2C153736-D102-4F57-9DE7-615AFC02B0AC}"/>
          </ac:spMkLst>
        </pc:spChg>
        <pc:spChg chg="add">
          <ac:chgData name="Wellington Della Mura" userId="dcb2b95101399dc5" providerId="LiveId" clId="{EED396D3-4EAC-4C47-95B1-58F8C840FC7D}" dt="2022-07-19T08:40:58.792" v="106" actId="26606"/>
          <ac:spMkLst>
            <pc:docMk/>
            <pc:sldMk cId="3185085580" sldId="258"/>
            <ac:spMk id="22" creationId="{BA407A52-66F4-4CDE-A726-FF79F3EC342D}"/>
          </ac:spMkLst>
        </pc:spChg>
        <pc:spChg chg="add">
          <ac:chgData name="Wellington Della Mura" userId="dcb2b95101399dc5" providerId="LiveId" clId="{EED396D3-4EAC-4C47-95B1-58F8C840FC7D}" dt="2022-07-19T08:40:58.792" v="106" actId="26606"/>
          <ac:spMkLst>
            <pc:docMk/>
            <pc:sldMk cId="3185085580" sldId="258"/>
            <ac:spMk id="24" creationId="{D28FFB34-4FC3-46F5-B900-D3B774FD0BE6}"/>
          </ac:spMkLst>
        </pc:spChg>
        <pc:spChg chg="add">
          <ac:chgData name="Wellington Della Mura" userId="dcb2b95101399dc5" providerId="LiveId" clId="{EED396D3-4EAC-4C47-95B1-58F8C840FC7D}" dt="2022-07-19T08:40:58.792" v="106" actId="26606"/>
          <ac:spMkLst>
            <pc:docMk/>
            <pc:sldMk cId="3185085580" sldId="258"/>
            <ac:spMk id="26" creationId="{205F7B13-ACB5-46BE-8070-0431266B183B}"/>
          </ac:spMkLst>
        </pc:spChg>
        <pc:spChg chg="add">
          <ac:chgData name="Wellington Della Mura" userId="dcb2b95101399dc5" providerId="LiveId" clId="{EED396D3-4EAC-4C47-95B1-58F8C840FC7D}" dt="2022-07-19T08:40:58.792" v="106" actId="26606"/>
          <ac:spMkLst>
            <pc:docMk/>
            <pc:sldMk cId="3185085580" sldId="258"/>
            <ac:spMk id="28" creationId="{D52A0D23-45DD-4DF4-ADE6-A81F409BB9FB}"/>
          </ac:spMkLst>
        </pc:spChg>
        <pc:cxnChg chg="add">
          <ac:chgData name="Wellington Della Mura" userId="dcb2b95101399dc5" providerId="LiveId" clId="{EED396D3-4EAC-4C47-95B1-58F8C840FC7D}" dt="2022-07-19T08:40:58.792" v="106" actId="26606"/>
          <ac:cxnSpMkLst>
            <pc:docMk/>
            <pc:sldMk cId="3185085580" sldId="258"/>
            <ac:cxnSpMk id="12" creationId="{1A901C3D-CFAE-460D-BD0E-7D22164D7DFB}"/>
          </ac:cxnSpMkLst>
        </pc:cxnChg>
        <pc:cxnChg chg="add">
          <ac:chgData name="Wellington Della Mura" userId="dcb2b95101399dc5" providerId="LiveId" clId="{EED396D3-4EAC-4C47-95B1-58F8C840FC7D}" dt="2022-07-19T08:40:58.792" v="106" actId="26606"/>
          <ac:cxnSpMkLst>
            <pc:docMk/>
            <pc:sldMk cId="3185085580" sldId="258"/>
            <ac:cxnSpMk id="14" creationId="{837C0EA9-1437-4437-9D20-2BBDA1AA9FF8}"/>
          </ac:cxnSpMkLst>
        </pc:cxnChg>
      </pc:sldChg>
      <pc:sldChg chg="addSp delSp modSp new mod">
        <pc:chgData name="Wellington Della Mura" userId="dcb2b95101399dc5" providerId="LiveId" clId="{EED396D3-4EAC-4C47-95B1-58F8C840FC7D}" dt="2022-07-19T08:44:56.850" v="265" actId="478"/>
        <pc:sldMkLst>
          <pc:docMk/>
          <pc:sldMk cId="930697675" sldId="259"/>
        </pc:sldMkLst>
        <pc:spChg chg="mod">
          <ac:chgData name="Wellington Della Mura" userId="dcb2b95101399dc5" providerId="LiveId" clId="{EED396D3-4EAC-4C47-95B1-58F8C840FC7D}" dt="2022-07-19T08:40:27.821" v="105" actId="20577"/>
          <ac:spMkLst>
            <pc:docMk/>
            <pc:sldMk cId="930697675" sldId="259"/>
            <ac:spMk id="2" creationId="{0427975B-2E88-D674-9958-5823FD5CCD46}"/>
          </ac:spMkLst>
        </pc:spChg>
        <pc:spChg chg="mod">
          <ac:chgData name="Wellington Della Mura" userId="dcb2b95101399dc5" providerId="LiveId" clId="{EED396D3-4EAC-4C47-95B1-58F8C840FC7D}" dt="2022-07-19T08:42:32.853" v="245" actId="20577"/>
          <ac:spMkLst>
            <pc:docMk/>
            <pc:sldMk cId="930697675" sldId="259"/>
            <ac:spMk id="3" creationId="{C9C2DC26-30F6-28A8-571A-64B6952826F5}"/>
          </ac:spMkLst>
        </pc:spChg>
        <pc:spChg chg="add mod">
          <ac:chgData name="Wellington Della Mura" userId="dcb2b95101399dc5" providerId="LiveId" clId="{EED396D3-4EAC-4C47-95B1-58F8C840FC7D}" dt="2022-07-19T08:43:58.297" v="257" actId="115"/>
          <ac:spMkLst>
            <pc:docMk/>
            <pc:sldMk cId="930697675" sldId="259"/>
            <ac:spMk id="5" creationId="{EBE0892B-A19F-1BB3-7E2F-CCDE6189F588}"/>
          </ac:spMkLst>
        </pc:spChg>
        <pc:spChg chg="add mod">
          <ac:chgData name="Wellington Della Mura" userId="dcb2b95101399dc5" providerId="LiveId" clId="{EED396D3-4EAC-4C47-95B1-58F8C840FC7D}" dt="2022-07-19T08:44:25.272" v="260" actId="1076"/>
          <ac:spMkLst>
            <pc:docMk/>
            <pc:sldMk cId="930697675" sldId="259"/>
            <ac:spMk id="7" creationId="{050C7822-32CB-E0EC-899C-CFC00528470F}"/>
          </ac:spMkLst>
        </pc:spChg>
        <pc:picChg chg="add mod">
          <ac:chgData name="Wellington Della Mura" userId="dcb2b95101399dc5" providerId="LiveId" clId="{EED396D3-4EAC-4C47-95B1-58F8C840FC7D}" dt="2022-07-19T08:44:41.926" v="262" actId="1076"/>
          <ac:picMkLst>
            <pc:docMk/>
            <pc:sldMk cId="930697675" sldId="259"/>
            <ac:picMk id="9" creationId="{6C506908-2A32-CF8C-4EC7-32B3EB90E5B6}"/>
          </ac:picMkLst>
        </pc:picChg>
        <pc:picChg chg="add del mod">
          <ac:chgData name="Wellington Della Mura" userId="dcb2b95101399dc5" providerId="LiveId" clId="{EED396D3-4EAC-4C47-95B1-58F8C840FC7D}" dt="2022-07-19T08:44:56.850" v="265" actId="478"/>
          <ac:picMkLst>
            <pc:docMk/>
            <pc:sldMk cId="930697675" sldId="259"/>
            <ac:picMk id="11" creationId="{EF735499-CEF0-2449-D384-E1EBADC34543}"/>
          </ac:picMkLst>
        </pc:picChg>
      </pc:sldChg>
      <pc:sldChg chg="addSp delSp modSp new mod">
        <pc:chgData name="Wellington Della Mura" userId="dcb2b95101399dc5" providerId="LiveId" clId="{EED396D3-4EAC-4C47-95B1-58F8C840FC7D}" dt="2022-07-19T08:50:39.174" v="738" actId="478"/>
        <pc:sldMkLst>
          <pc:docMk/>
          <pc:sldMk cId="3516892425" sldId="260"/>
        </pc:sldMkLst>
        <pc:spChg chg="mod">
          <ac:chgData name="Wellington Della Mura" userId="dcb2b95101399dc5" providerId="LiveId" clId="{EED396D3-4EAC-4C47-95B1-58F8C840FC7D}" dt="2022-07-19T08:50:35.782" v="737" actId="404"/>
          <ac:spMkLst>
            <pc:docMk/>
            <pc:sldMk cId="3516892425" sldId="260"/>
            <ac:spMk id="2" creationId="{A0DAAFD2-29EF-AFA6-4594-F5C449CE5515}"/>
          </ac:spMkLst>
        </pc:spChg>
        <pc:spChg chg="del mod">
          <ac:chgData name="Wellington Della Mura" userId="dcb2b95101399dc5" providerId="LiveId" clId="{EED396D3-4EAC-4C47-95B1-58F8C840FC7D}" dt="2022-07-19T08:50:39.174" v="738" actId="478"/>
          <ac:spMkLst>
            <pc:docMk/>
            <pc:sldMk cId="3516892425" sldId="260"/>
            <ac:spMk id="3" creationId="{81CE6FB0-9B59-2057-67D9-0679D643B75E}"/>
          </ac:spMkLst>
        </pc:spChg>
        <pc:spChg chg="add mod">
          <ac:chgData name="Wellington Della Mura" userId="dcb2b95101399dc5" providerId="LiveId" clId="{EED396D3-4EAC-4C47-95B1-58F8C840FC7D}" dt="2022-07-19T08:50:39.174" v="738" actId="478"/>
          <ac:spMkLst>
            <pc:docMk/>
            <pc:sldMk cId="3516892425" sldId="260"/>
            <ac:spMk id="7" creationId="{DFBD0BCB-56E1-2958-9779-B7A00FD98317}"/>
          </ac:spMkLst>
        </pc:spChg>
        <pc:picChg chg="add mod">
          <ac:chgData name="Wellington Della Mura" userId="dcb2b95101399dc5" providerId="LiveId" clId="{EED396D3-4EAC-4C47-95B1-58F8C840FC7D}" dt="2022-07-19T08:50:25.367" v="711" actId="1076"/>
          <ac:picMkLst>
            <pc:docMk/>
            <pc:sldMk cId="3516892425" sldId="260"/>
            <ac:picMk id="5" creationId="{DC3DA8D4-4015-FF75-1043-1A2A8BDDAAA1}"/>
          </ac:picMkLst>
        </pc:picChg>
      </pc:sldChg>
      <pc:sldChg chg="delSp modSp add mod">
        <pc:chgData name="Wellington Della Mura" userId="dcb2b95101399dc5" providerId="LiveId" clId="{EED396D3-4EAC-4C47-95B1-58F8C840FC7D}" dt="2022-07-19T08:49:03.024" v="626" actId="6549"/>
        <pc:sldMkLst>
          <pc:docMk/>
          <pc:sldMk cId="2794443044" sldId="261"/>
        </pc:sldMkLst>
        <pc:spChg chg="mod">
          <ac:chgData name="Wellington Della Mura" userId="dcb2b95101399dc5" providerId="LiveId" clId="{EED396D3-4EAC-4C47-95B1-58F8C840FC7D}" dt="2022-07-19T08:49:03.024" v="626" actId="6549"/>
          <ac:spMkLst>
            <pc:docMk/>
            <pc:sldMk cId="2794443044" sldId="261"/>
            <ac:spMk id="3" creationId="{C9C2DC26-30F6-28A8-571A-64B6952826F5}"/>
          </ac:spMkLst>
        </pc:spChg>
        <pc:spChg chg="del mod">
          <ac:chgData name="Wellington Della Mura" userId="dcb2b95101399dc5" providerId="LiveId" clId="{EED396D3-4EAC-4C47-95B1-58F8C840FC7D}" dt="2022-07-19T08:45:26.712" v="270" actId="478"/>
          <ac:spMkLst>
            <pc:docMk/>
            <pc:sldMk cId="2794443044" sldId="261"/>
            <ac:spMk id="5" creationId="{EBE0892B-A19F-1BB3-7E2F-CCDE6189F588}"/>
          </ac:spMkLst>
        </pc:spChg>
        <pc:spChg chg="del">
          <ac:chgData name="Wellington Della Mura" userId="dcb2b95101399dc5" providerId="LiveId" clId="{EED396D3-4EAC-4C47-95B1-58F8C840FC7D}" dt="2022-07-19T08:45:24.825" v="268" actId="478"/>
          <ac:spMkLst>
            <pc:docMk/>
            <pc:sldMk cId="2794443044" sldId="261"/>
            <ac:spMk id="7" creationId="{050C7822-32CB-E0EC-899C-CFC00528470F}"/>
          </ac:spMkLst>
        </pc:spChg>
        <pc:picChg chg="del">
          <ac:chgData name="Wellington Della Mura" userId="dcb2b95101399dc5" providerId="LiveId" clId="{EED396D3-4EAC-4C47-95B1-58F8C840FC7D}" dt="2022-07-19T08:45:27.769" v="271" actId="478"/>
          <ac:picMkLst>
            <pc:docMk/>
            <pc:sldMk cId="2794443044" sldId="261"/>
            <ac:picMk id="9" creationId="{6C506908-2A32-CF8C-4EC7-32B3EB90E5B6}"/>
          </ac:picMkLst>
        </pc:picChg>
      </pc:sldChg>
      <pc:sldChg chg="add del">
        <pc:chgData name="Wellington Della Mura" userId="dcb2b95101399dc5" providerId="LiveId" clId="{EED396D3-4EAC-4C47-95B1-58F8C840FC7D}" dt="2022-07-19T08:50:05.449" v="708"/>
        <pc:sldMkLst>
          <pc:docMk/>
          <pc:sldMk cId="1159733785" sldId="262"/>
        </pc:sldMkLst>
      </pc:sldChg>
      <pc:sldChg chg="add del">
        <pc:chgData name="Wellington Della Mura" userId="dcb2b95101399dc5" providerId="LiveId" clId="{EED396D3-4EAC-4C47-95B1-58F8C840FC7D}" dt="2022-07-19T08:49:58.698" v="706"/>
        <pc:sldMkLst>
          <pc:docMk/>
          <pc:sldMk cId="1725168206" sldId="262"/>
        </pc:sldMkLst>
      </pc:sldChg>
      <pc:sldChg chg="addSp delSp modSp new mod setBg">
        <pc:chgData name="Wellington Della Mura" userId="dcb2b95101399dc5" providerId="LiveId" clId="{EED396D3-4EAC-4C47-95B1-58F8C840FC7D}" dt="2022-07-19T08:55:11.579" v="827" actId="20577"/>
        <pc:sldMkLst>
          <pc:docMk/>
          <pc:sldMk cId="3925858649" sldId="262"/>
        </pc:sldMkLst>
        <pc:spChg chg="mod">
          <ac:chgData name="Wellington Della Mura" userId="dcb2b95101399dc5" providerId="LiveId" clId="{EED396D3-4EAC-4C47-95B1-58F8C840FC7D}" dt="2022-07-19T08:54:00.045" v="794" actId="26606"/>
          <ac:spMkLst>
            <pc:docMk/>
            <pc:sldMk cId="3925858649" sldId="262"/>
            <ac:spMk id="2" creationId="{E1B84321-9F29-F90F-2CED-E5FB83F534DB}"/>
          </ac:spMkLst>
        </pc:spChg>
        <pc:spChg chg="mod">
          <ac:chgData name="Wellington Della Mura" userId="dcb2b95101399dc5" providerId="LiveId" clId="{EED396D3-4EAC-4C47-95B1-58F8C840FC7D}" dt="2022-07-19T08:55:11.579" v="827" actId="20577"/>
          <ac:spMkLst>
            <pc:docMk/>
            <pc:sldMk cId="3925858649" sldId="262"/>
            <ac:spMk id="3" creationId="{365A94ED-6E17-D0EE-D08C-20D4ECDDE3F1}"/>
          </ac:spMkLst>
        </pc:spChg>
        <pc:spChg chg="add del">
          <ac:chgData name="Wellington Della Mura" userId="dcb2b95101399dc5" providerId="LiveId" clId="{EED396D3-4EAC-4C47-95B1-58F8C840FC7D}" dt="2022-07-19T08:51:37.426" v="741" actId="22"/>
          <ac:spMkLst>
            <pc:docMk/>
            <pc:sldMk cId="3925858649" sldId="262"/>
            <ac:spMk id="5" creationId="{2B7FBE69-1407-AFAF-BE1C-B55EE36CE69C}"/>
          </ac:spMkLst>
        </pc:spChg>
        <pc:spChg chg="add del">
          <ac:chgData name="Wellington Della Mura" userId="dcb2b95101399dc5" providerId="LiveId" clId="{EED396D3-4EAC-4C47-95B1-58F8C840FC7D}" dt="2022-07-19T08:54:00.031" v="793" actId="26606"/>
          <ac:spMkLst>
            <pc:docMk/>
            <pc:sldMk cId="3925858649" sldId="262"/>
            <ac:spMk id="16" creationId="{3F088236-D655-4F88-B238-E16762358025}"/>
          </ac:spMkLst>
        </pc:spChg>
        <pc:spChg chg="add del">
          <ac:chgData name="Wellington Della Mura" userId="dcb2b95101399dc5" providerId="LiveId" clId="{EED396D3-4EAC-4C47-95B1-58F8C840FC7D}" dt="2022-07-19T08:54:00.031" v="793" actId="26606"/>
          <ac:spMkLst>
            <pc:docMk/>
            <pc:sldMk cId="3925858649" sldId="262"/>
            <ac:spMk id="18" creationId="{3DAC0C92-199E-475C-9390-119A9B027276}"/>
          </ac:spMkLst>
        </pc:spChg>
        <pc:spChg chg="add del">
          <ac:chgData name="Wellington Della Mura" userId="dcb2b95101399dc5" providerId="LiveId" clId="{EED396D3-4EAC-4C47-95B1-58F8C840FC7D}" dt="2022-07-19T08:54:00.031" v="793" actId="26606"/>
          <ac:spMkLst>
            <pc:docMk/>
            <pc:sldMk cId="3925858649" sldId="262"/>
            <ac:spMk id="20" creationId="{C4CFB339-0ED8-4FE2-9EF1-6D1375B8499B}"/>
          </ac:spMkLst>
        </pc:spChg>
        <pc:spChg chg="add del">
          <ac:chgData name="Wellington Della Mura" userId="dcb2b95101399dc5" providerId="LiveId" clId="{EED396D3-4EAC-4C47-95B1-58F8C840FC7D}" dt="2022-07-19T08:54:00.031" v="793" actId="26606"/>
          <ac:spMkLst>
            <pc:docMk/>
            <pc:sldMk cId="3925858649" sldId="262"/>
            <ac:spMk id="22" creationId="{31896C80-2069-4431-9C19-83B913734490}"/>
          </ac:spMkLst>
        </pc:spChg>
        <pc:spChg chg="add del">
          <ac:chgData name="Wellington Della Mura" userId="dcb2b95101399dc5" providerId="LiveId" clId="{EED396D3-4EAC-4C47-95B1-58F8C840FC7D}" dt="2022-07-19T08:54:00.031" v="793" actId="26606"/>
          <ac:spMkLst>
            <pc:docMk/>
            <pc:sldMk cId="3925858649" sldId="262"/>
            <ac:spMk id="24" creationId="{BF120A21-0841-4823-B0C4-28AEBCEF9B78}"/>
          </ac:spMkLst>
        </pc:spChg>
        <pc:spChg chg="add del">
          <ac:chgData name="Wellington Della Mura" userId="dcb2b95101399dc5" providerId="LiveId" clId="{EED396D3-4EAC-4C47-95B1-58F8C840FC7D}" dt="2022-07-19T08:54:00.031" v="793" actId="26606"/>
          <ac:spMkLst>
            <pc:docMk/>
            <pc:sldMk cId="3925858649" sldId="262"/>
            <ac:spMk id="26" creationId="{DBB05BAE-BBD3-4289-899F-A6851503C6B0}"/>
          </ac:spMkLst>
        </pc:spChg>
        <pc:spChg chg="add del">
          <ac:chgData name="Wellington Della Mura" userId="dcb2b95101399dc5" providerId="LiveId" clId="{EED396D3-4EAC-4C47-95B1-58F8C840FC7D}" dt="2022-07-19T08:54:00.031" v="793" actId="26606"/>
          <ac:spMkLst>
            <pc:docMk/>
            <pc:sldMk cId="3925858649" sldId="262"/>
            <ac:spMk id="28" creationId="{9874D11C-36F5-4BBE-A490-019A54E953B0}"/>
          </ac:spMkLst>
        </pc:spChg>
        <pc:spChg chg="add">
          <ac:chgData name="Wellington Della Mura" userId="dcb2b95101399dc5" providerId="LiveId" clId="{EED396D3-4EAC-4C47-95B1-58F8C840FC7D}" dt="2022-07-19T08:54:00.045" v="794" actId="26606"/>
          <ac:spMkLst>
            <pc:docMk/>
            <pc:sldMk cId="3925858649" sldId="262"/>
            <ac:spMk id="30" creationId="{9F4444CE-BC8D-4D61-B303-4C05614E62AB}"/>
          </ac:spMkLst>
        </pc:spChg>
        <pc:spChg chg="add">
          <ac:chgData name="Wellington Della Mura" userId="dcb2b95101399dc5" providerId="LiveId" clId="{EED396D3-4EAC-4C47-95B1-58F8C840FC7D}" dt="2022-07-19T08:54:00.045" v="794" actId="26606"/>
          <ac:spMkLst>
            <pc:docMk/>
            <pc:sldMk cId="3925858649" sldId="262"/>
            <ac:spMk id="31" creationId="{62423CA5-E2E1-4789-B759-9906C1C94063}"/>
          </ac:spMkLst>
        </pc:spChg>
        <pc:spChg chg="add">
          <ac:chgData name="Wellington Della Mura" userId="dcb2b95101399dc5" providerId="LiveId" clId="{EED396D3-4EAC-4C47-95B1-58F8C840FC7D}" dt="2022-07-19T08:54:00.045" v="794" actId="26606"/>
          <ac:spMkLst>
            <pc:docMk/>
            <pc:sldMk cId="3925858649" sldId="262"/>
            <ac:spMk id="32" creationId="{73772B81-181F-48B7-8826-4D9686D15DF5}"/>
          </ac:spMkLst>
        </pc:spChg>
        <pc:spChg chg="add">
          <ac:chgData name="Wellington Della Mura" userId="dcb2b95101399dc5" providerId="LiveId" clId="{EED396D3-4EAC-4C47-95B1-58F8C840FC7D}" dt="2022-07-19T08:54:00.045" v="794" actId="26606"/>
          <ac:spMkLst>
            <pc:docMk/>
            <pc:sldMk cId="3925858649" sldId="262"/>
            <ac:spMk id="33" creationId="{B2205F6E-03C6-4E92-877C-E2482F6599AA}"/>
          </ac:spMkLst>
        </pc:spChg>
        <pc:picChg chg="add mod ord">
          <ac:chgData name="Wellington Della Mura" userId="dcb2b95101399dc5" providerId="LiveId" clId="{EED396D3-4EAC-4C47-95B1-58F8C840FC7D}" dt="2022-07-19T08:54:00.045" v="794" actId="26606"/>
          <ac:picMkLst>
            <pc:docMk/>
            <pc:sldMk cId="3925858649" sldId="262"/>
            <ac:picMk id="7" creationId="{EE4E6259-E840-7DD7-2C19-6B6FBE6E8646}"/>
          </ac:picMkLst>
        </pc:picChg>
        <pc:cxnChg chg="add del">
          <ac:chgData name="Wellington Della Mura" userId="dcb2b95101399dc5" providerId="LiveId" clId="{EED396D3-4EAC-4C47-95B1-58F8C840FC7D}" dt="2022-07-19T08:54:00.031" v="793" actId="26606"/>
          <ac:cxnSpMkLst>
            <pc:docMk/>
            <pc:sldMk cId="3925858649" sldId="262"/>
            <ac:cxnSpMk id="12" creationId="{64FA5DFF-7FE6-4855-84E6-DFA78EE978BD}"/>
          </ac:cxnSpMkLst>
        </pc:cxnChg>
        <pc:cxnChg chg="add del">
          <ac:chgData name="Wellington Della Mura" userId="dcb2b95101399dc5" providerId="LiveId" clId="{EED396D3-4EAC-4C47-95B1-58F8C840FC7D}" dt="2022-07-19T08:54:00.031" v="793" actId="26606"/>
          <ac:cxnSpMkLst>
            <pc:docMk/>
            <pc:sldMk cId="3925858649" sldId="262"/>
            <ac:cxnSpMk id="14" creationId="{2AFD8CBA-54A3-4363-991B-B9C631BBFA74}"/>
          </ac:cxnSpMkLst>
        </pc:cxnChg>
      </pc:sldChg>
      <pc:sldChg chg="addSp delSp modSp new mod">
        <pc:chgData name="Wellington Della Mura" userId="dcb2b95101399dc5" providerId="LiveId" clId="{EED396D3-4EAC-4C47-95B1-58F8C840FC7D}" dt="2022-07-19T09:00:46.927" v="917" actId="1035"/>
        <pc:sldMkLst>
          <pc:docMk/>
          <pc:sldMk cId="840081743" sldId="263"/>
        </pc:sldMkLst>
        <pc:spChg chg="mod">
          <ac:chgData name="Wellington Della Mura" userId="dcb2b95101399dc5" providerId="LiveId" clId="{EED396D3-4EAC-4C47-95B1-58F8C840FC7D}" dt="2022-07-19T08:55:37.657" v="831"/>
          <ac:spMkLst>
            <pc:docMk/>
            <pc:sldMk cId="840081743" sldId="263"/>
            <ac:spMk id="2" creationId="{33E0C8E9-44B5-B7F1-AAEB-36DDC66B2C53}"/>
          </ac:spMkLst>
        </pc:spChg>
        <pc:spChg chg="mod">
          <ac:chgData name="Wellington Della Mura" userId="dcb2b95101399dc5" providerId="LiveId" clId="{EED396D3-4EAC-4C47-95B1-58F8C840FC7D}" dt="2022-07-19T09:00:46.927" v="917" actId="1035"/>
          <ac:spMkLst>
            <pc:docMk/>
            <pc:sldMk cId="840081743" sldId="263"/>
            <ac:spMk id="3" creationId="{73F55F43-2C8D-2A5D-CD50-56E92CC5251E}"/>
          </ac:spMkLst>
        </pc:spChg>
        <pc:spChg chg="add del">
          <ac:chgData name="Wellington Della Mura" userId="dcb2b95101399dc5" providerId="LiveId" clId="{EED396D3-4EAC-4C47-95B1-58F8C840FC7D}" dt="2022-07-19T08:55:36.837" v="830" actId="22"/>
          <ac:spMkLst>
            <pc:docMk/>
            <pc:sldMk cId="840081743" sldId="263"/>
            <ac:spMk id="5" creationId="{B48A5779-3745-3549-C83F-C76B9269A018}"/>
          </ac:spMkLst>
        </pc:spChg>
        <pc:picChg chg="add mod">
          <ac:chgData name="Wellington Della Mura" userId="dcb2b95101399dc5" providerId="LiveId" clId="{EED396D3-4EAC-4C47-95B1-58F8C840FC7D}" dt="2022-07-19T09:00:41.700" v="906" actId="1076"/>
          <ac:picMkLst>
            <pc:docMk/>
            <pc:sldMk cId="840081743" sldId="263"/>
            <ac:picMk id="7" creationId="{46A9C352-6E95-9C6B-F904-572ED85C681E}"/>
          </ac:picMkLst>
        </pc:picChg>
      </pc:sldChg>
      <pc:sldChg chg="addSp modSp new mod">
        <pc:chgData name="Wellington Della Mura" userId="dcb2b95101399dc5" providerId="LiveId" clId="{EED396D3-4EAC-4C47-95B1-58F8C840FC7D}" dt="2022-07-19T09:05:16.519" v="1057" actId="14100"/>
        <pc:sldMkLst>
          <pc:docMk/>
          <pc:sldMk cId="99765794" sldId="264"/>
        </pc:sldMkLst>
        <pc:spChg chg="mod">
          <ac:chgData name="Wellington Della Mura" userId="dcb2b95101399dc5" providerId="LiveId" clId="{EED396D3-4EAC-4C47-95B1-58F8C840FC7D}" dt="2022-07-19T09:03:56.362" v="1046" actId="313"/>
          <ac:spMkLst>
            <pc:docMk/>
            <pc:sldMk cId="99765794" sldId="264"/>
            <ac:spMk id="2" creationId="{14C3FC6C-BDCF-3FCB-924F-92138FAB2E07}"/>
          </ac:spMkLst>
        </pc:spChg>
        <pc:spChg chg="mod">
          <ac:chgData name="Wellington Della Mura" userId="dcb2b95101399dc5" providerId="LiveId" clId="{EED396D3-4EAC-4C47-95B1-58F8C840FC7D}" dt="2022-07-19T09:02:58.899" v="1023" actId="21"/>
          <ac:spMkLst>
            <pc:docMk/>
            <pc:sldMk cId="99765794" sldId="264"/>
            <ac:spMk id="3" creationId="{FCA20BE6-FB68-C095-CC0A-DCB63A6F7ED3}"/>
          </ac:spMkLst>
        </pc:spChg>
        <pc:spChg chg="add mod">
          <ac:chgData name="Wellington Della Mura" userId="dcb2b95101399dc5" providerId="LiveId" clId="{EED396D3-4EAC-4C47-95B1-58F8C840FC7D}" dt="2022-07-19T09:05:16.519" v="1057" actId="14100"/>
          <ac:spMkLst>
            <pc:docMk/>
            <pc:sldMk cId="99765794" sldId="264"/>
            <ac:spMk id="5" creationId="{F4F0E784-AEDC-6AB3-06B8-D10F03100394}"/>
          </ac:spMkLst>
        </pc:spChg>
        <pc:picChg chg="add mod modCrop">
          <ac:chgData name="Wellington Della Mura" userId="dcb2b95101399dc5" providerId="LiveId" clId="{EED396D3-4EAC-4C47-95B1-58F8C840FC7D}" dt="2022-07-19T09:05:10.710" v="1055" actId="1076"/>
          <ac:picMkLst>
            <pc:docMk/>
            <pc:sldMk cId="99765794" sldId="264"/>
            <ac:picMk id="7" creationId="{C0BAAC83-16E9-427A-8DCF-D3EFDD8564A2}"/>
          </ac:picMkLst>
        </pc:picChg>
      </pc:sldChg>
      <pc:sldChg chg="addSp modSp new mod setBg">
        <pc:chgData name="Wellington Della Mura" userId="dcb2b95101399dc5" providerId="LiveId" clId="{EED396D3-4EAC-4C47-95B1-58F8C840FC7D}" dt="2022-07-19T09:08:13.646" v="1091" actId="1076"/>
        <pc:sldMkLst>
          <pc:docMk/>
          <pc:sldMk cId="2113711716" sldId="265"/>
        </pc:sldMkLst>
        <pc:spChg chg="mod">
          <ac:chgData name="Wellington Della Mura" userId="dcb2b95101399dc5" providerId="LiveId" clId="{EED396D3-4EAC-4C47-95B1-58F8C840FC7D}" dt="2022-07-19T09:08:10.588" v="1090" actId="14100"/>
          <ac:spMkLst>
            <pc:docMk/>
            <pc:sldMk cId="2113711716" sldId="265"/>
            <ac:spMk id="2" creationId="{C41D1D8C-F5D0-0A33-1C33-18FC3830119F}"/>
          </ac:spMkLst>
        </pc:spChg>
        <pc:spChg chg="mod">
          <ac:chgData name="Wellington Della Mura" userId="dcb2b95101399dc5" providerId="LiveId" clId="{EED396D3-4EAC-4C47-95B1-58F8C840FC7D}" dt="2022-07-19T09:07:51.062" v="1085" actId="21"/>
          <ac:spMkLst>
            <pc:docMk/>
            <pc:sldMk cId="2113711716" sldId="265"/>
            <ac:spMk id="3" creationId="{EEBADD3E-6650-5BFD-8DF6-7B18995F2DD1}"/>
          </ac:spMkLst>
        </pc:spChg>
        <pc:spChg chg="add mod">
          <ac:chgData name="Wellington Della Mura" userId="dcb2b95101399dc5" providerId="LiveId" clId="{EED396D3-4EAC-4C47-95B1-58F8C840FC7D}" dt="2022-07-19T09:08:03.705" v="1089" actId="123"/>
          <ac:spMkLst>
            <pc:docMk/>
            <pc:sldMk cId="2113711716" sldId="265"/>
            <ac:spMk id="7" creationId="{E39224A7-21E6-2340-E11C-4E11AE11454D}"/>
          </ac:spMkLst>
        </pc:spChg>
        <pc:picChg chg="add mod">
          <ac:chgData name="Wellington Della Mura" userId="dcb2b95101399dc5" providerId="LiveId" clId="{EED396D3-4EAC-4C47-95B1-58F8C840FC7D}" dt="2022-07-19T09:08:13.646" v="1091" actId="1076"/>
          <ac:picMkLst>
            <pc:docMk/>
            <pc:sldMk cId="2113711716" sldId="265"/>
            <ac:picMk id="5" creationId="{69A3625A-12DD-5E0D-8D61-0FCC46647982}"/>
          </ac:picMkLst>
        </pc:picChg>
      </pc:sldChg>
      <pc:sldChg chg="addSp delSp modSp new mod setBg">
        <pc:chgData name="Wellington Della Mura" userId="dcb2b95101399dc5" providerId="LiveId" clId="{EED396D3-4EAC-4C47-95B1-58F8C840FC7D}" dt="2022-07-19T09:15:08.764" v="1340" actId="20577"/>
        <pc:sldMkLst>
          <pc:docMk/>
          <pc:sldMk cId="2532843706" sldId="266"/>
        </pc:sldMkLst>
        <pc:spChg chg="mod">
          <ac:chgData name="Wellington Della Mura" userId="dcb2b95101399dc5" providerId="LiveId" clId="{EED396D3-4EAC-4C47-95B1-58F8C840FC7D}" dt="2022-07-19T09:12:38.469" v="1296" actId="26606"/>
          <ac:spMkLst>
            <pc:docMk/>
            <pc:sldMk cId="2532843706" sldId="266"/>
            <ac:spMk id="2" creationId="{3B148C44-1D27-F3AD-FEB2-2DDFFCF7B6B0}"/>
          </ac:spMkLst>
        </pc:spChg>
        <pc:spChg chg="mod">
          <ac:chgData name="Wellington Della Mura" userId="dcb2b95101399dc5" providerId="LiveId" clId="{EED396D3-4EAC-4C47-95B1-58F8C840FC7D}" dt="2022-07-19T09:15:08.764" v="1340" actId="20577"/>
          <ac:spMkLst>
            <pc:docMk/>
            <pc:sldMk cId="2532843706" sldId="266"/>
            <ac:spMk id="3" creationId="{6D3DE5FE-C63E-4888-AAC3-C37B8E342092}"/>
          </ac:spMkLst>
        </pc:spChg>
        <pc:spChg chg="add del">
          <ac:chgData name="Wellington Della Mura" userId="dcb2b95101399dc5" providerId="LiveId" clId="{EED396D3-4EAC-4C47-95B1-58F8C840FC7D}" dt="2022-07-19T09:08:27.279" v="1094" actId="22"/>
          <ac:spMkLst>
            <pc:docMk/>
            <pc:sldMk cId="2532843706" sldId="266"/>
            <ac:spMk id="5" creationId="{57FD852B-C1CE-4ACA-76FE-D377F65D3C59}"/>
          </ac:spMkLst>
        </pc:spChg>
        <pc:picChg chg="add del mod modCrop">
          <ac:chgData name="Wellington Della Mura" userId="dcb2b95101399dc5" providerId="LiveId" clId="{EED396D3-4EAC-4C47-95B1-58F8C840FC7D}" dt="2022-07-19T09:12:31.871" v="1294" actId="21"/>
          <ac:picMkLst>
            <pc:docMk/>
            <pc:sldMk cId="2532843706" sldId="266"/>
            <ac:picMk id="7" creationId="{EE5F8A58-F79C-77FA-7C5C-8D30257FAD2C}"/>
          </ac:picMkLst>
        </pc:picChg>
        <pc:picChg chg="add del mod">
          <ac:chgData name="Wellington Della Mura" userId="dcb2b95101399dc5" providerId="LiveId" clId="{EED396D3-4EAC-4C47-95B1-58F8C840FC7D}" dt="2022-07-19T09:13:56.116" v="1308" actId="478"/>
          <ac:picMkLst>
            <pc:docMk/>
            <pc:sldMk cId="2532843706" sldId="266"/>
            <ac:picMk id="8" creationId="{0FA39D71-B112-0DCA-1952-16DC6684E2F0}"/>
          </ac:picMkLst>
        </pc:picChg>
        <pc:picChg chg="add mod">
          <ac:chgData name="Wellington Della Mura" userId="dcb2b95101399dc5" providerId="LiveId" clId="{EED396D3-4EAC-4C47-95B1-58F8C840FC7D}" dt="2022-07-19T09:14:13.154" v="1312" actId="1076"/>
          <ac:picMkLst>
            <pc:docMk/>
            <pc:sldMk cId="2532843706" sldId="266"/>
            <ac:picMk id="10" creationId="{8B96FAE3-4E36-1B07-9DD4-4F9FC39819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957520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03316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9695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118243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5815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142236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900166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558657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10504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699323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03593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98957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871207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498105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605895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626845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July 19,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803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debyevan.com/webgl-water/" TargetMode="External"/><Relationship Id="rId7" Type="http://schemas.openxmlformats.org/officeDocument/2006/relationships/hyperlink" Target="https://js13kgames.com/games/xx142-b2exe/index.html" TargetMode="External"/><Relationship Id="rId2" Type="http://schemas.openxmlformats.org/officeDocument/2006/relationships/hyperlink" Target="https://akirodic.com/p/jellyfis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internetawesome.withgoogle.com/en_us/interland" TargetMode="External"/><Relationship Id="rId5" Type="http://schemas.openxmlformats.org/officeDocument/2006/relationships/hyperlink" Target="http://www.chaostoperfection.com/" TargetMode="External"/><Relationship Id="rId4" Type="http://schemas.openxmlformats.org/officeDocument/2006/relationships/hyperlink" Target="http://oos.moxiecode.com/js_webgl/particles_morp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hronos.org/webg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E44FC-12B0-F888-F01B-9D891B32D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pt-BR" sz="4800"/>
              <a:t>Uma introdução ao WebGL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4F4460-6AE0-19B1-AF71-9EA459140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pt-BR" b="1"/>
              <a:t>Parte 1: O que é </a:t>
            </a:r>
            <a:r>
              <a:rPr lang="pt-BR" b="1" err="1"/>
              <a:t>WebGL</a:t>
            </a:r>
            <a:endParaRPr lang="pt-BR" b="1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5BABC848-1AAA-4299-276C-88535151E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66"/>
          <a:stretch/>
        </p:blipFill>
        <p:spPr>
          <a:xfrm>
            <a:off x="985968" y="609600"/>
            <a:ext cx="8288033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D1D8C-F5D0-0A33-1C33-18FC3830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818202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800" dirty="0"/>
              <a:t>Câmeras, perspectiva, viewports e projeções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ADD3E-6650-5BFD-8DF6-7B18995F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dirty="0"/>
              <a:t>Cada cena renderizada requer um ponto de vista</a:t>
            </a:r>
          </a:p>
          <a:p>
            <a:pPr>
              <a:lnSpc>
                <a:spcPct val="90000"/>
              </a:lnSpc>
            </a:pPr>
            <a:r>
              <a:rPr lang="pt-PT" dirty="0"/>
              <a:t>Os sistemas 3D normalmente usam uma câmera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um objeto que define onde (em relação à cena) o usuário está posicionado e orientado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9A3625A-12DD-5E0D-8D61-0FCC4664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60" y="1641237"/>
            <a:ext cx="4602747" cy="35755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39224A7-21E6-2340-E11C-4E11AE11454D}"/>
              </a:ext>
            </a:extLst>
          </p:cNvPr>
          <p:cNvSpPr txBox="1"/>
          <p:nvPr/>
        </p:nvSpPr>
        <p:spPr>
          <a:xfrm>
            <a:off x="1832994" y="5301207"/>
            <a:ext cx="6098796" cy="840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PT" dirty="0"/>
              <a:t>As propriedades da câmera se combinam para entregar a imagem renderizada de uma cena 3D em uma viewport 2D definida pela janela ou tela. </a:t>
            </a:r>
          </a:p>
        </p:txBody>
      </p:sp>
    </p:spTree>
    <p:extLst>
      <p:ext uri="{BB962C8B-B14F-4D97-AF65-F5344CB8AC3E}">
        <p14:creationId xmlns:p14="http://schemas.microsoft.com/office/powerpoint/2010/main" val="211371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48C44-1D27-F3AD-FEB2-2DDFFCF7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b="1" dirty="0" err="1"/>
              <a:t>Shaders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DE5FE-C63E-4888-AAC3-C37B8E34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6" y="1576874"/>
            <a:ext cx="9778480" cy="20620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Para renderizar a malha é preciso definir como vértices</a:t>
            </a:r>
            <a:r>
              <a:rPr lang="pt-PT" dirty="0"/>
              <a:t>, transformações, materiais, luzes e a câmera interagem entre si para criar essa imagem.</a:t>
            </a:r>
          </a:p>
          <a:p>
            <a:pPr>
              <a:lnSpc>
                <a:spcPct val="90000"/>
              </a:lnSpc>
            </a:pPr>
            <a:r>
              <a:rPr lang="pt-BR" dirty="0" err="1"/>
              <a:t>Shader</a:t>
            </a:r>
            <a:r>
              <a:rPr lang="pt-BR" dirty="0"/>
              <a:t> </a:t>
            </a:r>
            <a:r>
              <a:rPr lang="pt-PT" dirty="0"/>
              <a:t>implementa algoritmos para obter os pixels de uma malha na tela.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Escritos em uma linguagem similar a C e são executados pela GPU</a:t>
            </a:r>
          </a:p>
          <a:p>
            <a:pPr>
              <a:lnSpc>
                <a:spcPct val="90000"/>
              </a:lnSpc>
            </a:pPr>
            <a:r>
              <a:rPr lang="pt-PT" dirty="0"/>
              <a:t>Com WebGL é preciso definir shaders </a:t>
            </a:r>
            <a:r>
              <a:rPr lang="pt-PT" sz="1800" dirty="0"/>
              <a:t>ou os gráficos não aparecerão na tela.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96FAE3-4E36-1B07-9DD4-4F9FC398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45" y="3386127"/>
            <a:ext cx="6073361" cy="34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5F98322-3BAC-24FB-F409-1D6577F0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t-BR" dirty="0" err="1"/>
              <a:t>WebGL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AB394-8434-EA40-979B-00CC9BF9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WebGL é um novo </a:t>
            </a:r>
            <a:r>
              <a:rPr lang="en-US" dirty="0" err="1"/>
              <a:t>padrão</a:t>
            </a:r>
            <a:r>
              <a:rPr lang="en-US" dirty="0"/>
              <a:t> para </a:t>
            </a:r>
            <a:r>
              <a:rPr lang="en-US" dirty="0" err="1"/>
              <a:t>síntese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3D </a:t>
            </a:r>
            <a:r>
              <a:rPr lang="en-US" dirty="0" err="1"/>
              <a:t>na</a:t>
            </a:r>
            <a:r>
              <a:rPr lang="en-US" dirty="0"/>
              <a:t> Web</a:t>
            </a:r>
          </a:p>
          <a:p>
            <a:r>
              <a:rPr lang="en-US" dirty="0"/>
              <a:t>Com </a:t>
            </a:r>
            <a:r>
              <a:rPr lang="en-US" dirty="0" err="1"/>
              <a:t>apenas</a:t>
            </a:r>
            <a:r>
              <a:rPr lang="en-US" dirty="0"/>
              <a:t> um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 err="1"/>
              <a:t>habilitado</a:t>
            </a:r>
            <a:r>
              <a:rPr lang="en-US" dirty="0"/>
              <a:t> com </a:t>
            </a:r>
            <a:r>
              <a:rPr lang="en-US" dirty="0" err="1"/>
              <a:t>Javascript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renderizar</a:t>
            </a:r>
            <a:r>
              <a:rPr lang="en-US" dirty="0"/>
              <a:t> imagens 3D</a:t>
            </a:r>
          </a:p>
          <a:p>
            <a:r>
              <a:rPr lang="en-US" dirty="0"/>
              <a:t>Antes dessa </a:t>
            </a:r>
            <a:r>
              <a:rPr lang="en-US" dirty="0" err="1"/>
              <a:t>tecnologia</a:t>
            </a:r>
            <a:r>
              <a:rPr lang="en-US" dirty="0"/>
              <a:t> era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instalar</a:t>
            </a:r>
            <a:r>
              <a:rPr lang="en-US" dirty="0"/>
              <a:t> plug-in e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complexas</a:t>
            </a:r>
            <a:endParaRPr lang="en-US" dirty="0"/>
          </a:p>
          <a:p>
            <a:r>
              <a:rPr lang="pt-PT" dirty="0"/>
              <a:t>WebGL faz parte da especificação do HTML5. </a:t>
            </a:r>
          </a:p>
          <a:p>
            <a:r>
              <a:rPr lang="pt-PT" dirty="0"/>
              <a:t>A API WebGL utiliza baixo nível para suas instruções (OpenGL). </a:t>
            </a:r>
          </a:p>
          <a:p>
            <a:r>
              <a:rPr lang="pt-PT" dirty="0"/>
              <a:t>Atualmente existem vários kits de ferramentas JavaScript que eliminam o trabalho pesado do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52973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38068-3392-D208-A9E6-25C544208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sz="1700" err="1"/>
              <a:t>WebGL</a:t>
            </a:r>
            <a:r>
              <a:rPr lang="pt-BR" sz="1700"/>
              <a:t> </a:t>
            </a:r>
            <a:r>
              <a:rPr lang="pt-BR" sz="1700" err="1"/>
              <a:t>Jellyfish</a:t>
            </a:r>
            <a:endParaRPr lang="pt-BR" sz="1700"/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700">
                <a:hlinkClick r:id="rId2"/>
              </a:rPr>
              <a:t>https://akirodic.com/p/jellyfish/</a:t>
            </a:r>
            <a:endParaRPr lang="pt-BR" sz="1700"/>
          </a:p>
          <a:p>
            <a:pPr>
              <a:lnSpc>
                <a:spcPct val="90000"/>
              </a:lnSpc>
            </a:pPr>
            <a:r>
              <a:rPr lang="pt-BR" sz="1700" err="1"/>
              <a:t>WebGL</a:t>
            </a:r>
            <a:r>
              <a:rPr lang="pt-BR" sz="1700"/>
              <a:t> </a:t>
            </a:r>
            <a:r>
              <a:rPr lang="pt-BR" sz="1700" err="1"/>
              <a:t>Water</a:t>
            </a:r>
            <a:endParaRPr lang="pt-BR" sz="1700"/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700">
                <a:hlinkClick r:id="rId3"/>
              </a:rPr>
              <a:t>https://madebyevan.com/webgl-water/</a:t>
            </a:r>
            <a:endParaRPr lang="pt-BR" sz="1700"/>
          </a:p>
          <a:p>
            <a:pPr>
              <a:lnSpc>
                <a:spcPct val="90000"/>
              </a:lnSpc>
            </a:pPr>
            <a:r>
              <a:rPr lang="pt-BR" sz="1700" err="1"/>
              <a:t>Particles</a:t>
            </a:r>
            <a:r>
              <a:rPr lang="pt-BR" sz="1700"/>
              <a:t> </a:t>
            </a:r>
            <a:r>
              <a:rPr lang="pt-BR" sz="1700" err="1"/>
              <a:t>Morph</a:t>
            </a:r>
            <a:endParaRPr lang="pt-BR" sz="1700"/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700">
                <a:hlinkClick r:id="rId4"/>
              </a:rPr>
              <a:t>http://oos.moxiecode.com/js_webgl/particles_morph/</a:t>
            </a:r>
            <a:endParaRPr lang="pt-BR" sz="1700"/>
          </a:p>
          <a:p>
            <a:pPr>
              <a:lnSpc>
                <a:spcPct val="90000"/>
              </a:lnSpc>
            </a:pPr>
            <a:r>
              <a:rPr lang="pt-BR" sz="1700" err="1"/>
              <a:t>Chaos</a:t>
            </a:r>
            <a:r>
              <a:rPr lang="pt-BR" sz="1700"/>
              <a:t> </a:t>
            </a:r>
            <a:r>
              <a:rPr lang="pt-BR" sz="1700" err="1"/>
              <a:t>to</a:t>
            </a:r>
            <a:r>
              <a:rPr lang="pt-BR" sz="1700"/>
              <a:t> </a:t>
            </a:r>
            <a:r>
              <a:rPr lang="pt-BR" sz="1700" err="1"/>
              <a:t>Perfection</a:t>
            </a:r>
            <a:endParaRPr lang="pt-BR" sz="1700"/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700">
                <a:hlinkClick r:id="rId5"/>
              </a:rPr>
              <a:t>http://www.chaostoperfection.com/</a:t>
            </a:r>
            <a:endParaRPr lang="pt-BR" sz="1700"/>
          </a:p>
          <a:p>
            <a:pPr>
              <a:lnSpc>
                <a:spcPct val="90000"/>
              </a:lnSpc>
            </a:pPr>
            <a:r>
              <a:rPr lang="pt-BR" sz="1700" err="1"/>
              <a:t>Interland</a:t>
            </a:r>
            <a:endParaRPr lang="pt-BR" sz="1700"/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700">
                <a:hlinkClick r:id="rId6"/>
              </a:rPr>
              <a:t>https://beinternetawesome.withgoogle.com/en_us/interland</a:t>
            </a:r>
            <a:endParaRPr lang="pt-BR" sz="1700"/>
          </a:p>
          <a:p>
            <a:pPr>
              <a:lnSpc>
                <a:spcPct val="90000"/>
              </a:lnSpc>
            </a:pPr>
            <a:r>
              <a:rPr lang="pt-BR" sz="1700"/>
              <a:t>xx142-b2.exe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700">
                <a:hlinkClick r:id="rId7"/>
              </a:rPr>
              <a:t>https://js13kgames.com/games/xx142-b2exe/index.html</a:t>
            </a:r>
            <a:endParaRPr lang="pt-BR" sz="1700"/>
          </a:p>
          <a:p>
            <a:pPr marL="0" indent="0">
              <a:lnSpc>
                <a:spcPct val="90000"/>
              </a:lnSpc>
              <a:buNone/>
            </a:pPr>
            <a:endParaRPr lang="pt-BR" sz="1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AAB68-58AF-949E-55E7-7B66D403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318508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7975B-2E88-D674-9958-5823FD5C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Técnicas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C2DC26-30F6-28A8-571A-64B69528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é desenvolvido e mantido pela </a:t>
            </a:r>
            <a:r>
              <a:rPr lang="pt-BR" dirty="0" err="1"/>
              <a:t>Khronos</a:t>
            </a:r>
            <a:r>
              <a:rPr lang="pt-BR" dirty="0"/>
              <a:t> </a:t>
            </a:r>
            <a:r>
              <a:rPr lang="pt-BR" dirty="0" err="1"/>
              <a:t>Group</a:t>
            </a:r>
            <a:endParaRPr lang="pt-BR" dirty="0"/>
          </a:p>
          <a:p>
            <a:pPr lvl="1"/>
            <a:r>
              <a:rPr lang="pt-BR" dirty="0"/>
              <a:t>Responsável também pelo OpenGL, COLLADA,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E0892B-A19F-1BB3-7E2F-CCDE6189F588}"/>
              </a:ext>
            </a:extLst>
          </p:cNvPr>
          <p:cNvSpPr txBox="1"/>
          <p:nvPr/>
        </p:nvSpPr>
        <p:spPr>
          <a:xfrm>
            <a:off x="677334" y="3456039"/>
            <a:ext cx="8944838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WebGL is a </a:t>
            </a:r>
            <a:r>
              <a:rPr lang="en-US" i="1" u="sng" dirty="0"/>
              <a:t>royalty-free</a:t>
            </a:r>
            <a:r>
              <a:rPr lang="en-US" i="1" dirty="0"/>
              <a:t>, cross-platform API that brings OpenGL ES 2.0 to the web as a 3D drawing context within HTML, exposed as low-level Document Object Model interfaces. </a:t>
            </a:r>
            <a:r>
              <a:rPr lang="en-US" i="1" u="sng" dirty="0"/>
              <a:t>It uses the OpenGL shading language</a:t>
            </a:r>
            <a:r>
              <a:rPr lang="en-US" i="1" dirty="0"/>
              <a:t>, GLSL ES, and can be cleanly combined with other web content that is layered on top or underneath the 3D content. It is ideally </a:t>
            </a:r>
            <a:r>
              <a:rPr lang="en-US" i="1" u="sng" dirty="0"/>
              <a:t>suited for dynamic 3D web applications</a:t>
            </a:r>
            <a:r>
              <a:rPr lang="en-US" i="1" dirty="0"/>
              <a:t> in the JavaScript programming language, and will be fully integrated in leading web browsers.</a:t>
            </a:r>
            <a:endParaRPr lang="pt-BR" i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0C7822-32CB-E0EC-899C-CFC00528470F}"/>
              </a:ext>
            </a:extLst>
          </p:cNvPr>
          <p:cNvSpPr txBox="1"/>
          <p:nvPr/>
        </p:nvSpPr>
        <p:spPr>
          <a:xfrm>
            <a:off x="574645" y="3086707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https://www.khronos.org/webgl/</a:t>
            </a:r>
            <a:r>
              <a:rPr lang="pt-BR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C506908-2A32-CF8C-4EC7-32B3EB90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404655"/>
            <a:ext cx="317226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9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7975B-2E88-D674-9958-5823FD5C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Técnicas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C2DC26-30F6-28A8-571A-64B69528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é uma API </a:t>
            </a:r>
          </a:p>
          <a:p>
            <a:pPr lvl="1"/>
            <a:r>
              <a:rPr lang="pt-BR" dirty="0"/>
              <a:t>Usamos Javascript e </a:t>
            </a:r>
            <a:r>
              <a:rPr lang="pt-BR" dirty="0" err="1"/>
              <a:t>canvas</a:t>
            </a:r>
            <a:endParaRPr lang="pt-BR" dirty="0"/>
          </a:p>
          <a:p>
            <a:r>
              <a:rPr lang="pt-BR" dirty="0"/>
              <a:t>É uma especificação baseada em OpenGL ES 2.0</a:t>
            </a:r>
          </a:p>
          <a:p>
            <a:pPr lvl="1"/>
            <a:r>
              <a:rPr lang="pt-BR" dirty="0"/>
              <a:t>Compatível com todo material OpenGL existente</a:t>
            </a:r>
          </a:p>
          <a:p>
            <a:r>
              <a:rPr lang="pt-BR" dirty="0"/>
              <a:t>Pode ser combinado com outros conteúdos Web</a:t>
            </a:r>
          </a:p>
          <a:p>
            <a:pPr lvl="1"/>
            <a:r>
              <a:rPr lang="pt-BR" dirty="0"/>
              <a:t>DOM, BOM, CSS, HTML5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44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AAFD2-29EF-AFA6-4594-F5C449CE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importantes sobre gráficos 3D</a:t>
            </a:r>
            <a:br>
              <a:rPr lang="pt-BR" dirty="0"/>
            </a:br>
            <a:r>
              <a:rPr lang="pt-BR" sz="2400" dirty="0"/>
              <a:t>Sistema de Coordenadas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3DA8D4-4015-FF75-1043-1A2A8BDD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67" y="2160589"/>
            <a:ext cx="5586201" cy="421563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FBD0BCB-56E1-2958-9779-B7A00FD9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8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84321-9F29-F90F-2CED-E5FB83F5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Malhas, polígonos e vértices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A94ED-6E17-D0EE-D08C-20D4ECDD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36" y="2160590"/>
            <a:ext cx="5131837" cy="43615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000" dirty="0">
                <a:solidFill>
                  <a:schemeClr val="bg1"/>
                </a:solidFill>
              </a:rPr>
              <a:t>Uma malha é um objeto composto por uma ou mais formas poligonais</a:t>
            </a:r>
          </a:p>
          <a:p>
            <a:pPr lvl="1">
              <a:lnSpc>
                <a:spcPct val="90000"/>
              </a:lnSpc>
            </a:pPr>
            <a:r>
              <a:rPr lang="pt-PT" sz="1800" dirty="0">
                <a:solidFill>
                  <a:schemeClr val="bg1"/>
                </a:solidFill>
              </a:rPr>
              <a:t>Construídas a partir de vértices (x, y, z)</a:t>
            </a:r>
          </a:p>
          <a:p>
            <a:pPr lvl="1">
              <a:lnSpc>
                <a:spcPct val="90000"/>
              </a:lnSpc>
            </a:pPr>
            <a:r>
              <a:rPr lang="pt-PT" sz="1800" dirty="0">
                <a:solidFill>
                  <a:schemeClr val="bg1"/>
                </a:solidFill>
              </a:rPr>
              <a:t>Definindo posições no espaço 3D</a:t>
            </a:r>
          </a:p>
          <a:p>
            <a:pPr>
              <a:lnSpc>
                <a:spcPct val="90000"/>
              </a:lnSpc>
            </a:pPr>
            <a:r>
              <a:rPr lang="pt-PT" sz="2000" dirty="0">
                <a:solidFill>
                  <a:schemeClr val="bg1"/>
                </a:solidFill>
              </a:rPr>
              <a:t>Os polígonos mais usados em malhas são</a:t>
            </a:r>
          </a:p>
          <a:p>
            <a:pPr lvl="1">
              <a:lnSpc>
                <a:spcPct val="90000"/>
              </a:lnSpc>
            </a:pPr>
            <a:r>
              <a:rPr lang="pt-PT" sz="2000" dirty="0">
                <a:solidFill>
                  <a:schemeClr val="bg1"/>
                </a:solidFill>
              </a:rPr>
              <a:t>triângulos (três vértices)</a:t>
            </a:r>
          </a:p>
          <a:p>
            <a:pPr lvl="1">
              <a:lnSpc>
                <a:spcPct val="90000"/>
              </a:lnSpc>
            </a:pPr>
            <a:r>
              <a:rPr lang="pt-PT" sz="2000" dirty="0">
                <a:solidFill>
                  <a:schemeClr val="bg1"/>
                </a:solidFill>
              </a:rPr>
              <a:t>quadrilateros (quatro vértices)</a:t>
            </a:r>
          </a:p>
          <a:p>
            <a:pPr>
              <a:lnSpc>
                <a:spcPct val="90000"/>
              </a:lnSpc>
            </a:pPr>
            <a:r>
              <a:rPr lang="pt-PT" sz="2000" dirty="0">
                <a:solidFill>
                  <a:schemeClr val="bg1"/>
                </a:solidFill>
              </a:rPr>
              <a:t>As malhas 3D são frequentemente chamadas de modelos.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4E6259-E840-7DD7-2C19-6B6FBE6E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93" y="972608"/>
            <a:ext cx="3944716" cy="4900269"/>
          </a:xfrm>
          <a:prstGeom prst="rect">
            <a:avLst/>
          </a:prstGeom>
        </p:spPr>
      </p:pic>
      <p:sp>
        <p:nvSpPr>
          <p:cNvPr id="33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5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0C8E9-44B5-B7F1-AAEB-36DDC66B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Materiais, texturas e luzes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55F43-2C8D-2A5D-CD50-56E92CC5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642"/>
            <a:ext cx="9353074" cy="3880773"/>
          </a:xfrm>
        </p:spPr>
        <p:txBody>
          <a:bodyPr>
            <a:normAutofit/>
          </a:bodyPr>
          <a:lstStyle/>
          <a:p>
            <a:r>
              <a:rPr lang="pt-PT" dirty="0"/>
              <a:t>A superfície de uma malha é definida usando atributos adicionais</a:t>
            </a:r>
          </a:p>
          <a:p>
            <a:pPr lvl="1"/>
            <a:r>
              <a:rPr lang="pt-PT" dirty="0"/>
              <a:t>cor sólida ou complexas informações </a:t>
            </a:r>
          </a:p>
          <a:p>
            <a:pPr lvl="1"/>
            <a:r>
              <a:rPr lang="pt-PT" dirty="0"/>
              <a:t>como a luz reflete no objeto ou quão brilhante o objeto parece</a:t>
            </a:r>
          </a:p>
          <a:p>
            <a:r>
              <a:rPr lang="pt-PT" dirty="0"/>
              <a:t>Podem ser representadas usando bitmaps (mapas de textura ou texturas)</a:t>
            </a:r>
          </a:p>
          <a:p>
            <a:r>
              <a:rPr lang="pt-PT" dirty="0"/>
              <a:t>Texturas: aparência literal da superfície</a:t>
            </a:r>
          </a:p>
          <a:p>
            <a:pPr lvl="1"/>
            <a:r>
              <a:rPr lang="pt-PT" dirty="0"/>
              <a:t>podem ser combinadas com outras texturas para obter efeitos sofisticados. </a:t>
            </a:r>
          </a:p>
          <a:p>
            <a:r>
              <a:rPr lang="pt-PT" dirty="0"/>
              <a:t>As propriedades da superfície de uma malha são chamadas de materiais. </a:t>
            </a:r>
          </a:p>
          <a:p>
            <a:r>
              <a:rPr lang="pt-PT" dirty="0"/>
              <a:t>Os materiais normalmente dependem da presença de uma ou mais luzes que definem como uma cena é iluminada.</a:t>
            </a:r>
            <a:endParaRPr lang="pt-BR" dirty="0"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46A9C352-6E95-9C6B-F904-572ED85C6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92" y="4767684"/>
            <a:ext cx="7143167" cy="20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8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3FC6C-BDCF-3FCB-924F-92138FA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e 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20BE6-FB68-C095-CC0A-DCB63A6F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As malhas 3D são definidas pelas posições de seus vértices</a:t>
            </a:r>
          </a:p>
          <a:p>
            <a:r>
              <a:rPr lang="pt-PT" dirty="0"/>
              <a:t>É muito complexo alterar as posições dos vértices para gerar movimento</a:t>
            </a:r>
          </a:p>
          <a:p>
            <a:r>
              <a:rPr lang="pt-PT" dirty="0"/>
              <a:t>A maioria dos sistemas 3D suporta transformações</a:t>
            </a:r>
          </a:p>
          <a:p>
            <a:r>
              <a:rPr lang="pt-PT" dirty="0"/>
              <a:t>Permitem que uma malha renderizada seja dimensionada, girada e </a:t>
            </a:r>
            <a:r>
              <a:rPr lang="pt-BR" dirty="0"/>
              <a:t>movimentada </a:t>
            </a:r>
            <a:r>
              <a:rPr lang="pt-PT" dirty="0"/>
              <a:t>sem realmente alterar nenhum valor em seus vértices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F0E784-AEDC-6AB3-06B8-D10F03100394}"/>
              </a:ext>
            </a:extLst>
          </p:cNvPr>
          <p:cNvSpPr txBox="1"/>
          <p:nvPr/>
        </p:nvSpPr>
        <p:spPr>
          <a:xfrm>
            <a:off x="784370" y="4240283"/>
            <a:ext cx="416513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PT" dirty="0"/>
              <a:t>Uma transformação é representada por uma matriz formada de valores usados ​​para calcular as posições transformadas dos vértices. </a:t>
            </a:r>
            <a:endParaRPr lang="pt-BR" dirty="0"/>
          </a:p>
        </p:txBody>
      </p:sp>
      <p:pic>
        <p:nvPicPr>
          <p:cNvPr id="7" name="Imagem 6" descr="Gráfico, Gráfico de radar&#10;&#10;Descrição gerada automaticamente">
            <a:extLst>
              <a:ext uri="{FF2B5EF4-FFF2-40B4-BE49-F238E27FC236}">
                <a16:creationId xmlns:a16="http://schemas.microsoft.com/office/drawing/2014/main" id="{C0BAAC83-16E9-427A-8DCF-D3EFDD856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9" t="6850" r="16465" b="10581"/>
          <a:stretch/>
        </p:blipFill>
        <p:spPr>
          <a:xfrm>
            <a:off x="5161469" y="4240283"/>
            <a:ext cx="2636071" cy="23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57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703</TotalTime>
  <Words>676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Uma introdução ao WebGL</vt:lpstr>
      <vt:lpstr>WebGL</vt:lpstr>
      <vt:lpstr>Exemplos</vt:lpstr>
      <vt:lpstr>Definições Técnicas</vt:lpstr>
      <vt:lpstr>Definições Técnicas</vt:lpstr>
      <vt:lpstr>Conceitos importantes sobre gráficos 3D Sistema de Coordenadas</vt:lpstr>
      <vt:lpstr>Malhas, polígonos e vértices</vt:lpstr>
      <vt:lpstr>Materiais, texturas e luzes</vt:lpstr>
      <vt:lpstr>Transformações e Matrizes</vt:lpstr>
      <vt:lpstr>Câmeras, perspectiva, viewports e projeções</vt:lpstr>
      <vt:lpstr>Shaders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introdução ao WebGL</dc:title>
  <dc:creator>Wellington Della Mura</dc:creator>
  <cp:lastModifiedBy>Wellington Della Mura</cp:lastModifiedBy>
  <cp:revision>1</cp:revision>
  <dcterms:created xsi:type="dcterms:W3CDTF">2022-07-18T21:31:17Z</dcterms:created>
  <dcterms:modified xsi:type="dcterms:W3CDTF">2022-07-19T09:15:17Z</dcterms:modified>
</cp:coreProperties>
</file>