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0" r:id="rId3"/>
    <p:sldId id="278"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3C78BC-1C8D-46C8-AA15-696329E9E39B}" v="14" dt="2023-01-05T18:55:08.6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34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jain El-saeed" userId="5124d1ae9e3b1b16" providerId="LiveId" clId="{DA3C78BC-1C8D-46C8-AA15-696329E9E39B}"/>
    <pc:docChg chg="custSel modSld sldOrd">
      <pc:chgData name="Lujain El-saeed" userId="5124d1ae9e3b1b16" providerId="LiveId" clId="{DA3C78BC-1C8D-46C8-AA15-696329E9E39B}" dt="2023-01-05T19:07:03.410" v="58" actId="20577"/>
      <pc:docMkLst>
        <pc:docMk/>
      </pc:docMkLst>
      <pc:sldChg chg="ord">
        <pc:chgData name="Lujain El-saeed" userId="5124d1ae9e3b1b16" providerId="LiveId" clId="{DA3C78BC-1C8D-46C8-AA15-696329E9E39B}" dt="2023-01-05T18:27:25.314" v="1"/>
        <pc:sldMkLst>
          <pc:docMk/>
          <pc:sldMk cId="1214085720" sldId="256"/>
        </pc:sldMkLst>
      </pc:sldChg>
      <pc:sldChg chg="modSp mod">
        <pc:chgData name="Lujain El-saeed" userId="5124d1ae9e3b1b16" providerId="LiveId" clId="{DA3C78BC-1C8D-46C8-AA15-696329E9E39B}" dt="2023-01-05T18:53:44.360" v="42" actId="1076"/>
        <pc:sldMkLst>
          <pc:docMk/>
          <pc:sldMk cId="1129530962" sldId="270"/>
        </pc:sldMkLst>
        <pc:spChg chg="mod">
          <ac:chgData name="Lujain El-saeed" userId="5124d1ae9e3b1b16" providerId="LiveId" clId="{DA3C78BC-1C8D-46C8-AA15-696329E9E39B}" dt="2023-01-05T18:53:44.360" v="42" actId="1076"/>
          <ac:spMkLst>
            <pc:docMk/>
            <pc:sldMk cId="1129530962" sldId="270"/>
            <ac:spMk id="3" creationId="{2FBA4D78-1FEF-236B-4E5A-3CF83AAD6D99}"/>
          </ac:spMkLst>
        </pc:spChg>
        <pc:spChg chg="mod">
          <ac:chgData name="Lujain El-saeed" userId="5124d1ae9e3b1b16" providerId="LiveId" clId="{DA3C78BC-1C8D-46C8-AA15-696329E9E39B}" dt="2023-01-05T18:51:21.552" v="34" actId="1076"/>
          <ac:spMkLst>
            <pc:docMk/>
            <pc:sldMk cId="1129530962" sldId="270"/>
            <ac:spMk id="11" creationId="{42D33CA9-5C18-DF8E-F98C-B2195977E000}"/>
          </ac:spMkLst>
        </pc:spChg>
        <pc:spChg chg="mod">
          <ac:chgData name="Lujain El-saeed" userId="5124d1ae9e3b1b16" providerId="LiveId" clId="{DA3C78BC-1C8D-46C8-AA15-696329E9E39B}" dt="2023-01-05T18:50:58.374" v="30" actId="1076"/>
          <ac:spMkLst>
            <pc:docMk/>
            <pc:sldMk cId="1129530962" sldId="270"/>
            <ac:spMk id="40" creationId="{EC575D5A-00FB-621A-248F-AE7CDA795263}"/>
          </ac:spMkLst>
        </pc:spChg>
        <pc:spChg chg="mod">
          <ac:chgData name="Lujain El-saeed" userId="5124d1ae9e3b1b16" providerId="LiveId" clId="{DA3C78BC-1C8D-46C8-AA15-696329E9E39B}" dt="2023-01-05T18:51:16.822" v="33" actId="1076"/>
          <ac:spMkLst>
            <pc:docMk/>
            <pc:sldMk cId="1129530962" sldId="270"/>
            <ac:spMk id="51" creationId="{229B4C81-C7B7-EC81-AED0-0FBF5A14D6EE}"/>
          </ac:spMkLst>
        </pc:spChg>
        <pc:picChg chg="mod">
          <ac:chgData name="Lujain El-saeed" userId="5124d1ae9e3b1b16" providerId="LiveId" clId="{DA3C78BC-1C8D-46C8-AA15-696329E9E39B}" dt="2023-01-05T18:51:02.895" v="31" actId="1076"/>
          <ac:picMkLst>
            <pc:docMk/>
            <pc:sldMk cId="1129530962" sldId="270"/>
            <ac:picMk id="7" creationId="{753904A9-2F31-22F0-176F-73528B2A3E6F}"/>
          </ac:picMkLst>
        </pc:picChg>
        <pc:picChg chg="mod">
          <ac:chgData name="Lujain El-saeed" userId="5124d1ae9e3b1b16" providerId="LiveId" clId="{DA3C78BC-1C8D-46C8-AA15-696329E9E39B}" dt="2023-01-05T18:51:14.249" v="32" actId="1076"/>
          <ac:picMkLst>
            <pc:docMk/>
            <pc:sldMk cId="1129530962" sldId="270"/>
            <ac:picMk id="8" creationId="{D115B8F8-FDBD-15D7-143D-98A8FA2D4D3B}"/>
          </ac:picMkLst>
        </pc:picChg>
        <pc:picChg chg="mod">
          <ac:chgData name="Lujain El-saeed" userId="5124d1ae9e3b1b16" providerId="LiveId" clId="{DA3C78BC-1C8D-46C8-AA15-696329E9E39B}" dt="2023-01-05T18:50:56.566" v="29" actId="1076"/>
          <ac:picMkLst>
            <pc:docMk/>
            <pc:sldMk cId="1129530962" sldId="270"/>
            <ac:picMk id="56" creationId="{EE5CBA91-1027-5A45-83EB-BC456F6D26DB}"/>
          </ac:picMkLst>
        </pc:picChg>
      </pc:sldChg>
      <pc:sldChg chg="addSp modSp mod">
        <pc:chgData name="Lujain El-saeed" userId="5124d1ae9e3b1b16" providerId="LiveId" clId="{DA3C78BC-1C8D-46C8-AA15-696329E9E39B}" dt="2023-01-05T19:07:03.410" v="58" actId="20577"/>
        <pc:sldMkLst>
          <pc:docMk/>
          <pc:sldMk cId="887901022" sldId="278"/>
        </pc:sldMkLst>
        <pc:spChg chg="mod">
          <ac:chgData name="Lujain El-saeed" userId="5124d1ae9e3b1b16" providerId="LiveId" clId="{DA3C78BC-1C8D-46C8-AA15-696329E9E39B}" dt="2023-01-05T19:07:03.410" v="58" actId="20577"/>
          <ac:spMkLst>
            <pc:docMk/>
            <pc:sldMk cId="887901022" sldId="278"/>
            <ac:spMk id="2" creationId="{B2BB5D22-7511-D525-705C-9BCC98B90D7D}"/>
          </ac:spMkLst>
        </pc:spChg>
        <pc:picChg chg="add mod">
          <ac:chgData name="Lujain El-saeed" userId="5124d1ae9e3b1b16" providerId="LiveId" clId="{DA3C78BC-1C8D-46C8-AA15-696329E9E39B}" dt="2023-01-05T18:48:52.830" v="14" actId="1076"/>
          <ac:picMkLst>
            <pc:docMk/>
            <pc:sldMk cId="887901022" sldId="278"/>
            <ac:picMk id="3" creationId="{53E59765-748F-68A6-0086-E7A515A3316B}"/>
          </ac:picMkLst>
        </pc:picChg>
        <pc:picChg chg="add mod">
          <ac:chgData name="Lujain El-saeed" userId="5124d1ae9e3b1b16" providerId="LiveId" clId="{DA3C78BC-1C8D-46C8-AA15-696329E9E39B}" dt="2023-01-05T18:50:16.228" v="23" actId="1076"/>
          <ac:picMkLst>
            <pc:docMk/>
            <pc:sldMk cId="887901022" sldId="278"/>
            <ac:picMk id="5" creationId="{FB2A629F-AEF7-D4AB-51D3-B5ACC5056E3A}"/>
          </ac:picMkLst>
        </pc:picChg>
        <pc:picChg chg="add mod">
          <ac:chgData name="Lujain El-saeed" userId="5124d1ae9e3b1b16" providerId="LiveId" clId="{DA3C78BC-1C8D-46C8-AA15-696329E9E39B}" dt="2023-01-05T18:52:13.740" v="36" actId="1076"/>
          <ac:picMkLst>
            <pc:docMk/>
            <pc:sldMk cId="887901022" sldId="278"/>
            <ac:picMk id="7" creationId="{39A6FED9-7CE5-90D2-3FA0-50D63DA9F85B}"/>
          </ac:picMkLst>
        </pc:picChg>
        <pc:picChg chg="add mod">
          <ac:chgData name="Lujain El-saeed" userId="5124d1ae9e3b1b16" providerId="LiveId" clId="{DA3C78BC-1C8D-46C8-AA15-696329E9E39B}" dt="2023-01-05T18:53:28.564" v="41" actId="1076"/>
          <ac:picMkLst>
            <pc:docMk/>
            <pc:sldMk cId="887901022" sldId="278"/>
            <ac:picMk id="10" creationId="{C40BD5A2-61A5-730B-0FEF-B476FB615F05}"/>
          </ac:picMkLst>
        </pc:picChg>
      </pc:sldChg>
      <pc:sldChg chg="addSp delSp modSp mod">
        <pc:chgData name="Lujain El-saeed" userId="5124d1ae9e3b1b16" providerId="LiveId" clId="{DA3C78BC-1C8D-46C8-AA15-696329E9E39B}" dt="2023-01-05T18:54:18.899" v="46" actId="14100"/>
        <pc:sldMkLst>
          <pc:docMk/>
          <pc:sldMk cId="912528730" sldId="280"/>
        </pc:sldMkLst>
        <pc:spChg chg="del">
          <ac:chgData name="Lujain El-saeed" userId="5124d1ae9e3b1b16" providerId="LiveId" clId="{DA3C78BC-1C8D-46C8-AA15-696329E9E39B}" dt="2023-01-05T18:53:57.452" v="43" actId="26606"/>
          <ac:spMkLst>
            <pc:docMk/>
            <pc:sldMk cId="912528730" sldId="280"/>
            <ac:spMk id="8" creationId="{89EA1C73-6F97-A262-5224-474A6FE19616}"/>
          </ac:spMkLst>
        </pc:spChg>
        <pc:graphicFrameChg chg="add mod">
          <ac:chgData name="Lujain El-saeed" userId="5124d1ae9e3b1b16" providerId="LiveId" clId="{DA3C78BC-1C8D-46C8-AA15-696329E9E39B}" dt="2023-01-05T18:54:18.899" v="46" actId="14100"/>
          <ac:graphicFrameMkLst>
            <pc:docMk/>
            <pc:sldMk cId="912528730" sldId="280"/>
            <ac:graphicFrameMk id="10" creationId="{2784CAFF-C0EB-A147-6F24-24BF08E6FF16}"/>
          </ac:graphicFrameMkLst>
        </pc:graphicFrameChg>
        <pc:picChg chg="add mod">
          <ac:chgData name="Lujain El-saeed" userId="5124d1ae9e3b1b16" providerId="LiveId" clId="{DA3C78BC-1C8D-46C8-AA15-696329E9E39B}" dt="2023-01-05T18:50:07.443" v="22" actId="1076"/>
          <ac:picMkLst>
            <pc:docMk/>
            <pc:sldMk cId="912528730" sldId="280"/>
            <ac:picMk id="2" creationId="{9B41A0F3-3629-FE26-01A9-84A810F4E8C6}"/>
          </ac:picMkLst>
        </pc:picChg>
      </pc:sldChg>
      <pc:sldChg chg="addSp delSp modSp mod">
        <pc:chgData name="Lujain El-saeed" userId="5124d1ae9e3b1b16" providerId="LiveId" clId="{DA3C78BC-1C8D-46C8-AA15-696329E9E39B}" dt="2023-01-05T18:55:36.862" v="53" actId="1076"/>
        <pc:sldMkLst>
          <pc:docMk/>
          <pc:sldMk cId="240063120" sldId="281"/>
        </pc:sldMkLst>
        <pc:spChg chg="mod">
          <ac:chgData name="Lujain El-saeed" userId="5124d1ae9e3b1b16" providerId="LiveId" clId="{DA3C78BC-1C8D-46C8-AA15-696329E9E39B}" dt="2023-01-05T18:55:36.862" v="53" actId="1076"/>
          <ac:spMkLst>
            <pc:docMk/>
            <pc:sldMk cId="240063120" sldId="281"/>
            <ac:spMk id="3" creationId="{0ED99497-B776-6CFD-2F42-F69C312D0B23}"/>
          </ac:spMkLst>
        </pc:spChg>
        <pc:spChg chg="del">
          <ac:chgData name="Lujain El-saeed" userId="5124d1ae9e3b1b16" providerId="LiveId" clId="{DA3C78BC-1C8D-46C8-AA15-696329E9E39B}" dt="2023-01-05T18:54:33.817" v="47" actId="26606"/>
          <ac:spMkLst>
            <pc:docMk/>
            <pc:sldMk cId="240063120" sldId="281"/>
            <ac:spMk id="8" creationId="{89EA1C73-6F97-A262-5224-474A6FE19616}"/>
          </ac:spMkLst>
        </pc:spChg>
        <pc:graphicFrameChg chg="add mod modGraphic">
          <ac:chgData name="Lujain El-saeed" userId="5124d1ae9e3b1b16" providerId="LiveId" clId="{DA3C78BC-1C8D-46C8-AA15-696329E9E39B}" dt="2023-01-05T18:55:34.747" v="52" actId="207"/>
          <ac:graphicFrameMkLst>
            <pc:docMk/>
            <pc:sldMk cId="240063120" sldId="281"/>
            <ac:graphicFrameMk id="10" creationId="{5AFA960F-60A0-C590-C444-A1819872938A}"/>
          </ac:graphicFrameMkLst>
        </pc:graphicFrameChg>
        <pc:picChg chg="add mod">
          <ac:chgData name="Lujain El-saeed" userId="5124d1ae9e3b1b16" providerId="LiveId" clId="{DA3C78BC-1C8D-46C8-AA15-696329E9E39B}" dt="2023-01-05T18:54:33.817" v="47" actId="26606"/>
          <ac:picMkLst>
            <pc:docMk/>
            <pc:sldMk cId="240063120" sldId="281"/>
            <ac:picMk id="4" creationId="{22D7AE16-3E1D-8069-F770-9EF17108AAAA}"/>
          </ac:picMkLst>
        </pc:picChg>
      </pc:sldChg>
      <pc:sldChg chg="addSp modSp mod">
        <pc:chgData name="Lujain El-saeed" userId="5124d1ae9e3b1b16" providerId="LiveId" clId="{DA3C78BC-1C8D-46C8-AA15-696329E9E39B}" dt="2023-01-05T18:49:49.181" v="18" actId="1076"/>
        <pc:sldMkLst>
          <pc:docMk/>
          <pc:sldMk cId="557395132" sldId="282"/>
        </pc:sldMkLst>
        <pc:picChg chg="add mod">
          <ac:chgData name="Lujain El-saeed" userId="5124d1ae9e3b1b16" providerId="LiveId" clId="{DA3C78BC-1C8D-46C8-AA15-696329E9E39B}" dt="2023-01-05T18:49:49.181" v="18" actId="1076"/>
          <ac:picMkLst>
            <pc:docMk/>
            <pc:sldMk cId="557395132" sldId="282"/>
            <ac:picMk id="4" creationId="{7A17F46D-1C65-E3D8-1FAB-22B61A3DED8C}"/>
          </ac:picMkLst>
        </pc:picChg>
      </pc:sldChg>
      <pc:sldChg chg="addSp modSp mod">
        <pc:chgData name="Lujain El-saeed" userId="5124d1ae9e3b1b16" providerId="LiveId" clId="{DA3C78BC-1C8D-46C8-AA15-696329E9E39B}" dt="2023-01-05T18:52:28.176" v="38" actId="1076"/>
        <pc:sldMkLst>
          <pc:docMk/>
          <pc:sldMk cId="17221429" sldId="284"/>
        </pc:sldMkLst>
        <pc:picChg chg="add mod">
          <ac:chgData name="Lujain El-saeed" userId="5124d1ae9e3b1b16" providerId="LiveId" clId="{DA3C78BC-1C8D-46C8-AA15-696329E9E39B}" dt="2023-01-05T18:52:28.176" v="38" actId="1076"/>
          <ac:picMkLst>
            <pc:docMk/>
            <pc:sldMk cId="17221429" sldId="284"/>
            <ac:picMk id="2" creationId="{40C504DB-3E54-D2D4-9656-1758F84A69DA}"/>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01CE56-B175-4E97-9485-B8C337026292}" type="doc">
      <dgm:prSet loTypeId="urn:microsoft.com/office/officeart/2005/8/layout/default" loCatId="list" qsTypeId="urn:microsoft.com/office/officeart/2005/8/quickstyle/simple3" qsCatId="simple" csTypeId="urn:microsoft.com/office/officeart/2005/8/colors/colorful1" csCatId="colorful" phldr="1"/>
      <dgm:spPr/>
      <dgm:t>
        <a:bodyPr/>
        <a:lstStyle/>
        <a:p>
          <a:endParaRPr lang="en-US"/>
        </a:p>
      </dgm:t>
    </dgm:pt>
    <dgm:pt modelId="{0E0C67D2-B193-4137-9141-AFB8A26570AC}">
      <dgm:prSet phldrT="[Text]" custT="1"/>
      <dgm:spPr/>
      <dgm:t>
        <a:bodyPr/>
        <a:lstStyle/>
        <a:p>
          <a:r>
            <a:rPr lang="en-US" sz="3400" b="0" dirty="0">
              <a:latin typeface="Arial" panose="020B0604020202020204" pitchFamily="34" charset="0"/>
              <a:cs typeface="Arial" panose="020B0604020202020204" pitchFamily="34" charset="0"/>
            </a:rPr>
            <a:t>                          </a:t>
          </a:r>
          <a:r>
            <a:rPr lang="en-US" sz="3200" b="0" dirty="0">
              <a:latin typeface="Arial" panose="020B0604020202020204" pitchFamily="34" charset="0"/>
              <a:cs typeface="Arial" panose="020B0604020202020204" pitchFamily="34" charset="0"/>
            </a:rPr>
            <a:t>Project idea </a:t>
          </a:r>
          <a:endParaRPr lang="en-US" sz="3400" b="0" dirty="0">
            <a:latin typeface="Arial" panose="020B0604020202020204" pitchFamily="34" charset="0"/>
            <a:cs typeface="Arial" panose="020B0604020202020204" pitchFamily="34" charset="0"/>
          </a:endParaRPr>
        </a:p>
      </dgm:t>
    </dgm:pt>
    <dgm:pt modelId="{A69A1C49-DAC6-4F90-9C81-44C910E0FA07}" type="parTrans" cxnId="{7A6AAD59-13B9-4F88-B9BF-D1E2FE9854A6}">
      <dgm:prSet/>
      <dgm:spPr/>
      <dgm:t>
        <a:bodyPr/>
        <a:lstStyle/>
        <a:p>
          <a:endParaRPr lang="en-US"/>
        </a:p>
      </dgm:t>
    </dgm:pt>
    <dgm:pt modelId="{60E216D9-65A4-40B6-AED6-562FCD558B1E}" type="sibTrans" cxnId="{7A6AAD59-13B9-4F88-B9BF-D1E2FE9854A6}">
      <dgm:prSet/>
      <dgm:spPr/>
      <dgm:t>
        <a:bodyPr/>
        <a:lstStyle/>
        <a:p>
          <a:endParaRPr lang="en-US"/>
        </a:p>
      </dgm:t>
    </dgm:pt>
    <dgm:pt modelId="{AB4064B1-4C5E-4FB4-98BC-C2B77E1BEFC0}">
      <dgm:prSet phldrT="[Text]" custT="1"/>
      <dgm:spPr/>
      <dgm:t>
        <a:bodyPr/>
        <a:lstStyle/>
        <a:p>
          <a:r>
            <a:rPr lang="en-US" sz="3400" b="0" dirty="0">
              <a:latin typeface="Arial" panose="020B0604020202020204" pitchFamily="34" charset="0"/>
              <a:cs typeface="Arial" panose="020B0604020202020204" pitchFamily="34" charset="0"/>
            </a:rPr>
            <a:t>                          Objective</a:t>
          </a:r>
          <a:endParaRPr lang="en-US" sz="3400" dirty="0"/>
        </a:p>
      </dgm:t>
    </dgm:pt>
    <dgm:pt modelId="{D762B098-57CD-4D57-B3C7-04589242A121}" type="parTrans" cxnId="{EBAA6EF8-32F5-44B8-825C-28E8F2B0C6A9}">
      <dgm:prSet/>
      <dgm:spPr/>
      <dgm:t>
        <a:bodyPr/>
        <a:lstStyle/>
        <a:p>
          <a:endParaRPr lang="en-US"/>
        </a:p>
      </dgm:t>
    </dgm:pt>
    <dgm:pt modelId="{BEBC705F-9B29-46D9-A14E-0094696BAA64}" type="sibTrans" cxnId="{EBAA6EF8-32F5-44B8-825C-28E8F2B0C6A9}">
      <dgm:prSet/>
      <dgm:spPr/>
      <dgm:t>
        <a:bodyPr/>
        <a:lstStyle/>
        <a:p>
          <a:endParaRPr lang="en-US"/>
        </a:p>
      </dgm:t>
    </dgm:pt>
    <dgm:pt modelId="{1E71C5F6-0078-4A5D-A92E-84E31566A281}">
      <dgm:prSet phldrT="[Text]" custT="1"/>
      <dgm:spPr/>
      <dgm:t>
        <a:bodyPr/>
        <a:lstStyle/>
        <a:p>
          <a:r>
            <a:rPr lang="en-US" sz="3400" b="0" dirty="0">
              <a:latin typeface="Arial" panose="020B0604020202020204" pitchFamily="34" charset="0"/>
              <a:cs typeface="Arial" panose="020B0604020202020204" pitchFamily="34" charset="0"/>
            </a:rPr>
            <a:t>                          </a:t>
          </a:r>
          <a:r>
            <a:rPr lang="en-US" sz="3200" b="0" dirty="0">
              <a:latin typeface="Arial" panose="020B0604020202020204" pitchFamily="34" charset="0"/>
              <a:cs typeface="Arial" panose="020B0604020202020204" pitchFamily="34" charset="0"/>
            </a:rPr>
            <a:t>                        Normalization</a:t>
          </a:r>
        </a:p>
      </dgm:t>
    </dgm:pt>
    <dgm:pt modelId="{854D1152-D649-4F7F-8B05-06EFF79B8C8B}" type="parTrans" cxnId="{F92ED19F-210D-4D41-8555-EA8093C95217}">
      <dgm:prSet/>
      <dgm:spPr/>
      <dgm:t>
        <a:bodyPr/>
        <a:lstStyle/>
        <a:p>
          <a:endParaRPr lang="en-US"/>
        </a:p>
      </dgm:t>
    </dgm:pt>
    <dgm:pt modelId="{30401ED2-D9A2-452D-A3F6-9BE004E57417}" type="sibTrans" cxnId="{F92ED19F-210D-4D41-8555-EA8093C95217}">
      <dgm:prSet/>
      <dgm:spPr/>
      <dgm:t>
        <a:bodyPr/>
        <a:lstStyle/>
        <a:p>
          <a:endParaRPr lang="en-US"/>
        </a:p>
      </dgm:t>
    </dgm:pt>
    <dgm:pt modelId="{3CF1AE68-06B5-4173-9D7C-98AEF118F7A4}">
      <dgm:prSet phldrT="[Text]" custT="1"/>
      <dgm:spPr/>
      <dgm:t>
        <a:bodyPr/>
        <a:lstStyle/>
        <a:p>
          <a:r>
            <a:rPr lang="en-US" sz="3400" b="0" dirty="0">
              <a:latin typeface="Arial" panose="020B0604020202020204" pitchFamily="34" charset="0"/>
              <a:cs typeface="Arial" panose="020B0604020202020204" pitchFamily="34" charset="0"/>
            </a:rPr>
            <a:t>                       Demo from GUI</a:t>
          </a:r>
        </a:p>
      </dgm:t>
    </dgm:pt>
    <dgm:pt modelId="{95EDE3A3-22A4-408D-B86C-C43003F7D1D6}" type="parTrans" cxnId="{04606091-7EAF-4C32-BF4A-158B9EF8244D}">
      <dgm:prSet/>
      <dgm:spPr/>
      <dgm:t>
        <a:bodyPr/>
        <a:lstStyle/>
        <a:p>
          <a:endParaRPr lang="en-US"/>
        </a:p>
      </dgm:t>
    </dgm:pt>
    <dgm:pt modelId="{58CD919D-E5DC-4ADE-98C2-C8C5EC59933C}" type="sibTrans" cxnId="{04606091-7EAF-4C32-BF4A-158B9EF8244D}">
      <dgm:prSet/>
      <dgm:spPr/>
      <dgm:t>
        <a:bodyPr/>
        <a:lstStyle/>
        <a:p>
          <a:endParaRPr lang="en-US"/>
        </a:p>
      </dgm:t>
    </dgm:pt>
    <dgm:pt modelId="{75DEFC0B-AD2E-4DA7-866B-8539B6779B27}">
      <dgm:prSet phldrT="[Text]" custT="1"/>
      <dgm:spPr/>
      <dgm:t>
        <a:bodyPr/>
        <a:lstStyle/>
        <a:p>
          <a:r>
            <a:rPr lang="en-US" sz="3400" b="0" dirty="0">
              <a:latin typeface="Arial" panose="020B0604020202020204" pitchFamily="34" charset="0"/>
              <a:cs typeface="Arial" panose="020B0604020202020204" pitchFamily="34" charset="0"/>
            </a:rPr>
            <a:t>                          ERD and Schema                          </a:t>
          </a:r>
          <a:r>
            <a:rPr lang="en-US" sz="3400" dirty="0"/>
            <a:t> </a:t>
          </a:r>
        </a:p>
      </dgm:t>
    </dgm:pt>
    <dgm:pt modelId="{6AEE3F67-B436-4F65-913C-FDAA1D98F07A}" type="parTrans" cxnId="{EA8C0B00-FE91-4BBA-9A88-CDFCC20F0B94}">
      <dgm:prSet/>
      <dgm:spPr/>
      <dgm:t>
        <a:bodyPr/>
        <a:lstStyle/>
        <a:p>
          <a:endParaRPr lang="en-US"/>
        </a:p>
      </dgm:t>
    </dgm:pt>
    <dgm:pt modelId="{742D2C27-E980-41CC-A150-EC656E71282F}" type="sibTrans" cxnId="{EA8C0B00-FE91-4BBA-9A88-CDFCC20F0B94}">
      <dgm:prSet/>
      <dgm:spPr/>
      <dgm:t>
        <a:bodyPr/>
        <a:lstStyle/>
        <a:p>
          <a:endParaRPr lang="en-US"/>
        </a:p>
      </dgm:t>
    </dgm:pt>
    <dgm:pt modelId="{4AD4CBE7-A719-458F-9ECC-F229A454EA60}" type="pres">
      <dgm:prSet presAssocID="{D201CE56-B175-4E97-9485-B8C337026292}" presName="diagram" presStyleCnt="0">
        <dgm:presLayoutVars>
          <dgm:dir/>
          <dgm:resizeHandles val="exact"/>
        </dgm:presLayoutVars>
      </dgm:prSet>
      <dgm:spPr/>
    </dgm:pt>
    <dgm:pt modelId="{C7AF42E1-0F31-40B8-A225-7EC1D3A20EB6}" type="pres">
      <dgm:prSet presAssocID="{0E0C67D2-B193-4137-9141-AFB8A26570AC}" presName="node" presStyleLbl="node1" presStyleIdx="0" presStyleCnt="5">
        <dgm:presLayoutVars>
          <dgm:bulletEnabled val="1"/>
        </dgm:presLayoutVars>
      </dgm:prSet>
      <dgm:spPr/>
    </dgm:pt>
    <dgm:pt modelId="{8CCE8594-CA80-46E5-AFF4-500AC43E8A15}" type="pres">
      <dgm:prSet presAssocID="{60E216D9-65A4-40B6-AED6-562FCD558B1E}" presName="sibTrans" presStyleCnt="0"/>
      <dgm:spPr/>
    </dgm:pt>
    <dgm:pt modelId="{FFD770BA-8634-4D4A-AE38-8B56359982A9}" type="pres">
      <dgm:prSet presAssocID="{AB4064B1-4C5E-4FB4-98BC-C2B77E1BEFC0}" presName="node" presStyleLbl="node1" presStyleIdx="1" presStyleCnt="5">
        <dgm:presLayoutVars>
          <dgm:bulletEnabled val="1"/>
        </dgm:presLayoutVars>
      </dgm:prSet>
      <dgm:spPr/>
    </dgm:pt>
    <dgm:pt modelId="{5A5151FC-44B9-4718-A153-B6221133425C}" type="pres">
      <dgm:prSet presAssocID="{BEBC705F-9B29-46D9-A14E-0094696BAA64}" presName="sibTrans" presStyleCnt="0"/>
      <dgm:spPr/>
    </dgm:pt>
    <dgm:pt modelId="{8916CFE8-55E8-4368-9401-CD4ED1DC9564}" type="pres">
      <dgm:prSet presAssocID="{75DEFC0B-AD2E-4DA7-866B-8539B6779B27}" presName="node" presStyleLbl="node1" presStyleIdx="2" presStyleCnt="5">
        <dgm:presLayoutVars>
          <dgm:bulletEnabled val="1"/>
        </dgm:presLayoutVars>
      </dgm:prSet>
      <dgm:spPr/>
    </dgm:pt>
    <dgm:pt modelId="{A10DC190-059C-43EA-88F9-1D0CEC9885A6}" type="pres">
      <dgm:prSet presAssocID="{742D2C27-E980-41CC-A150-EC656E71282F}" presName="sibTrans" presStyleCnt="0"/>
      <dgm:spPr/>
    </dgm:pt>
    <dgm:pt modelId="{CEA522A6-831F-47BE-9E66-523D1C688707}" type="pres">
      <dgm:prSet presAssocID="{1E71C5F6-0078-4A5D-A92E-84E31566A281}" presName="node" presStyleLbl="node1" presStyleIdx="3" presStyleCnt="5">
        <dgm:presLayoutVars>
          <dgm:bulletEnabled val="1"/>
        </dgm:presLayoutVars>
      </dgm:prSet>
      <dgm:spPr/>
    </dgm:pt>
    <dgm:pt modelId="{80537C53-ADD8-406C-BD39-E520943030F1}" type="pres">
      <dgm:prSet presAssocID="{30401ED2-D9A2-452D-A3F6-9BE004E57417}" presName="sibTrans" presStyleCnt="0"/>
      <dgm:spPr/>
    </dgm:pt>
    <dgm:pt modelId="{BCDC5B67-F4F0-48BF-AFBE-FE6932E2A2B5}" type="pres">
      <dgm:prSet presAssocID="{3CF1AE68-06B5-4173-9D7C-98AEF118F7A4}" presName="node" presStyleLbl="node1" presStyleIdx="4" presStyleCnt="5" custLinFactNeighborX="-1143" custLinFactNeighborY="-569">
        <dgm:presLayoutVars>
          <dgm:bulletEnabled val="1"/>
        </dgm:presLayoutVars>
      </dgm:prSet>
      <dgm:spPr/>
    </dgm:pt>
  </dgm:ptLst>
  <dgm:cxnLst>
    <dgm:cxn modelId="{EA8C0B00-FE91-4BBA-9A88-CDFCC20F0B94}" srcId="{D201CE56-B175-4E97-9485-B8C337026292}" destId="{75DEFC0B-AD2E-4DA7-866B-8539B6779B27}" srcOrd="2" destOrd="0" parTransId="{6AEE3F67-B436-4F65-913C-FDAA1D98F07A}" sibTransId="{742D2C27-E980-41CC-A150-EC656E71282F}"/>
    <dgm:cxn modelId="{D8D2DA1A-F93B-4A37-9315-8C7AB0080D95}" type="presOf" srcId="{AB4064B1-4C5E-4FB4-98BC-C2B77E1BEFC0}" destId="{FFD770BA-8634-4D4A-AE38-8B56359982A9}" srcOrd="0" destOrd="0" presId="urn:microsoft.com/office/officeart/2005/8/layout/default"/>
    <dgm:cxn modelId="{09C9625C-50DD-4CFA-B7F1-5B815B2234F3}" type="presOf" srcId="{0E0C67D2-B193-4137-9141-AFB8A26570AC}" destId="{C7AF42E1-0F31-40B8-A225-7EC1D3A20EB6}" srcOrd="0" destOrd="0" presId="urn:microsoft.com/office/officeart/2005/8/layout/default"/>
    <dgm:cxn modelId="{9F9C0C6B-5DE9-420B-8B7D-856BB5C1845B}" type="presOf" srcId="{75DEFC0B-AD2E-4DA7-866B-8539B6779B27}" destId="{8916CFE8-55E8-4368-9401-CD4ED1DC9564}" srcOrd="0" destOrd="0" presId="urn:microsoft.com/office/officeart/2005/8/layout/default"/>
    <dgm:cxn modelId="{289FD373-B040-4ED7-9FC8-A6E6C5173748}" type="presOf" srcId="{1E71C5F6-0078-4A5D-A92E-84E31566A281}" destId="{CEA522A6-831F-47BE-9E66-523D1C688707}" srcOrd="0" destOrd="0" presId="urn:microsoft.com/office/officeart/2005/8/layout/default"/>
    <dgm:cxn modelId="{7A6AAD59-13B9-4F88-B9BF-D1E2FE9854A6}" srcId="{D201CE56-B175-4E97-9485-B8C337026292}" destId="{0E0C67D2-B193-4137-9141-AFB8A26570AC}" srcOrd="0" destOrd="0" parTransId="{A69A1C49-DAC6-4F90-9C81-44C910E0FA07}" sibTransId="{60E216D9-65A4-40B6-AED6-562FCD558B1E}"/>
    <dgm:cxn modelId="{8707D279-F45D-4296-9E65-290D37A06ABD}" type="presOf" srcId="{D201CE56-B175-4E97-9485-B8C337026292}" destId="{4AD4CBE7-A719-458F-9ECC-F229A454EA60}" srcOrd="0" destOrd="0" presId="urn:microsoft.com/office/officeart/2005/8/layout/default"/>
    <dgm:cxn modelId="{04606091-7EAF-4C32-BF4A-158B9EF8244D}" srcId="{D201CE56-B175-4E97-9485-B8C337026292}" destId="{3CF1AE68-06B5-4173-9D7C-98AEF118F7A4}" srcOrd="4" destOrd="0" parTransId="{95EDE3A3-22A4-408D-B86C-C43003F7D1D6}" sibTransId="{58CD919D-E5DC-4ADE-98C2-C8C5EC59933C}"/>
    <dgm:cxn modelId="{172F8F9B-C969-4FB7-8B13-4635C1FF4886}" type="presOf" srcId="{3CF1AE68-06B5-4173-9D7C-98AEF118F7A4}" destId="{BCDC5B67-F4F0-48BF-AFBE-FE6932E2A2B5}" srcOrd="0" destOrd="0" presId="urn:microsoft.com/office/officeart/2005/8/layout/default"/>
    <dgm:cxn modelId="{F92ED19F-210D-4D41-8555-EA8093C95217}" srcId="{D201CE56-B175-4E97-9485-B8C337026292}" destId="{1E71C5F6-0078-4A5D-A92E-84E31566A281}" srcOrd="3" destOrd="0" parTransId="{854D1152-D649-4F7F-8B05-06EFF79B8C8B}" sibTransId="{30401ED2-D9A2-452D-A3F6-9BE004E57417}"/>
    <dgm:cxn modelId="{EBAA6EF8-32F5-44B8-825C-28E8F2B0C6A9}" srcId="{D201CE56-B175-4E97-9485-B8C337026292}" destId="{AB4064B1-4C5E-4FB4-98BC-C2B77E1BEFC0}" srcOrd="1" destOrd="0" parTransId="{D762B098-57CD-4D57-B3C7-04589242A121}" sibTransId="{BEBC705F-9B29-46D9-A14E-0094696BAA64}"/>
    <dgm:cxn modelId="{C82957A5-8B1A-4BB8-89D7-286C4F68FE0F}" type="presParOf" srcId="{4AD4CBE7-A719-458F-9ECC-F229A454EA60}" destId="{C7AF42E1-0F31-40B8-A225-7EC1D3A20EB6}" srcOrd="0" destOrd="0" presId="urn:microsoft.com/office/officeart/2005/8/layout/default"/>
    <dgm:cxn modelId="{A5044BE7-6ED1-485B-9A54-27EF9DAC8DA4}" type="presParOf" srcId="{4AD4CBE7-A719-458F-9ECC-F229A454EA60}" destId="{8CCE8594-CA80-46E5-AFF4-500AC43E8A15}" srcOrd="1" destOrd="0" presId="urn:microsoft.com/office/officeart/2005/8/layout/default"/>
    <dgm:cxn modelId="{FA964E17-2A56-45E5-A269-444E8F241D9F}" type="presParOf" srcId="{4AD4CBE7-A719-458F-9ECC-F229A454EA60}" destId="{FFD770BA-8634-4D4A-AE38-8B56359982A9}" srcOrd="2" destOrd="0" presId="urn:microsoft.com/office/officeart/2005/8/layout/default"/>
    <dgm:cxn modelId="{2D3DF86C-4FDD-438B-A3DB-1AF6F57D5221}" type="presParOf" srcId="{4AD4CBE7-A719-458F-9ECC-F229A454EA60}" destId="{5A5151FC-44B9-4718-A153-B6221133425C}" srcOrd="3" destOrd="0" presId="urn:microsoft.com/office/officeart/2005/8/layout/default"/>
    <dgm:cxn modelId="{5CF9AF83-E45A-447F-88D1-6D993EBE4607}" type="presParOf" srcId="{4AD4CBE7-A719-458F-9ECC-F229A454EA60}" destId="{8916CFE8-55E8-4368-9401-CD4ED1DC9564}" srcOrd="4" destOrd="0" presId="urn:microsoft.com/office/officeart/2005/8/layout/default"/>
    <dgm:cxn modelId="{C3B583E8-888F-45BA-9D3D-EC113D48FE6A}" type="presParOf" srcId="{4AD4CBE7-A719-458F-9ECC-F229A454EA60}" destId="{A10DC190-059C-43EA-88F9-1D0CEC9885A6}" srcOrd="5" destOrd="0" presId="urn:microsoft.com/office/officeart/2005/8/layout/default"/>
    <dgm:cxn modelId="{565EFB32-752E-4709-8C42-560B5E6CC10E}" type="presParOf" srcId="{4AD4CBE7-A719-458F-9ECC-F229A454EA60}" destId="{CEA522A6-831F-47BE-9E66-523D1C688707}" srcOrd="6" destOrd="0" presId="urn:microsoft.com/office/officeart/2005/8/layout/default"/>
    <dgm:cxn modelId="{29336C0F-65A2-40F5-9CEA-D68628CE25BE}" type="presParOf" srcId="{4AD4CBE7-A719-458F-9ECC-F229A454EA60}" destId="{80537C53-ADD8-406C-BD39-E520943030F1}" srcOrd="7" destOrd="0" presId="urn:microsoft.com/office/officeart/2005/8/layout/default"/>
    <dgm:cxn modelId="{A707B7D9-EF4F-4D57-8535-C055356274E3}" type="presParOf" srcId="{4AD4CBE7-A719-458F-9ECC-F229A454EA60}" destId="{BCDC5B67-F4F0-48BF-AFBE-FE6932E2A2B5}"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70A488-9453-4B44-A95D-AD121C3A070D}" type="doc">
      <dgm:prSet loTypeId="urn:microsoft.com/office/officeart/2005/8/layout/hierarchy1" loCatId="hierarchy" qsTypeId="urn:microsoft.com/office/officeart/2005/8/quickstyle/simple3" qsCatId="simple" csTypeId="urn:microsoft.com/office/officeart/2005/8/colors/colorful3" csCatId="colorful"/>
      <dgm:spPr/>
      <dgm:t>
        <a:bodyPr/>
        <a:lstStyle/>
        <a:p>
          <a:endParaRPr lang="en-US"/>
        </a:p>
      </dgm:t>
    </dgm:pt>
    <dgm:pt modelId="{BFF6241D-AC14-463F-808B-FB1B6C30144A}">
      <dgm:prSet/>
      <dgm:spPr/>
      <dgm:t>
        <a:bodyPr/>
        <a:lstStyle/>
        <a:p>
          <a:r>
            <a:rPr lang="en-US"/>
            <a:t>Hospital management system enables hospitals to be able to manage the data and information to ensure the efficient and successful completion of operations and processes. </a:t>
          </a:r>
        </a:p>
      </dgm:t>
    </dgm:pt>
    <dgm:pt modelId="{F62398C0-FDFC-4E88-984D-33F69B9C2EB3}" type="parTrans" cxnId="{7A3EE8F2-46B1-4C2C-BE0B-7074F7FDA786}">
      <dgm:prSet/>
      <dgm:spPr/>
      <dgm:t>
        <a:bodyPr/>
        <a:lstStyle/>
        <a:p>
          <a:endParaRPr lang="en-US"/>
        </a:p>
      </dgm:t>
    </dgm:pt>
    <dgm:pt modelId="{442A9FA3-EC5A-4884-B881-C7824A16946C}" type="sibTrans" cxnId="{7A3EE8F2-46B1-4C2C-BE0B-7074F7FDA786}">
      <dgm:prSet/>
      <dgm:spPr/>
      <dgm:t>
        <a:bodyPr/>
        <a:lstStyle/>
        <a:p>
          <a:endParaRPr lang="en-US"/>
        </a:p>
      </dgm:t>
    </dgm:pt>
    <dgm:pt modelId="{5C748F98-B09E-44B8-BD79-7D8971FF8164}">
      <dgm:prSet/>
      <dgm:spPr/>
      <dgm:t>
        <a:bodyPr/>
        <a:lstStyle/>
        <a:p>
          <a:r>
            <a:rPr lang="en-US"/>
            <a:t>Generally, the hospital system helps to provide a better patient experience, to provide a several functions and to manage every department of the hospital.</a:t>
          </a:r>
        </a:p>
      </dgm:t>
    </dgm:pt>
    <dgm:pt modelId="{2133E701-D3E4-478C-8145-8681D8CFA53B}" type="parTrans" cxnId="{805A471A-7421-41BF-AB07-566257DFC5D5}">
      <dgm:prSet/>
      <dgm:spPr/>
      <dgm:t>
        <a:bodyPr/>
        <a:lstStyle/>
        <a:p>
          <a:endParaRPr lang="en-US"/>
        </a:p>
      </dgm:t>
    </dgm:pt>
    <dgm:pt modelId="{27BF4C10-82F7-42F8-AEDC-FAC64ADE73A1}" type="sibTrans" cxnId="{805A471A-7421-41BF-AB07-566257DFC5D5}">
      <dgm:prSet/>
      <dgm:spPr/>
      <dgm:t>
        <a:bodyPr/>
        <a:lstStyle/>
        <a:p>
          <a:endParaRPr lang="en-US"/>
        </a:p>
      </dgm:t>
    </dgm:pt>
    <dgm:pt modelId="{1BA2D1DC-FA49-4D70-8207-53DFA1873A24}" type="pres">
      <dgm:prSet presAssocID="{2570A488-9453-4B44-A95D-AD121C3A070D}" presName="hierChild1" presStyleCnt="0">
        <dgm:presLayoutVars>
          <dgm:chPref val="1"/>
          <dgm:dir/>
          <dgm:animOne val="branch"/>
          <dgm:animLvl val="lvl"/>
          <dgm:resizeHandles/>
        </dgm:presLayoutVars>
      </dgm:prSet>
      <dgm:spPr/>
    </dgm:pt>
    <dgm:pt modelId="{B660BDB6-EFFD-491A-9691-AEC439443B6A}" type="pres">
      <dgm:prSet presAssocID="{BFF6241D-AC14-463F-808B-FB1B6C30144A}" presName="hierRoot1" presStyleCnt="0"/>
      <dgm:spPr/>
    </dgm:pt>
    <dgm:pt modelId="{B98E3438-BA4B-47E9-9DB3-0AB263B249AB}" type="pres">
      <dgm:prSet presAssocID="{BFF6241D-AC14-463F-808B-FB1B6C30144A}" presName="composite" presStyleCnt="0"/>
      <dgm:spPr/>
    </dgm:pt>
    <dgm:pt modelId="{1B833E71-20F8-4C01-B00C-F2FD25C7E736}" type="pres">
      <dgm:prSet presAssocID="{BFF6241D-AC14-463F-808B-FB1B6C30144A}" presName="background" presStyleLbl="node0" presStyleIdx="0" presStyleCnt="2"/>
      <dgm:spPr/>
    </dgm:pt>
    <dgm:pt modelId="{E7FCE4C8-08FA-400A-85AB-52DA662F861D}" type="pres">
      <dgm:prSet presAssocID="{BFF6241D-AC14-463F-808B-FB1B6C30144A}" presName="text" presStyleLbl="fgAcc0" presStyleIdx="0" presStyleCnt="2">
        <dgm:presLayoutVars>
          <dgm:chPref val="3"/>
        </dgm:presLayoutVars>
      </dgm:prSet>
      <dgm:spPr/>
    </dgm:pt>
    <dgm:pt modelId="{FA19E108-AA6E-4B4A-96B5-9F22B8EFF93B}" type="pres">
      <dgm:prSet presAssocID="{BFF6241D-AC14-463F-808B-FB1B6C30144A}" presName="hierChild2" presStyleCnt="0"/>
      <dgm:spPr/>
    </dgm:pt>
    <dgm:pt modelId="{8470344F-3A45-41D9-9E90-0DC265665732}" type="pres">
      <dgm:prSet presAssocID="{5C748F98-B09E-44B8-BD79-7D8971FF8164}" presName="hierRoot1" presStyleCnt="0"/>
      <dgm:spPr/>
    </dgm:pt>
    <dgm:pt modelId="{A7F019F2-2975-4374-B38A-1ED7C9AA39E9}" type="pres">
      <dgm:prSet presAssocID="{5C748F98-B09E-44B8-BD79-7D8971FF8164}" presName="composite" presStyleCnt="0"/>
      <dgm:spPr/>
    </dgm:pt>
    <dgm:pt modelId="{6C85C752-F2F6-4454-A838-B8B59BF3FCDE}" type="pres">
      <dgm:prSet presAssocID="{5C748F98-B09E-44B8-BD79-7D8971FF8164}" presName="background" presStyleLbl="node0" presStyleIdx="1" presStyleCnt="2"/>
      <dgm:spPr/>
    </dgm:pt>
    <dgm:pt modelId="{21849A82-C089-43C1-B2C8-74A9198EC4A1}" type="pres">
      <dgm:prSet presAssocID="{5C748F98-B09E-44B8-BD79-7D8971FF8164}" presName="text" presStyleLbl="fgAcc0" presStyleIdx="1" presStyleCnt="2">
        <dgm:presLayoutVars>
          <dgm:chPref val="3"/>
        </dgm:presLayoutVars>
      </dgm:prSet>
      <dgm:spPr/>
    </dgm:pt>
    <dgm:pt modelId="{5EC6EEBF-DB35-4D40-95C8-773258C80A22}" type="pres">
      <dgm:prSet presAssocID="{5C748F98-B09E-44B8-BD79-7D8971FF8164}" presName="hierChild2" presStyleCnt="0"/>
      <dgm:spPr/>
    </dgm:pt>
  </dgm:ptLst>
  <dgm:cxnLst>
    <dgm:cxn modelId="{805A471A-7421-41BF-AB07-566257DFC5D5}" srcId="{2570A488-9453-4B44-A95D-AD121C3A070D}" destId="{5C748F98-B09E-44B8-BD79-7D8971FF8164}" srcOrd="1" destOrd="0" parTransId="{2133E701-D3E4-478C-8145-8681D8CFA53B}" sibTransId="{27BF4C10-82F7-42F8-AEDC-FAC64ADE73A1}"/>
    <dgm:cxn modelId="{FF7D095E-CB4C-4C96-93E4-ED23573505A2}" type="presOf" srcId="{5C748F98-B09E-44B8-BD79-7D8971FF8164}" destId="{21849A82-C089-43C1-B2C8-74A9198EC4A1}" srcOrd="0" destOrd="0" presId="urn:microsoft.com/office/officeart/2005/8/layout/hierarchy1"/>
    <dgm:cxn modelId="{26755AA2-5BA3-430D-81E7-C39B3F89F6B0}" type="presOf" srcId="{BFF6241D-AC14-463F-808B-FB1B6C30144A}" destId="{E7FCE4C8-08FA-400A-85AB-52DA662F861D}" srcOrd="0" destOrd="0" presId="urn:microsoft.com/office/officeart/2005/8/layout/hierarchy1"/>
    <dgm:cxn modelId="{58815EC0-8A0B-48B2-B32A-1DD60F966DC6}" type="presOf" srcId="{2570A488-9453-4B44-A95D-AD121C3A070D}" destId="{1BA2D1DC-FA49-4D70-8207-53DFA1873A24}" srcOrd="0" destOrd="0" presId="urn:microsoft.com/office/officeart/2005/8/layout/hierarchy1"/>
    <dgm:cxn modelId="{7A3EE8F2-46B1-4C2C-BE0B-7074F7FDA786}" srcId="{2570A488-9453-4B44-A95D-AD121C3A070D}" destId="{BFF6241D-AC14-463F-808B-FB1B6C30144A}" srcOrd="0" destOrd="0" parTransId="{F62398C0-FDFC-4E88-984D-33F69B9C2EB3}" sibTransId="{442A9FA3-EC5A-4884-B881-C7824A16946C}"/>
    <dgm:cxn modelId="{14547F07-879D-4125-88F3-3C18E6989727}" type="presParOf" srcId="{1BA2D1DC-FA49-4D70-8207-53DFA1873A24}" destId="{B660BDB6-EFFD-491A-9691-AEC439443B6A}" srcOrd="0" destOrd="0" presId="urn:microsoft.com/office/officeart/2005/8/layout/hierarchy1"/>
    <dgm:cxn modelId="{EED9A0CD-634C-40D1-B002-14C67AE88D4D}" type="presParOf" srcId="{B660BDB6-EFFD-491A-9691-AEC439443B6A}" destId="{B98E3438-BA4B-47E9-9DB3-0AB263B249AB}" srcOrd="0" destOrd="0" presId="urn:microsoft.com/office/officeart/2005/8/layout/hierarchy1"/>
    <dgm:cxn modelId="{8C00DE87-C538-4C48-B306-AD9D2BAF1E96}" type="presParOf" srcId="{B98E3438-BA4B-47E9-9DB3-0AB263B249AB}" destId="{1B833E71-20F8-4C01-B00C-F2FD25C7E736}" srcOrd="0" destOrd="0" presId="urn:microsoft.com/office/officeart/2005/8/layout/hierarchy1"/>
    <dgm:cxn modelId="{18B80163-4845-42B8-8BFF-D9031A873727}" type="presParOf" srcId="{B98E3438-BA4B-47E9-9DB3-0AB263B249AB}" destId="{E7FCE4C8-08FA-400A-85AB-52DA662F861D}" srcOrd="1" destOrd="0" presId="urn:microsoft.com/office/officeart/2005/8/layout/hierarchy1"/>
    <dgm:cxn modelId="{EEFACCFA-30CA-4443-990C-85E79C1C00BA}" type="presParOf" srcId="{B660BDB6-EFFD-491A-9691-AEC439443B6A}" destId="{FA19E108-AA6E-4B4A-96B5-9F22B8EFF93B}" srcOrd="1" destOrd="0" presId="urn:microsoft.com/office/officeart/2005/8/layout/hierarchy1"/>
    <dgm:cxn modelId="{016FEA78-36CE-48D3-91B5-017E8C13E153}" type="presParOf" srcId="{1BA2D1DC-FA49-4D70-8207-53DFA1873A24}" destId="{8470344F-3A45-41D9-9E90-0DC265665732}" srcOrd="1" destOrd="0" presId="urn:microsoft.com/office/officeart/2005/8/layout/hierarchy1"/>
    <dgm:cxn modelId="{2DC68692-9985-415F-AA64-0889A7A07559}" type="presParOf" srcId="{8470344F-3A45-41D9-9E90-0DC265665732}" destId="{A7F019F2-2975-4374-B38A-1ED7C9AA39E9}" srcOrd="0" destOrd="0" presId="urn:microsoft.com/office/officeart/2005/8/layout/hierarchy1"/>
    <dgm:cxn modelId="{AA4E737A-21D2-4353-AFF4-7E51219475CE}" type="presParOf" srcId="{A7F019F2-2975-4374-B38A-1ED7C9AA39E9}" destId="{6C85C752-F2F6-4454-A838-B8B59BF3FCDE}" srcOrd="0" destOrd="0" presId="urn:microsoft.com/office/officeart/2005/8/layout/hierarchy1"/>
    <dgm:cxn modelId="{0DF1FB20-1395-475F-9C0C-69009E34FB2F}" type="presParOf" srcId="{A7F019F2-2975-4374-B38A-1ED7C9AA39E9}" destId="{21849A82-C089-43C1-B2C8-74A9198EC4A1}" srcOrd="1" destOrd="0" presId="urn:microsoft.com/office/officeart/2005/8/layout/hierarchy1"/>
    <dgm:cxn modelId="{CF111E3D-7017-477F-B5A2-FF216EB91803}" type="presParOf" srcId="{8470344F-3A45-41D9-9E90-0DC265665732}" destId="{5EC6EEBF-DB35-4D40-95C8-773258C80A22}"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6091B6-CFE0-47AA-9811-A49083B71638}" type="doc">
      <dgm:prSet loTypeId="urn:microsoft.com/office/officeart/2005/8/layout/vProcess5" loCatId="process" qsTypeId="urn:microsoft.com/office/officeart/2005/8/quickstyle/simple1" qsCatId="simple" csTypeId="urn:microsoft.com/office/officeart/2005/8/colors/accent2_5" csCatId="accent2"/>
      <dgm:spPr/>
      <dgm:t>
        <a:bodyPr/>
        <a:lstStyle/>
        <a:p>
          <a:endParaRPr lang="en-US"/>
        </a:p>
      </dgm:t>
    </dgm:pt>
    <dgm:pt modelId="{C26BED95-0340-4ED2-94EC-E6001255098E}">
      <dgm:prSet/>
      <dgm:spPr/>
      <dgm:t>
        <a:bodyPr/>
        <a:lstStyle/>
        <a:p>
          <a:r>
            <a:rPr lang="en-US"/>
            <a:t>Helping to improve the quality and to manage the data of every aspect. Also, we will create a hospital system that will have a friendly user interface to make sure that anyone can use it and make every process easily. Also, this system will record information related to diagnosis given to patients and keep information about different diseases that helps the doctor to treat the patients. </a:t>
          </a:r>
        </a:p>
      </dgm:t>
    </dgm:pt>
    <dgm:pt modelId="{1CE6AE00-9C1F-4DF9-8D59-539738914DD3}" type="parTrans" cxnId="{3734D207-CE32-4BA2-B930-28A542029F2A}">
      <dgm:prSet/>
      <dgm:spPr/>
      <dgm:t>
        <a:bodyPr/>
        <a:lstStyle/>
        <a:p>
          <a:endParaRPr lang="en-US"/>
        </a:p>
      </dgm:t>
    </dgm:pt>
    <dgm:pt modelId="{39C12048-FEA1-4809-A413-0D9281F3A044}" type="sibTrans" cxnId="{3734D207-CE32-4BA2-B930-28A542029F2A}">
      <dgm:prSet/>
      <dgm:spPr/>
      <dgm:t>
        <a:bodyPr/>
        <a:lstStyle/>
        <a:p>
          <a:endParaRPr lang="en-US"/>
        </a:p>
      </dgm:t>
    </dgm:pt>
    <dgm:pt modelId="{9AB42C03-4FF5-4252-B092-FA4E0DDCC1DB}">
      <dgm:prSet/>
      <dgm:spPr/>
      <dgm:t>
        <a:bodyPr/>
        <a:lstStyle/>
        <a:p>
          <a:r>
            <a:rPr lang="en-US" b="1" dirty="0">
              <a:solidFill>
                <a:schemeClr val="tx1"/>
              </a:solidFill>
            </a:rPr>
            <a:t>The main components of our system </a:t>
          </a:r>
          <a:r>
            <a:rPr lang="en-US" dirty="0">
              <a:solidFill>
                <a:schemeClr val="tx1"/>
              </a:solidFill>
            </a:rPr>
            <a:t>are the hospital itself, doctors, patients, rooms, treatment, time, etc. Every component has a unique ID and details about every function and relation in the system that are shown in the ERD diagram. We will apply everything we have taken to create an efficient system using database processes.</a:t>
          </a:r>
        </a:p>
      </dgm:t>
    </dgm:pt>
    <dgm:pt modelId="{DC71C45E-4E17-49A7-B74F-4D16CEDED9C8}" type="parTrans" cxnId="{C1748DE1-E0E4-4E83-A158-8EAF698B846C}">
      <dgm:prSet/>
      <dgm:spPr/>
      <dgm:t>
        <a:bodyPr/>
        <a:lstStyle/>
        <a:p>
          <a:endParaRPr lang="en-US"/>
        </a:p>
      </dgm:t>
    </dgm:pt>
    <dgm:pt modelId="{C6F47187-6405-47FF-9829-E740E626371F}" type="sibTrans" cxnId="{C1748DE1-E0E4-4E83-A158-8EAF698B846C}">
      <dgm:prSet/>
      <dgm:spPr/>
      <dgm:t>
        <a:bodyPr/>
        <a:lstStyle/>
        <a:p>
          <a:endParaRPr lang="en-US"/>
        </a:p>
      </dgm:t>
    </dgm:pt>
    <dgm:pt modelId="{CDFF06BA-F889-4EE1-AEA6-055690DAABA0}" type="pres">
      <dgm:prSet presAssocID="{776091B6-CFE0-47AA-9811-A49083B71638}" presName="outerComposite" presStyleCnt="0">
        <dgm:presLayoutVars>
          <dgm:chMax val="5"/>
          <dgm:dir/>
          <dgm:resizeHandles val="exact"/>
        </dgm:presLayoutVars>
      </dgm:prSet>
      <dgm:spPr/>
    </dgm:pt>
    <dgm:pt modelId="{517F2705-AAD2-4D03-9DB3-0E5CE34B9A07}" type="pres">
      <dgm:prSet presAssocID="{776091B6-CFE0-47AA-9811-A49083B71638}" presName="dummyMaxCanvas" presStyleCnt="0">
        <dgm:presLayoutVars/>
      </dgm:prSet>
      <dgm:spPr/>
    </dgm:pt>
    <dgm:pt modelId="{E8FA2644-0D88-4C05-8F58-13A0FBE26B54}" type="pres">
      <dgm:prSet presAssocID="{776091B6-CFE0-47AA-9811-A49083B71638}" presName="TwoNodes_1" presStyleLbl="node1" presStyleIdx="0" presStyleCnt="2" custLinFactNeighborX="1146">
        <dgm:presLayoutVars>
          <dgm:bulletEnabled val="1"/>
        </dgm:presLayoutVars>
      </dgm:prSet>
      <dgm:spPr/>
    </dgm:pt>
    <dgm:pt modelId="{DB0C37A4-7A63-45E2-998B-C2FD74F8D2B1}" type="pres">
      <dgm:prSet presAssocID="{776091B6-CFE0-47AA-9811-A49083B71638}" presName="TwoNodes_2" presStyleLbl="node1" presStyleIdx="1" presStyleCnt="2">
        <dgm:presLayoutVars>
          <dgm:bulletEnabled val="1"/>
        </dgm:presLayoutVars>
      </dgm:prSet>
      <dgm:spPr/>
    </dgm:pt>
    <dgm:pt modelId="{595E8FB1-EE1F-43C6-BEED-72D14D728B21}" type="pres">
      <dgm:prSet presAssocID="{776091B6-CFE0-47AA-9811-A49083B71638}" presName="TwoConn_1-2" presStyleLbl="fgAccFollowNode1" presStyleIdx="0" presStyleCnt="1">
        <dgm:presLayoutVars>
          <dgm:bulletEnabled val="1"/>
        </dgm:presLayoutVars>
      </dgm:prSet>
      <dgm:spPr/>
    </dgm:pt>
    <dgm:pt modelId="{1B43ED3D-AEF4-49B7-8903-4F349EC0A305}" type="pres">
      <dgm:prSet presAssocID="{776091B6-CFE0-47AA-9811-A49083B71638}" presName="TwoNodes_1_text" presStyleLbl="node1" presStyleIdx="1" presStyleCnt="2">
        <dgm:presLayoutVars>
          <dgm:bulletEnabled val="1"/>
        </dgm:presLayoutVars>
      </dgm:prSet>
      <dgm:spPr/>
    </dgm:pt>
    <dgm:pt modelId="{24D6DE0D-871A-4AF7-A51C-96EED65DD556}" type="pres">
      <dgm:prSet presAssocID="{776091B6-CFE0-47AA-9811-A49083B71638}" presName="TwoNodes_2_text" presStyleLbl="node1" presStyleIdx="1" presStyleCnt="2">
        <dgm:presLayoutVars>
          <dgm:bulletEnabled val="1"/>
        </dgm:presLayoutVars>
      </dgm:prSet>
      <dgm:spPr/>
    </dgm:pt>
  </dgm:ptLst>
  <dgm:cxnLst>
    <dgm:cxn modelId="{3734D207-CE32-4BA2-B930-28A542029F2A}" srcId="{776091B6-CFE0-47AA-9811-A49083B71638}" destId="{C26BED95-0340-4ED2-94EC-E6001255098E}" srcOrd="0" destOrd="0" parTransId="{1CE6AE00-9C1F-4DF9-8D59-539738914DD3}" sibTransId="{39C12048-FEA1-4809-A413-0D9281F3A044}"/>
    <dgm:cxn modelId="{47867008-2D84-4C87-A23F-4D756BAD6AAA}" type="presOf" srcId="{C26BED95-0340-4ED2-94EC-E6001255098E}" destId="{1B43ED3D-AEF4-49B7-8903-4F349EC0A305}" srcOrd="1" destOrd="0" presId="urn:microsoft.com/office/officeart/2005/8/layout/vProcess5"/>
    <dgm:cxn modelId="{A3DB6B32-FC2D-4D3A-B011-76A10741D5E9}" type="presOf" srcId="{776091B6-CFE0-47AA-9811-A49083B71638}" destId="{CDFF06BA-F889-4EE1-AEA6-055690DAABA0}" srcOrd="0" destOrd="0" presId="urn:microsoft.com/office/officeart/2005/8/layout/vProcess5"/>
    <dgm:cxn modelId="{3B90C874-02EE-43D2-B36A-B3AB0BE8145B}" type="presOf" srcId="{9AB42C03-4FF5-4252-B092-FA4E0DDCC1DB}" destId="{24D6DE0D-871A-4AF7-A51C-96EED65DD556}" srcOrd="1" destOrd="0" presId="urn:microsoft.com/office/officeart/2005/8/layout/vProcess5"/>
    <dgm:cxn modelId="{BF7517CC-6D32-4E14-AB43-309D90C3E496}" type="presOf" srcId="{39C12048-FEA1-4809-A413-0D9281F3A044}" destId="{595E8FB1-EE1F-43C6-BEED-72D14D728B21}" srcOrd="0" destOrd="0" presId="urn:microsoft.com/office/officeart/2005/8/layout/vProcess5"/>
    <dgm:cxn modelId="{C1748DE1-E0E4-4E83-A158-8EAF698B846C}" srcId="{776091B6-CFE0-47AA-9811-A49083B71638}" destId="{9AB42C03-4FF5-4252-B092-FA4E0DDCC1DB}" srcOrd="1" destOrd="0" parTransId="{DC71C45E-4E17-49A7-B74F-4D16CEDED9C8}" sibTransId="{C6F47187-6405-47FF-9829-E740E626371F}"/>
    <dgm:cxn modelId="{52A88DE5-2ABE-4C9D-874A-11B2942CB894}" type="presOf" srcId="{C26BED95-0340-4ED2-94EC-E6001255098E}" destId="{E8FA2644-0D88-4C05-8F58-13A0FBE26B54}" srcOrd="0" destOrd="0" presId="urn:microsoft.com/office/officeart/2005/8/layout/vProcess5"/>
    <dgm:cxn modelId="{95D711F6-750A-4ED5-8F96-6FB7CB3208D1}" type="presOf" srcId="{9AB42C03-4FF5-4252-B092-FA4E0DDCC1DB}" destId="{DB0C37A4-7A63-45E2-998B-C2FD74F8D2B1}" srcOrd="0" destOrd="0" presId="urn:microsoft.com/office/officeart/2005/8/layout/vProcess5"/>
    <dgm:cxn modelId="{DC9967BF-E581-4E38-85E4-01C2A97CB0D3}" type="presParOf" srcId="{CDFF06BA-F889-4EE1-AEA6-055690DAABA0}" destId="{517F2705-AAD2-4D03-9DB3-0E5CE34B9A07}" srcOrd="0" destOrd="0" presId="urn:microsoft.com/office/officeart/2005/8/layout/vProcess5"/>
    <dgm:cxn modelId="{102F0C97-E2FE-4078-A286-D606A891609F}" type="presParOf" srcId="{CDFF06BA-F889-4EE1-AEA6-055690DAABA0}" destId="{E8FA2644-0D88-4C05-8F58-13A0FBE26B54}" srcOrd="1" destOrd="0" presId="urn:microsoft.com/office/officeart/2005/8/layout/vProcess5"/>
    <dgm:cxn modelId="{3D569F4B-455A-406E-B259-E3007FE7D5BB}" type="presParOf" srcId="{CDFF06BA-F889-4EE1-AEA6-055690DAABA0}" destId="{DB0C37A4-7A63-45E2-998B-C2FD74F8D2B1}" srcOrd="2" destOrd="0" presId="urn:microsoft.com/office/officeart/2005/8/layout/vProcess5"/>
    <dgm:cxn modelId="{0A34EA04-C793-4942-857E-6D65DEFB882F}" type="presParOf" srcId="{CDFF06BA-F889-4EE1-AEA6-055690DAABA0}" destId="{595E8FB1-EE1F-43C6-BEED-72D14D728B21}" srcOrd="3" destOrd="0" presId="urn:microsoft.com/office/officeart/2005/8/layout/vProcess5"/>
    <dgm:cxn modelId="{B7FBAE3C-C09D-468B-AA18-5DDBEFD36296}" type="presParOf" srcId="{CDFF06BA-F889-4EE1-AEA6-055690DAABA0}" destId="{1B43ED3D-AEF4-49B7-8903-4F349EC0A305}" srcOrd="4" destOrd="0" presId="urn:microsoft.com/office/officeart/2005/8/layout/vProcess5"/>
    <dgm:cxn modelId="{010CE40C-2675-4A1D-B0D0-17E2CAD46691}" type="presParOf" srcId="{CDFF06BA-F889-4EE1-AEA6-055690DAABA0}" destId="{24D6DE0D-871A-4AF7-A51C-96EED65DD556}" srcOrd="5"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AF42E1-0F31-40B8-A225-7EC1D3A20EB6}">
      <dsp:nvSpPr>
        <dsp:cNvPr id="0" name=""/>
        <dsp:cNvSpPr/>
      </dsp:nvSpPr>
      <dsp:spPr>
        <a:xfrm>
          <a:off x="0" y="249583"/>
          <a:ext cx="3597145" cy="2158287"/>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b="0" kern="1200" dirty="0">
              <a:latin typeface="Arial" panose="020B0604020202020204" pitchFamily="34" charset="0"/>
              <a:cs typeface="Arial" panose="020B0604020202020204" pitchFamily="34" charset="0"/>
            </a:rPr>
            <a:t>                          </a:t>
          </a:r>
          <a:r>
            <a:rPr lang="en-US" sz="3200" b="0" kern="1200" dirty="0">
              <a:latin typeface="Arial" panose="020B0604020202020204" pitchFamily="34" charset="0"/>
              <a:cs typeface="Arial" panose="020B0604020202020204" pitchFamily="34" charset="0"/>
            </a:rPr>
            <a:t>Project idea </a:t>
          </a:r>
          <a:endParaRPr lang="en-US" sz="3400" b="0" kern="1200" dirty="0">
            <a:latin typeface="Arial" panose="020B0604020202020204" pitchFamily="34" charset="0"/>
            <a:cs typeface="Arial" panose="020B0604020202020204" pitchFamily="34" charset="0"/>
          </a:endParaRPr>
        </a:p>
      </dsp:txBody>
      <dsp:txXfrm>
        <a:off x="0" y="249583"/>
        <a:ext cx="3597145" cy="2158287"/>
      </dsp:txXfrm>
    </dsp:sp>
    <dsp:sp modelId="{FFD770BA-8634-4D4A-AE38-8B56359982A9}">
      <dsp:nvSpPr>
        <dsp:cNvPr id="0" name=""/>
        <dsp:cNvSpPr/>
      </dsp:nvSpPr>
      <dsp:spPr>
        <a:xfrm>
          <a:off x="3956859" y="249583"/>
          <a:ext cx="3597145" cy="2158287"/>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b="0" kern="1200" dirty="0">
              <a:latin typeface="Arial" panose="020B0604020202020204" pitchFamily="34" charset="0"/>
              <a:cs typeface="Arial" panose="020B0604020202020204" pitchFamily="34" charset="0"/>
            </a:rPr>
            <a:t>                          Objective</a:t>
          </a:r>
          <a:endParaRPr lang="en-US" sz="3400" kern="1200" dirty="0"/>
        </a:p>
      </dsp:txBody>
      <dsp:txXfrm>
        <a:off x="3956859" y="249583"/>
        <a:ext cx="3597145" cy="2158287"/>
      </dsp:txXfrm>
    </dsp:sp>
    <dsp:sp modelId="{8916CFE8-55E8-4368-9401-CD4ED1DC9564}">
      <dsp:nvSpPr>
        <dsp:cNvPr id="0" name=""/>
        <dsp:cNvSpPr/>
      </dsp:nvSpPr>
      <dsp:spPr>
        <a:xfrm>
          <a:off x="7913719" y="249583"/>
          <a:ext cx="3597145" cy="2158287"/>
        </a:xfrm>
        <a:prstGeom prst="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b="0" kern="1200" dirty="0">
              <a:latin typeface="Arial" panose="020B0604020202020204" pitchFamily="34" charset="0"/>
              <a:cs typeface="Arial" panose="020B0604020202020204" pitchFamily="34" charset="0"/>
            </a:rPr>
            <a:t>                          ERD and Schema                          </a:t>
          </a:r>
          <a:r>
            <a:rPr lang="en-US" sz="3400" kern="1200" dirty="0"/>
            <a:t> </a:t>
          </a:r>
        </a:p>
      </dsp:txBody>
      <dsp:txXfrm>
        <a:off x="7913719" y="249583"/>
        <a:ext cx="3597145" cy="2158287"/>
      </dsp:txXfrm>
    </dsp:sp>
    <dsp:sp modelId="{CEA522A6-831F-47BE-9E66-523D1C688707}">
      <dsp:nvSpPr>
        <dsp:cNvPr id="0" name=""/>
        <dsp:cNvSpPr/>
      </dsp:nvSpPr>
      <dsp:spPr>
        <a:xfrm>
          <a:off x="1978429" y="2767584"/>
          <a:ext cx="3597145" cy="2158287"/>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b="0" kern="1200" dirty="0">
              <a:latin typeface="Arial" panose="020B0604020202020204" pitchFamily="34" charset="0"/>
              <a:cs typeface="Arial" panose="020B0604020202020204" pitchFamily="34" charset="0"/>
            </a:rPr>
            <a:t>                          </a:t>
          </a:r>
          <a:r>
            <a:rPr lang="en-US" sz="3200" b="0" kern="1200" dirty="0">
              <a:latin typeface="Arial" panose="020B0604020202020204" pitchFamily="34" charset="0"/>
              <a:cs typeface="Arial" panose="020B0604020202020204" pitchFamily="34" charset="0"/>
            </a:rPr>
            <a:t>                        Normalization</a:t>
          </a:r>
        </a:p>
      </dsp:txBody>
      <dsp:txXfrm>
        <a:off x="1978429" y="2767584"/>
        <a:ext cx="3597145" cy="2158287"/>
      </dsp:txXfrm>
    </dsp:sp>
    <dsp:sp modelId="{BCDC5B67-F4F0-48BF-AFBE-FE6932E2A2B5}">
      <dsp:nvSpPr>
        <dsp:cNvPr id="0" name=""/>
        <dsp:cNvSpPr/>
      </dsp:nvSpPr>
      <dsp:spPr>
        <a:xfrm>
          <a:off x="5894174" y="2755304"/>
          <a:ext cx="3597145" cy="2158287"/>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b="0" kern="1200" dirty="0">
              <a:latin typeface="Arial" panose="020B0604020202020204" pitchFamily="34" charset="0"/>
              <a:cs typeface="Arial" panose="020B0604020202020204" pitchFamily="34" charset="0"/>
            </a:rPr>
            <a:t>                       Demo from GUI</a:t>
          </a:r>
        </a:p>
      </dsp:txBody>
      <dsp:txXfrm>
        <a:off x="5894174" y="2755304"/>
        <a:ext cx="3597145" cy="21582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833E71-20F8-4C01-B00C-F2FD25C7E736}">
      <dsp:nvSpPr>
        <dsp:cNvPr id="0" name=""/>
        <dsp:cNvSpPr/>
      </dsp:nvSpPr>
      <dsp:spPr>
        <a:xfrm>
          <a:off x="447540" y="646"/>
          <a:ext cx="4221467" cy="2680631"/>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7FCE4C8-08FA-400A-85AB-52DA662F861D}">
      <dsp:nvSpPr>
        <dsp:cNvPr id="0" name=""/>
        <dsp:cNvSpPr/>
      </dsp:nvSpPr>
      <dsp:spPr>
        <a:xfrm>
          <a:off x="916592" y="446245"/>
          <a:ext cx="4221467" cy="2680631"/>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Hospital management system enables hospitals to be able to manage the data and information to ensure the efficient and successful completion of operations and processes. </a:t>
          </a:r>
        </a:p>
      </dsp:txBody>
      <dsp:txXfrm>
        <a:off x="995105" y="524758"/>
        <a:ext cx="4064441" cy="2523605"/>
      </dsp:txXfrm>
    </dsp:sp>
    <dsp:sp modelId="{6C85C752-F2F6-4454-A838-B8B59BF3FCDE}">
      <dsp:nvSpPr>
        <dsp:cNvPr id="0" name=""/>
        <dsp:cNvSpPr/>
      </dsp:nvSpPr>
      <dsp:spPr>
        <a:xfrm>
          <a:off x="5607111" y="646"/>
          <a:ext cx="4221467" cy="2680631"/>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1849A82-C089-43C1-B2C8-74A9198EC4A1}">
      <dsp:nvSpPr>
        <dsp:cNvPr id="0" name=""/>
        <dsp:cNvSpPr/>
      </dsp:nvSpPr>
      <dsp:spPr>
        <a:xfrm>
          <a:off x="6076163" y="446245"/>
          <a:ext cx="4221467" cy="2680631"/>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Generally, the hospital system helps to provide a better patient experience, to provide a several functions and to manage every department of the hospital.</a:t>
          </a:r>
        </a:p>
      </dsp:txBody>
      <dsp:txXfrm>
        <a:off x="6154676" y="524758"/>
        <a:ext cx="4064441" cy="25236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A2644-0D88-4C05-8F58-13A0FBE26B54}">
      <dsp:nvSpPr>
        <dsp:cNvPr id="0" name=""/>
        <dsp:cNvSpPr/>
      </dsp:nvSpPr>
      <dsp:spPr>
        <a:xfrm>
          <a:off x="111975" y="0"/>
          <a:ext cx="9771016" cy="2273006"/>
        </a:xfrm>
        <a:prstGeom prst="roundRect">
          <a:avLst>
            <a:gd name="adj" fmla="val 10000"/>
          </a:avLst>
        </a:prstGeom>
        <a:solidFill>
          <a:schemeClr val="accent2">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Helping to improve the quality and to manage the data of every aspect. Also, we will create a hospital system that will have a friendly user interface to make sure that anyone can use it and make every process easily. Also, this system will record information related to diagnosis given to patients and keep information about different diseases that helps the doctor to treat the patients. </a:t>
          </a:r>
        </a:p>
      </dsp:txBody>
      <dsp:txXfrm>
        <a:off x="178549" y="66574"/>
        <a:ext cx="7421686" cy="2139858"/>
      </dsp:txXfrm>
    </dsp:sp>
    <dsp:sp modelId="{DB0C37A4-7A63-45E2-998B-C2FD74F8D2B1}">
      <dsp:nvSpPr>
        <dsp:cNvPr id="0" name=""/>
        <dsp:cNvSpPr/>
      </dsp:nvSpPr>
      <dsp:spPr>
        <a:xfrm>
          <a:off x="1724296" y="2778119"/>
          <a:ext cx="9771016" cy="2273006"/>
        </a:xfrm>
        <a:prstGeom prst="roundRect">
          <a:avLst>
            <a:gd name="adj" fmla="val 10000"/>
          </a:avLst>
        </a:prstGeom>
        <a:solidFill>
          <a:schemeClr val="accent2">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a:solidFill>
                <a:schemeClr val="tx1"/>
              </a:solidFill>
            </a:rPr>
            <a:t>The main components of our system </a:t>
          </a:r>
          <a:r>
            <a:rPr lang="en-US" sz="2100" kern="1200" dirty="0">
              <a:solidFill>
                <a:schemeClr val="tx1"/>
              </a:solidFill>
            </a:rPr>
            <a:t>are the hospital itself, doctors, patients, rooms, treatment, time, etc. Every component has a unique ID and details about every function and relation in the system that are shown in the ERD diagram. We will apply everything we have taken to create an efficient system using database processes.</a:t>
          </a:r>
        </a:p>
      </dsp:txBody>
      <dsp:txXfrm>
        <a:off x="1790870" y="2844693"/>
        <a:ext cx="6436116" cy="2139858"/>
      </dsp:txXfrm>
    </dsp:sp>
    <dsp:sp modelId="{595E8FB1-EE1F-43C6-BEED-72D14D728B21}">
      <dsp:nvSpPr>
        <dsp:cNvPr id="0" name=""/>
        <dsp:cNvSpPr/>
      </dsp:nvSpPr>
      <dsp:spPr>
        <a:xfrm>
          <a:off x="8293561" y="1786835"/>
          <a:ext cx="1477454" cy="1477454"/>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625988" y="1786835"/>
        <a:ext cx="812600" cy="111178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061B2E-5FED-4467-922C-5C9BEFDD255D}" type="datetimeFigureOut">
              <a:rPr lang="en-US" smtClean="0"/>
              <a:t>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158613-B38E-4BDD-8758-A5959E09A460}" type="slidenum">
              <a:rPr lang="en-US" smtClean="0"/>
              <a:t>‹#›</a:t>
            </a:fld>
            <a:endParaRPr lang="en-US"/>
          </a:p>
        </p:txBody>
      </p:sp>
    </p:spTree>
    <p:extLst>
      <p:ext uri="{BB962C8B-B14F-4D97-AF65-F5344CB8AC3E}">
        <p14:creationId xmlns:p14="http://schemas.microsoft.com/office/powerpoint/2010/main" val="3428711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B89DD0-1E8D-4B61-ADE9-B87318B81BF8}" type="slidenum">
              <a:rPr lang="en-US" smtClean="0"/>
              <a:t>2</a:t>
            </a:fld>
            <a:endParaRPr lang="en-US" dirty="0"/>
          </a:p>
        </p:txBody>
      </p:sp>
    </p:spTree>
    <p:extLst>
      <p:ext uri="{BB962C8B-B14F-4D97-AF65-F5344CB8AC3E}">
        <p14:creationId xmlns:p14="http://schemas.microsoft.com/office/powerpoint/2010/main" val="2204286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80071-EA7E-BE41-102F-DB78A68671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7ADB99-60BD-C1C7-40AA-D616A8063B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766A82-C766-97E6-AA96-695DE3D51229}"/>
              </a:ext>
            </a:extLst>
          </p:cNvPr>
          <p:cNvSpPr>
            <a:spLocks noGrp="1"/>
          </p:cNvSpPr>
          <p:nvPr>
            <p:ph type="dt" sz="half" idx="10"/>
          </p:nvPr>
        </p:nvSpPr>
        <p:spPr/>
        <p:txBody>
          <a:bodyPr/>
          <a:lstStyle/>
          <a:p>
            <a:fld id="{0A36561F-C42C-432A-B868-4B2852627A61}" type="datetimeFigureOut">
              <a:rPr lang="en-US" smtClean="0"/>
              <a:t>1/5/2023</a:t>
            </a:fld>
            <a:endParaRPr lang="en-US"/>
          </a:p>
        </p:txBody>
      </p:sp>
      <p:sp>
        <p:nvSpPr>
          <p:cNvPr id="5" name="Footer Placeholder 4">
            <a:extLst>
              <a:ext uri="{FF2B5EF4-FFF2-40B4-BE49-F238E27FC236}">
                <a16:creationId xmlns:a16="http://schemas.microsoft.com/office/drawing/2014/main" id="{02DF5A1A-4059-FECC-526C-B5C7B8907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0BCA8C-279D-E8D7-485D-7DE5B99B8C95}"/>
              </a:ext>
            </a:extLst>
          </p:cNvPr>
          <p:cNvSpPr>
            <a:spLocks noGrp="1"/>
          </p:cNvSpPr>
          <p:nvPr>
            <p:ph type="sldNum" sz="quarter" idx="12"/>
          </p:nvPr>
        </p:nvSpPr>
        <p:spPr/>
        <p:txBody>
          <a:bodyPr/>
          <a:lstStyle/>
          <a:p>
            <a:fld id="{49C6A88F-AEFD-4D2A-9928-36E753A26BA9}" type="slidenum">
              <a:rPr lang="en-US" smtClean="0"/>
              <a:t>‹#›</a:t>
            </a:fld>
            <a:endParaRPr lang="en-US"/>
          </a:p>
        </p:txBody>
      </p:sp>
    </p:spTree>
    <p:extLst>
      <p:ext uri="{BB962C8B-B14F-4D97-AF65-F5344CB8AC3E}">
        <p14:creationId xmlns:p14="http://schemas.microsoft.com/office/powerpoint/2010/main" val="923144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CEABA-07D2-535E-2D9D-2DA17AAE07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B8DA62-4F75-ABD2-B5E8-6C541EB961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5C506F-26CA-8DCC-3802-13FEA5119F4F}"/>
              </a:ext>
            </a:extLst>
          </p:cNvPr>
          <p:cNvSpPr>
            <a:spLocks noGrp="1"/>
          </p:cNvSpPr>
          <p:nvPr>
            <p:ph type="dt" sz="half" idx="10"/>
          </p:nvPr>
        </p:nvSpPr>
        <p:spPr/>
        <p:txBody>
          <a:bodyPr/>
          <a:lstStyle/>
          <a:p>
            <a:fld id="{0A36561F-C42C-432A-B868-4B2852627A61}" type="datetimeFigureOut">
              <a:rPr lang="en-US" smtClean="0"/>
              <a:t>1/5/2023</a:t>
            </a:fld>
            <a:endParaRPr lang="en-US"/>
          </a:p>
        </p:txBody>
      </p:sp>
      <p:sp>
        <p:nvSpPr>
          <p:cNvPr id="5" name="Footer Placeholder 4">
            <a:extLst>
              <a:ext uri="{FF2B5EF4-FFF2-40B4-BE49-F238E27FC236}">
                <a16:creationId xmlns:a16="http://schemas.microsoft.com/office/drawing/2014/main" id="{F4B2FB01-5351-75EA-1734-D1932DA687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57D560-E65B-8182-E392-1452FDD433A4}"/>
              </a:ext>
            </a:extLst>
          </p:cNvPr>
          <p:cNvSpPr>
            <a:spLocks noGrp="1"/>
          </p:cNvSpPr>
          <p:nvPr>
            <p:ph type="sldNum" sz="quarter" idx="12"/>
          </p:nvPr>
        </p:nvSpPr>
        <p:spPr/>
        <p:txBody>
          <a:bodyPr/>
          <a:lstStyle/>
          <a:p>
            <a:fld id="{49C6A88F-AEFD-4D2A-9928-36E753A26BA9}" type="slidenum">
              <a:rPr lang="en-US" smtClean="0"/>
              <a:t>‹#›</a:t>
            </a:fld>
            <a:endParaRPr lang="en-US"/>
          </a:p>
        </p:txBody>
      </p:sp>
    </p:spTree>
    <p:extLst>
      <p:ext uri="{BB962C8B-B14F-4D97-AF65-F5344CB8AC3E}">
        <p14:creationId xmlns:p14="http://schemas.microsoft.com/office/powerpoint/2010/main" val="2106026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2185AE-57ED-02F4-BADE-5870897ECC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C46063-4D3E-7C4E-80D2-A00F2572FF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C2E9D-F8B3-4961-F91E-DF17E3077A32}"/>
              </a:ext>
            </a:extLst>
          </p:cNvPr>
          <p:cNvSpPr>
            <a:spLocks noGrp="1"/>
          </p:cNvSpPr>
          <p:nvPr>
            <p:ph type="dt" sz="half" idx="10"/>
          </p:nvPr>
        </p:nvSpPr>
        <p:spPr/>
        <p:txBody>
          <a:bodyPr/>
          <a:lstStyle/>
          <a:p>
            <a:fld id="{0A36561F-C42C-432A-B868-4B2852627A61}" type="datetimeFigureOut">
              <a:rPr lang="en-US" smtClean="0"/>
              <a:t>1/5/2023</a:t>
            </a:fld>
            <a:endParaRPr lang="en-US"/>
          </a:p>
        </p:txBody>
      </p:sp>
      <p:sp>
        <p:nvSpPr>
          <p:cNvPr id="5" name="Footer Placeholder 4">
            <a:extLst>
              <a:ext uri="{FF2B5EF4-FFF2-40B4-BE49-F238E27FC236}">
                <a16:creationId xmlns:a16="http://schemas.microsoft.com/office/drawing/2014/main" id="{B5C0E14E-6D16-5885-D6AA-A15B8F8416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CC6179-1457-862E-752F-F48E35AFE012}"/>
              </a:ext>
            </a:extLst>
          </p:cNvPr>
          <p:cNvSpPr>
            <a:spLocks noGrp="1"/>
          </p:cNvSpPr>
          <p:nvPr>
            <p:ph type="sldNum" sz="quarter" idx="12"/>
          </p:nvPr>
        </p:nvSpPr>
        <p:spPr/>
        <p:txBody>
          <a:bodyPr/>
          <a:lstStyle/>
          <a:p>
            <a:fld id="{49C6A88F-AEFD-4D2A-9928-36E753A26BA9}" type="slidenum">
              <a:rPr lang="en-US" smtClean="0"/>
              <a:t>‹#›</a:t>
            </a:fld>
            <a:endParaRPr lang="en-US"/>
          </a:p>
        </p:txBody>
      </p:sp>
    </p:spTree>
    <p:extLst>
      <p:ext uri="{BB962C8B-B14F-4D97-AF65-F5344CB8AC3E}">
        <p14:creationId xmlns:p14="http://schemas.microsoft.com/office/powerpoint/2010/main" val="671091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am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200" y="381000"/>
            <a:ext cx="11277600" cy="1325563"/>
          </a:xfrm>
        </p:spPr>
        <p:txBody>
          <a:bodyPr>
            <a:normAutofit/>
          </a:bodyPr>
          <a:lstStyle>
            <a:lvl1pPr>
              <a:defRPr sz="3600">
                <a:solidFill>
                  <a:schemeClr val="bg2">
                    <a:lumMod val="50000"/>
                  </a:schemeClr>
                </a:solidFill>
              </a:defRPr>
            </a:lvl1pPr>
          </a:lstStyle>
          <a:p>
            <a:r>
              <a:rPr lang="en-US" dirty="0"/>
              <a:t>CLICK TO ADD TITLE</a:t>
            </a:r>
          </a:p>
        </p:txBody>
      </p:sp>
      <p:sp>
        <p:nvSpPr>
          <p:cNvPr id="7" name="Picture Placeholder 6">
            <a:extLst>
              <a:ext uri="{FF2B5EF4-FFF2-40B4-BE49-F238E27FC236}">
                <a16:creationId xmlns:a16="http://schemas.microsoft.com/office/drawing/2014/main" id="{FB0F91E1-53D9-4A2A-923E-0CB7755188AD}"/>
              </a:ext>
            </a:extLst>
          </p:cNvPr>
          <p:cNvSpPr>
            <a:spLocks noGrp="1"/>
          </p:cNvSpPr>
          <p:nvPr>
            <p:ph type="pic" sz="quarter" idx="13"/>
          </p:nvPr>
        </p:nvSpPr>
        <p:spPr>
          <a:xfrm>
            <a:off x="457200" y="1806318"/>
            <a:ext cx="2286000" cy="3200400"/>
          </a:xfrm>
          <a:solidFill>
            <a:schemeClr val="accent2"/>
          </a:solidFill>
        </p:spPr>
        <p:txBody>
          <a:bodyPr/>
          <a:lstStyle/>
          <a:p>
            <a:r>
              <a:rPr lang="en-US"/>
              <a:t>Click icon to add picture</a:t>
            </a:r>
            <a:endParaRPr lang="en-US" dirty="0"/>
          </a:p>
        </p:txBody>
      </p:sp>
      <p:sp>
        <p:nvSpPr>
          <p:cNvPr id="9" name="Picture Placeholder 6">
            <a:extLst>
              <a:ext uri="{FF2B5EF4-FFF2-40B4-BE49-F238E27FC236}">
                <a16:creationId xmlns:a16="http://schemas.microsoft.com/office/drawing/2014/main" id="{2F6A179B-CBDB-414D-B2F8-E1FEE9B831BE}"/>
              </a:ext>
            </a:extLst>
          </p:cNvPr>
          <p:cNvSpPr>
            <a:spLocks noGrp="1"/>
          </p:cNvSpPr>
          <p:nvPr>
            <p:ph type="pic" sz="quarter" idx="14"/>
          </p:nvPr>
        </p:nvSpPr>
        <p:spPr>
          <a:xfrm>
            <a:off x="3429000" y="1806318"/>
            <a:ext cx="2286000" cy="3200400"/>
          </a:xfrm>
          <a:solidFill>
            <a:schemeClr val="accent2"/>
          </a:solidFill>
        </p:spPr>
        <p:txBody>
          <a:bodyPr/>
          <a:lstStyle/>
          <a:p>
            <a:r>
              <a:rPr lang="en-US"/>
              <a:t>Click icon to add picture</a:t>
            </a:r>
            <a:endParaRPr lang="en-US" dirty="0"/>
          </a:p>
        </p:txBody>
      </p:sp>
      <p:sp>
        <p:nvSpPr>
          <p:cNvPr id="10" name="Picture Placeholder 6">
            <a:extLst>
              <a:ext uri="{FF2B5EF4-FFF2-40B4-BE49-F238E27FC236}">
                <a16:creationId xmlns:a16="http://schemas.microsoft.com/office/drawing/2014/main" id="{F7A822EC-853A-46EC-8775-F8B48F2A81EB}"/>
              </a:ext>
            </a:extLst>
          </p:cNvPr>
          <p:cNvSpPr>
            <a:spLocks noGrp="1"/>
          </p:cNvSpPr>
          <p:nvPr>
            <p:ph type="pic" sz="quarter" idx="15"/>
          </p:nvPr>
        </p:nvSpPr>
        <p:spPr>
          <a:xfrm>
            <a:off x="6477000" y="1806318"/>
            <a:ext cx="2286000" cy="3200400"/>
          </a:xfrm>
          <a:solidFill>
            <a:schemeClr val="accent2"/>
          </a:solidFill>
        </p:spPr>
        <p:txBody>
          <a:bodyPr/>
          <a:lstStyle/>
          <a:p>
            <a:r>
              <a:rPr lang="en-US"/>
              <a:t>Click icon to add picture</a:t>
            </a:r>
            <a:endParaRPr lang="en-US" dirty="0"/>
          </a:p>
        </p:txBody>
      </p:sp>
      <p:sp>
        <p:nvSpPr>
          <p:cNvPr id="11" name="Picture Placeholder 6">
            <a:extLst>
              <a:ext uri="{FF2B5EF4-FFF2-40B4-BE49-F238E27FC236}">
                <a16:creationId xmlns:a16="http://schemas.microsoft.com/office/drawing/2014/main" id="{AA0D329B-CAB8-4E3A-BA03-C17A79790B67}"/>
              </a:ext>
            </a:extLst>
          </p:cNvPr>
          <p:cNvSpPr>
            <a:spLocks noGrp="1"/>
          </p:cNvSpPr>
          <p:nvPr>
            <p:ph type="pic" sz="quarter" idx="16"/>
          </p:nvPr>
        </p:nvSpPr>
        <p:spPr>
          <a:xfrm>
            <a:off x="9452808" y="1806318"/>
            <a:ext cx="2286000" cy="3200400"/>
          </a:xfrm>
          <a:solidFill>
            <a:schemeClr val="accent2"/>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A5F9E280-35B2-41C7-8D2D-C1FF69DE2CD9}"/>
              </a:ext>
            </a:extLst>
          </p:cNvPr>
          <p:cNvSpPr>
            <a:spLocks noGrp="1"/>
          </p:cNvSpPr>
          <p:nvPr>
            <p:ph type="body" sz="quarter" idx="17" hasCustomPrompt="1"/>
          </p:nvPr>
        </p:nvSpPr>
        <p:spPr>
          <a:xfrm>
            <a:off x="379376"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5" name="Text Placeholder 14">
            <a:extLst>
              <a:ext uri="{FF2B5EF4-FFF2-40B4-BE49-F238E27FC236}">
                <a16:creationId xmlns:a16="http://schemas.microsoft.com/office/drawing/2014/main" id="{E872F581-8AEF-4CFC-B0F3-79A2530C9319}"/>
              </a:ext>
            </a:extLst>
          </p:cNvPr>
          <p:cNvSpPr>
            <a:spLocks noGrp="1"/>
          </p:cNvSpPr>
          <p:nvPr>
            <p:ph type="body" sz="quarter" idx="18" hasCustomPrompt="1"/>
          </p:nvPr>
        </p:nvSpPr>
        <p:spPr>
          <a:xfrm>
            <a:off x="379376"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6" name="Text Placeholder 12">
            <a:extLst>
              <a:ext uri="{FF2B5EF4-FFF2-40B4-BE49-F238E27FC236}">
                <a16:creationId xmlns:a16="http://schemas.microsoft.com/office/drawing/2014/main" id="{1FA5D559-B67C-4F57-BC90-E982E66ADA5E}"/>
              </a:ext>
            </a:extLst>
          </p:cNvPr>
          <p:cNvSpPr>
            <a:spLocks noGrp="1"/>
          </p:cNvSpPr>
          <p:nvPr>
            <p:ph type="body" sz="quarter" idx="19" hasCustomPrompt="1"/>
          </p:nvPr>
        </p:nvSpPr>
        <p:spPr>
          <a:xfrm>
            <a:off x="3351175"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4">
            <a:extLst>
              <a:ext uri="{FF2B5EF4-FFF2-40B4-BE49-F238E27FC236}">
                <a16:creationId xmlns:a16="http://schemas.microsoft.com/office/drawing/2014/main" id="{F932B527-4126-40FF-8117-412DC7BD81F6}"/>
              </a:ext>
            </a:extLst>
          </p:cNvPr>
          <p:cNvSpPr>
            <a:spLocks noGrp="1"/>
          </p:cNvSpPr>
          <p:nvPr>
            <p:ph type="body" sz="quarter" idx="20" hasCustomPrompt="1"/>
          </p:nvPr>
        </p:nvSpPr>
        <p:spPr>
          <a:xfrm>
            <a:off x="3351174"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8" name="Text Placeholder 12">
            <a:extLst>
              <a:ext uri="{FF2B5EF4-FFF2-40B4-BE49-F238E27FC236}">
                <a16:creationId xmlns:a16="http://schemas.microsoft.com/office/drawing/2014/main" id="{D84B520F-D618-4828-AA40-CCCA0AF8966F}"/>
              </a:ext>
            </a:extLst>
          </p:cNvPr>
          <p:cNvSpPr>
            <a:spLocks noGrp="1"/>
          </p:cNvSpPr>
          <p:nvPr>
            <p:ph type="body" sz="quarter" idx="21" hasCustomPrompt="1"/>
          </p:nvPr>
        </p:nvSpPr>
        <p:spPr>
          <a:xfrm>
            <a:off x="6399176"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9" name="Text Placeholder 14">
            <a:extLst>
              <a:ext uri="{FF2B5EF4-FFF2-40B4-BE49-F238E27FC236}">
                <a16:creationId xmlns:a16="http://schemas.microsoft.com/office/drawing/2014/main" id="{39A9C8DE-6F8B-405D-A604-845E81998FA9}"/>
              </a:ext>
            </a:extLst>
          </p:cNvPr>
          <p:cNvSpPr>
            <a:spLocks noGrp="1"/>
          </p:cNvSpPr>
          <p:nvPr>
            <p:ph type="body" sz="quarter" idx="22" hasCustomPrompt="1"/>
          </p:nvPr>
        </p:nvSpPr>
        <p:spPr>
          <a:xfrm>
            <a:off x="6399175"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20" name="Text Placeholder 12">
            <a:extLst>
              <a:ext uri="{FF2B5EF4-FFF2-40B4-BE49-F238E27FC236}">
                <a16:creationId xmlns:a16="http://schemas.microsoft.com/office/drawing/2014/main" id="{AB0C4D8C-1454-41F3-934E-A2BA603449BF}"/>
              </a:ext>
            </a:extLst>
          </p:cNvPr>
          <p:cNvSpPr>
            <a:spLocks noGrp="1"/>
          </p:cNvSpPr>
          <p:nvPr>
            <p:ph type="body" sz="quarter" idx="23" hasCustomPrompt="1"/>
          </p:nvPr>
        </p:nvSpPr>
        <p:spPr>
          <a:xfrm>
            <a:off x="9374985"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1" name="Text Placeholder 14">
            <a:extLst>
              <a:ext uri="{FF2B5EF4-FFF2-40B4-BE49-F238E27FC236}">
                <a16:creationId xmlns:a16="http://schemas.microsoft.com/office/drawing/2014/main" id="{45707A1B-C9F6-4ABB-A6CE-D2901CE94793}"/>
              </a:ext>
            </a:extLst>
          </p:cNvPr>
          <p:cNvSpPr>
            <a:spLocks noGrp="1"/>
          </p:cNvSpPr>
          <p:nvPr>
            <p:ph type="body" sz="quarter" idx="24" hasCustomPrompt="1"/>
          </p:nvPr>
        </p:nvSpPr>
        <p:spPr>
          <a:xfrm>
            <a:off x="9374984"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93394761"/>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1524" y="-2"/>
            <a:ext cx="12188952" cy="4572000"/>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524000" y="4667250"/>
            <a:ext cx="9144000" cy="1212182"/>
          </a:xfrm>
        </p:spPr>
        <p:txBody>
          <a:bodyPr anchor="b">
            <a:normAutofit/>
          </a:bodyPr>
          <a:lstStyle>
            <a:lvl1pPr algn="ctr">
              <a:defRPr sz="3600">
                <a:solidFill>
                  <a:schemeClr val="bg2">
                    <a:lumMod val="50000"/>
                  </a:schemeClr>
                </a:solidFill>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5971507"/>
            <a:ext cx="9144000" cy="524794"/>
          </a:xfrm>
        </p:spPr>
        <p:txBody>
          <a:bodyPr>
            <a:normAutofit/>
          </a:bodyPr>
          <a:lstStyle>
            <a:lvl1pPr marL="0" indent="0" algn="ctr">
              <a:buNone/>
              <a:defRPr sz="1400" spc="30" baseline="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48902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61478-8415-E87F-4DDD-3669C0A2B7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5A7A3C-1079-8D8B-AB63-23F631739A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1E8220-2347-63AE-EDDD-785B71539D23}"/>
              </a:ext>
            </a:extLst>
          </p:cNvPr>
          <p:cNvSpPr>
            <a:spLocks noGrp="1"/>
          </p:cNvSpPr>
          <p:nvPr>
            <p:ph type="dt" sz="half" idx="10"/>
          </p:nvPr>
        </p:nvSpPr>
        <p:spPr/>
        <p:txBody>
          <a:bodyPr/>
          <a:lstStyle/>
          <a:p>
            <a:fld id="{0A36561F-C42C-432A-B868-4B2852627A61}" type="datetimeFigureOut">
              <a:rPr lang="en-US" smtClean="0"/>
              <a:t>1/5/2023</a:t>
            </a:fld>
            <a:endParaRPr lang="en-US"/>
          </a:p>
        </p:txBody>
      </p:sp>
      <p:sp>
        <p:nvSpPr>
          <p:cNvPr id="5" name="Footer Placeholder 4">
            <a:extLst>
              <a:ext uri="{FF2B5EF4-FFF2-40B4-BE49-F238E27FC236}">
                <a16:creationId xmlns:a16="http://schemas.microsoft.com/office/drawing/2014/main" id="{7336C958-9E65-FDB8-177D-49982D4C5F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091147-1D81-367B-1F31-8ABE780AA389}"/>
              </a:ext>
            </a:extLst>
          </p:cNvPr>
          <p:cNvSpPr>
            <a:spLocks noGrp="1"/>
          </p:cNvSpPr>
          <p:nvPr>
            <p:ph type="sldNum" sz="quarter" idx="12"/>
          </p:nvPr>
        </p:nvSpPr>
        <p:spPr/>
        <p:txBody>
          <a:bodyPr/>
          <a:lstStyle/>
          <a:p>
            <a:fld id="{49C6A88F-AEFD-4D2A-9928-36E753A26BA9}" type="slidenum">
              <a:rPr lang="en-US" smtClean="0"/>
              <a:t>‹#›</a:t>
            </a:fld>
            <a:endParaRPr lang="en-US"/>
          </a:p>
        </p:txBody>
      </p:sp>
    </p:spTree>
    <p:extLst>
      <p:ext uri="{BB962C8B-B14F-4D97-AF65-F5344CB8AC3E}">
        <p14:creationId xmlns:p14="http://schemas.microsoft.com/office/powerpoint/2010/main" val="1051115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401CA-5EF4-85C8-7343-10E12AAB7D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E8E94A-ADA8-EDEE-C4B7-7D01AAA4D8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647761-1E56-0AF5-0583-9A49CC3A3C4A}"/>
              </a:ext>
            </a:extLst>
          </p:cNvPr>
          <p:cNvSpPr>
            <a:spLocks noGrp="1"/>
          </p:cNvSpPr>
          <p:nvPr>
            <p:ph type="dt" sz="half" idx="10"/>
          </p:nvPr>
        </p:nvSpPr>
        <p:spPr/>
        <p:txBody>
          <a:bodyPr/>
          <a:lstStyle/>
          <a:p>
            <a:fld id="{0A36561F-C42C-432A-B868-4B2852627A61}" type="datetimeFigureOut">
              <a:rPr lang="en-US" smtClean="0"/>
              <a:t>1/5/2023</a:t>
            </a:fld>
            <a:endParaRPr lang="en-US"/>
          </a:p>
        </p:txBody>
      </p:sp>
      <p:sp>
        <p:nvSpPr>
          <p:cNvPr id="5" name="Footer Placeholder 4">
            <a:extLst>
              <a:ext uri="{FF2B5EF4-FFF2-40B4-BE49-F238E27FC236}">
                <a16:creationId xmlns:a16="http://schemas.microsoft.com/office/drawing/2014/main" id="{2F6D87DB-4CBA-D52E-64B9-1D99F43CC7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ED4B2B-7893-F6AF-508A-81C30777DFFD}"/>
              </a:ext>
            </a:extLst>
          </p:cNvPr>
          <p:cNvSpPr>
            <a:spLocks noGrp="1"/>
          </p:cNvSpPr>
          <p:nvPr>
            <p:ph type="sldNum" sz="quarter" idx="12"/>
          </p:nvPr>
        </p:nvSpPr>
        <p:spPr/>
        <p:txBody>
          <a:bodyPr/>
          <a:lstStyle/>
          <a:p>
            <a:fld id="{49C6A88F-AEFD-4D2A-9928-36E753A26BA9}" type="slidenum">
              <a:rPr lang="en-US" smtClean="0"/>
              <a:t>‹#›</a:t>
            </a:fld>
            <a:endParaRPr lang="en-US"/>
          </a:p>
        </p:txBody>
      </p:sp>
    </p:spTree>
    <p:extLst>
      <p:ext uri="{BB962C8B-B14F-4D97-AF65-F5344CB8AC3E}">
        <p14:creationId xmlns:p14="http://schemas.microsoft.com/office/powerpoint/2010/main" val="3295125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D7947-EF52-44F8-1383-43BEA7EB01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0F952B-3DC8-FDB9-9986-D3EE6B8F89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B7F01C-BD03-D15C-4E3C-71DEC2B4BA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D75229-C7D7-CC5E-45D1-E8D15145D631}"/>
              </a:ext>
            </a:extLst>
          </p:cNvPr>
          <p:cNvSpPr>
            <a:spLocks noGrp="1"/>
          </p:cNvSpPr>
          <p:nvPr>
            <p:ph type="dt" sz="half" idx="10"/>
          </p:nvPr>
        </p:nvSpPr>
        <p:spPr/>
        <p:txBody>
          <a:bodyPr/>
          <a:lstStyle/>
          <a:p>
            <a:fld id="{0A36561F-C42C-432A-B868-4B2852627A61}" type="datetimeFigureOut">
              <a:rPr lang="en-US" smtClean="0"/>
              <a:t>1/5/2023</a:t>
            </a:fld>
            <a:endParaRPr lang="en-US"/>
          </a:p>
        </p:txBody>
      </p:sp>
      <p:sp>
        <p:nvSpPr>
          <p:cNvPr id="6" name="Footer Placeholder 5">
            <a:extLst>
              <a:ext uri="{FF2B5EF4-FFF2-40B4-BE49-F238E27FC236}">
                <a16:creationId xmlns:a16="http://schemas.microsoft.com/office/drawing/2014/main" id="{2F0D4FFD-0103-4B33-D270-18490C3393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29F82B-3525-3EF8-09AF-19FB5E23E9C6}"/>
              </a:ext>
            </a:extLst>
          </p:cNvPr>
          <p:cNvSpPr>
            <a:spLocks noGrp="1"/>
          </p:cNvSpPr>
          <p:nvPr>
            <p:ph type="sldNum" sz="quarter" idx="12"/>
          </p:nvPr>
        </p:nvSpPr>
        <p:spPr/>
        <p:txBody>
          <a:bodyPr/>
          <a:lstStyle/>
          <a:p>
            <a:fld id="{49C6A88F-AEFD-4D2A-9928-36E753A26BA9}" type="slidenum">
              <a:rPr lang="en-US" smtClean="0"/>
              <a:t>‹#›</a:t>
            </a:fld>
            <a:endParaRPr lang="en-US"/>
          </a:p>
        </p:txBody>
      </p:sp>
    </p:spTree>
    <p:extLst>
      <p:ext uri="{BB962C8B-B14F-4D97-AF65-F5344CB8AC3E}">
        <p14:creationId xmlns:p14="http://schemas.microsoft.com/office/powerpoint/2010/main" val="4078727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5CFB-9565-2AFC-5C41-9705210987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F1F506-61AE-874D-1A31-59D9D380B1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F797BC-747C-0CD2-9ABB-C2594AB94E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420CF4-DB63-86F9-B1E9-2B60B5F6E7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CAC21F-AC4B-7B5A-CFB9-5FD4BDB48A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F76699-402B-7E85-A2A2-651FD7ECFF0C}"/>
              </a:ext>
            </a:extLst>
          </p:cNvPr>
          <p:cNvSpPr>
            <a:spLocks noGrp="1"/>
          </p:cNvSpPr>
          <p:nvPr>
            <p:ph type="dt" sz="half" idx="10"/>
          </p:nvPr>
        </p:nvSpPr>
        <p:spPr/>
        <p:txBody>
          <a:bodyPr/>
          <a:lstStyle/>
          <a:p>
            <a:fld id="{0A36561F-C42C-432A-B868-4B2852627A61}" type="datetimeFigureOut">
              <a:rPr lang="en-US" smtClean="0"/>
              <a:t>1/5/2023</a:t>
            </a:fld>
            <a:endParaRPr lang="en-US"/>
          </a:p>
        </p:txBody>
      </p:sp>
      <p:sp>
        <p:nvSpPr>
          <p:cNvPr id="8" name="Footer Placeholder 7">
            <a:extLst>
              <a:ext uri="{FF2B5EF4-FFF2-40B4-BE49-F238E27FC236}">
                <a16:creationId xmlns:a16="http://schemas.microsoft.com/office/drawing/2014/main" id="{09E118CD-365E-089D-B140-C8BA85BB69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0A2771-4CC8-7DFB-975B-BDE16493B4CA}"/>
              </a:ext>
            </a:extLst>
          </p:cNvPr>
          <p:cNvSpPr>
            <a:spLocks noGrp="1"/>
          </p:cNvSpPr>
          <p:nvPr>
            <p:ph type="sldNum" sz="quarter" idx="12"/>
          </p:nvPr>
        </p:nvSpPr>
        <p:spPr/>
        <p:txBody>
          <a:bodyPr/>
          <a:lstStyle/>
          <a:p>
            <a:fld id="{49C6A88F-AEFD-4D2A-9928-36E753A26BA9}" type="slidenum">
              <a:rPr lang="en-US" smtClean="0"/>
              <a:t>‹#›</a:t>
            </a:fld>
            <a:endParaRPr lang="en-US"/>
          </a:p>
        </p:txBody>
      </p:sp>
    </p:spTree>
    <p:extLst>
      <p:ext uri="{BB962C8B-B14F-4D97-AF65-F5344CB8AC3E}">
        <p14:creationId xmlns:p14="http://schemas.microsoft.com/office/powerpoint/2010/main" val="3454718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6B844-C979-907C-70FA-CE11DBAC68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D5CAF7-B560-E822-6D5A-66B06F43F479}"/>
              </a:ext>
            </a:extLst>
          </p:cNvPr>
          <p:cNvSpPr>
            <a:spLocks noGrp="1"/>
          </p:cNvSpPr>
          <p:nvPr>
            <p:ph type="dt" sz="half" idx="10"/>
          </p:nvPr>
        </p:nvSpPr>
        <p:spPr/>
        <p:txBody>
          <a:bodyPr/>
          <a:lstStyle/>
          <a:p>
            <a:fld id="{0A36561F-C42C-432A-B868-4B2852627A61}" type="datetimeFigureOut">
              <a:rPr lang="en-US" smtClean="0"/>
              <a:t>1/5/2023</a:t>
            </a:fld>
            <a:endParaRPr lang="en-US"/>
          </a:p>
        </p:txBody>
      </p:sp>
      <p:sp>
        <p:nvSpPr>
          <p:cNvPr id="4" name="Footer Placeholder 3">
            <a:extLst>
              <a:ext uri="{FF2B5EF4-FFF2-40B4-BE49-F238E27FC236}">
                <a16:creationId xmlns:a16="http://schemas.microsoft.com/office/drawing/2014/main" id="{AE877B15-59E3-D823-A77D-FB5D991C27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37A874-06B4-D9C8-4499-5DEEFAE8C064}"/>
              </a:ext>
            </a:extLst>
          </p:cNvPr>
          <p:cNvSpPr>
            <a:spLocks noGrp="1"/>
          </p:cNvSpPr>
          <p:nvPr>
            <p:ph type="sldNum" sz="quarter" idx="12"/>
          </p:nvPr>
        </p:nvSpPr>
        <p:spPr/>
        <p:txBody>
          <a:bodyPr/>
          <a:lstStyle/>
          <a:p>
            <a:fld id="{49C6A88F-AEFD-4D2A-9928-36E753A26BA9}" type="slidenum">
              <a:rPr lang="en-US" smtClean="0"/>
              <a:t>‹#›</a:t>
            </a:fld>
            <a:endParaRPr lang="en-US"/>
          </a:p>
        </p:txBody>
      </p:sp>
    </p:spTree>
    <p:extLst>
      <p:ext uri="{BB962C8B-B14F-4D97-AF65-F5344CB8AC3E}">
        <p14:creationId xmlns:p14="http://schemas.microsoft.com/office/powerpoint/2010/main" val="1407594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2E6F3C-33EE-82CD-5AC2-00584328EFC9}"/>
              </a:ext>
            </a:extLst>
          </p:cNvPr>
          <p:cNvSpPr>
            <a:spLocks noGrp="1"/>
          </p:cNvSpPr>
          <p:nvPr>
            <p:ph type="dt" sz="half" idx="10"/>
          </p:nvPr>
        </p:nvSpPr>
        <p:spPr/>
        <p:txBody>
          <a:bodyPr/>
          <a:lstStyle/>
          <a:p>
            <a:fld id="{0A36561F-C42C-432A-B868-4B2852627A61}" type="datetimeFigureOut">
              <a:rPr lang="en-US" smtClean="0"/>
              <a:t>1/5/2023</a:t>
            </a:fld>
            <a:endParaRPr lang="en-US"/>
          </a:p>
        </p:txBody>
      </p:sp>
      <p:sp>
        <p:nvSpPr>
          <p:cNvPr id="3" name="Footer Placeholder 2">
            <a:extLst>
              <a:ext uri="{FF2B5EF4-FFF2-40B4-BE49-F238E27FC236}">
                <a16:creationId xmlns:a16="http://schemas.microsoft.com/office/drawing/2014/main" id="{784280E8-F86D-3F3C-080F-B6DC0A1234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AB8E58-8333-487D-AB0A-BC42ADB7C07B}"/>
              </a:ext>
            </a:extLst>
          </p:cNvPr>
          <p:cNvSpPr>
            <a:spLocks noGrp="1"/>
          </p:cNvSpPr>
          <p:nvPr>
            <p:ph type="sldNum" sz="quarter" idx="12"/>
          </p:nvPr>
        </p:nvSpPr>
        <p:spPr/>
        <p:txBody>
          <a:bodyPr/>
          <a:lstStyle/>
          <a:p>
            <a:fld id="{49C6A88F-AEFD-4D2A-9928-36E753A26BA9}" type="slidenum">
              <a:rPr lang="en-US" smtClean="0"/>
              <a:t>‹#›</a:t>
            </a:fld>
            <a:endParaRPr lang="en-US"/>
          </a:p>
        </p:txBody>
      </p:sp>
    </p:spTree>
    <p:extLst>
      <p:ext uri="{BB962C8B-B14F-4D97-AF65-F5344CB8AC3E}">
        <p14:creationId xmlns:p14="http://schemas.microsoft.com/office/powerpoint/2010/main" val="2932428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7B8B-2E79-5E72-F82B-41ECA08D26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7ADB55-02E3-06A8-AB00-662D054D6A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84D13B-E3C8-2DD4-D5CD-340A97154B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1B5D41-A499-2996-72EC-12E34B637CCB}"/>
              </a:ext>
            </a:extLst>
          </p:cNvPr>
          <p:cNvSpPr>
            <a:spLocks noGrp="1"/>
          </p:cNvSpPr>
          <p:nvPr>
            <p:ph type="dt" sz="half" idx="10"/>
          </p:nvPr>
        </p:nvSpPr>
        <p:spPr/>
        <p:txBody>
          <a:bodyPr/>
          <a:lstStyle/>
          <a:p>
            <a:fld id="{0A36561F-C42C-432A-B868-4B2852627A61}" type="datetimeFigureOut">
              <a:rPr lang="en-US" smtClean="0"/>
              <a:t>1/5/2023</a:t>
            </a:fld>
            <a:endParaRPr lang="en-US"/>
          </a:p>
        </p:txBody>
      </p:sp>
      <p:sp>
        <p:nvSpPr>
          <p:cNvPr id="6" name="Footer Placeholder 5">
            <a:extLst>
              <a:ext uri="{FF2B5EF4-FFF2-40B4-BE49-F238E27FC236}">
                <a16:creationId xmlns:a16="http://schemas.microsoft.com/office/drawing/2014/main" id="{A589E819-02F2-CEB9-90C6-A4809110B5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E2F8F2-A13D-6991-4609-06192770F966}"/>
              </a:ext>
            </a:extLst>
          </p:cNvPr>
          <p:cNvSpPr>
            <a:spLocks noGrp="1"/>
          </p:cNvSpPr>
          <p:nvPr>
            <p:ph type="sldNum" sz="quarter" idx="12"/>
          </p:nvPr>
        </p:nvSpPr>
        <p:spPr/>
        <p:txBody>
          <a:bodyPr/>
          <a:lstStyle/>
          <a:p>
            <a:fld id="{49C6A88F-AEFD-4D2A-9928-36E753A26BA9}" type="slidenum">
              <a:rPr lang="en-US" smtClean="0"/>
              <a:t>‹#›</a:t>
            </a:fld>
            <a:endParaRPr lang="en-US"/>
          </a:p>
        </p:txBody>
      </p:sp>
    </p:spTree>
    <p:extLst>
      <p:ext uri="{BB962C8B-B14F-4D97-AF65-F5344CB8AC3E}">
        <p14:creationId xmlns:p14="http://schemas.microsoft.com/office/powerpoint/2010/main" val="804029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FA3DC-DB45-66C7-79FC-ACB23DAB05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EA11B7-CB34-38AB-D43B-6E784FEC47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1DDE76-8022-3B35-58B4-2E2242553F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57819C-06C4-E179-5096-E9E198F26035}"/>
              </a:ext>
            </a:extLst>
          </p:cNvPr>
          <p:cNvSpPr>
            <a:spLocks noGrp="1"/>
          </p:cNvSpPr>
          <p:nvPr>
            <p:ph type="dt" sz="half" idx="10"/>
          </p:nvPr>
        </p:nvSpPr>
        <p:spPr/>
        <p:txBody>
          <a:bodyPr/>
          <a:lstStyle/>
          <a:p>
            <a:fld id="{0A36561F-C42C-432A-B868-4B2852627A61}" type="datetimeFigureOut">
              <a:rPr lang="en-US" smtClean="0"/>
              <a:t>1/5/2023</a:t>
            </a:fld>
            <a:endParaRPr lang="en-US"/>
          </a:p>
        </p:txBody>
      </p:sp>
      <p:sp>
        <p:nvSpPr>
          <p:cNvPr id="6" name="Footer Placeholder 5">
            <a:extLst>
              <a:ext uri="{FF2B5EF4-FFF2-40B4-BE49-F238E27FC236}">
                <a16:creationId xmlns:a16="http://schemas.microsoft.com/office/drawing/2014/main" id="{6BE74CA7-3325-58AF-C69D-3CDE34D207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6250EE-7BFE-D761-0715-F0CB9BC335E9}"/>
              </a:ext>
            </a:extLst>
          </p:cNvPr>
          <p:cNvSpPr>
            <a:spLocks noGrp="1"/>
          </p:cNvSpPr>
          <p:nvPr>
            <p:ph type="sldNum" sz="quarter" idx="12"/>
          </p:nvPr>
        </p:nvSpPr>
        <p:spPr/>
        <p:txBody>
          <a:bodyPr/>
          <a:lstStyle/>
          <a:p>
            <a:fld id="{49C6A88F-AEFD-4D2A-9928-36E753A26BA9}" type="slidenum">
              <a:rPr lang="en-US" smtClean="0"/>
              <a:t>‹#›</a:t>
            </a:fld>
            <a:endParaRPr lang="en-US"/>
          </a:p>
        </p:txBody>
      </p:sp>
    </p:spTree>
    <p:extLst>
      <p:ext uri="{BB962C8B-B14F-4D97-AF65-F5344CB8AC3E}">
        <p14:creationId xmlns:p14="http://schemas.microsoft.com/office/powerpoint/2010/main" val="2102683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076A77-AEB7-937C-239B-0FB9E39D1D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982505-A762-1A6E-1284-20DAFD01B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9B92B0-440F-901C-B13A-D9B762C337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36561F-C42C-432A-B868-4B2852627A61}" type="datetimeFigureOut">
              <a:rPr lang="en-US" smtClean="0"/>
              <a:t>1/5/2023</a:t>
            </a:fld>
            <a:endParaRPr lang="en-US"/>
          </a:p>
        </p:txBody>
      </p:sp>
      <p:sp>
        <p:nvSpPr>
          <p:cNvPr id="5" name="Footer Placeholder 4">
            <a:extLst>
              <a:ext uri="{FF2B5EF4-FFF2-40B4-BE49-F238E27FC236}">
                <a16:creationId xmlns:a16="http://schemas.microsoft.com/office/drawing/2014/main" id="{FC636564-F039-156E-1042-194E42B83A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FA6EC9-4E45-62E6-1E19-4A4260A7BA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C6A88F-AEFD-4D2A-9928-36E753A26BA9}" type="slidenum">
              <a:rPr lang="en-US" smtClean="0"/>
              <a:t>‹#›</a:t>
            </a:fld>
            <a:endParaRPr lang="en-US"/>
          </a:p>
        </p:txBody>
      </p:sp>
    </p:spTree>
    <p:extLst>
      <p:ext uri="{BB962C8B-B14F-4D97-AF65-F5344CB8AC3E}">
        <p14:creationId xmlns:p14="http://schemas.microsoft.com/office/powerpoint/2010/main" val="3628237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diagramLayout" Target="../diagrams/layout1.xml"/><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diagramData" Target="../diagrams/data1.xml"/><Relationship Id="rId16" Type="http://schemas.openxmlformats.org/officeDocument/2006/relationships/image" Target="../media/image15.svg"/><Relationship Id="rId1" Type="http://schemas.openxmlformats.org/officeDocument/2006/relationships/slideLayout" Target="../slideLayouts/slideLayout6.xml"/><Relationship Id="rId6" Type="http://schemas.microsoft.com/office/2007/relationships/diagramDrawing" Target="../diagrams/drawing1.xml"/><Relationship Id="rId11" Type="http://schemas.openxmlformats.org/officeDocument/2006/relationships/image" Target="../media/image10.png"/><Relationship Id="rId5" Type="http://schemas.openxmlformats.org/officeDocument/2006/relationships/diagramColors" Target="../diagrams/colors1.xml"/><Relationship Id="rId15" Type="http://schemas.openxmlformats.org/officeDocument/2006/relationships/image" Target="../media/image14.png"/><Relationship Id="rId10" Type="http://schemas.openxmlformats.org/officeDocument/2006/relationships/image" Target="../media/image9.svg"/><Relationship Id="rId4" Type="http://schemas.openxmlformats.org/officeDocument/2006/relationships/diagramQuickStyle" Target="../diagrams/quickStyle1.xml"/><Relationship Id="rId9" Type="http://schemas.openxmlformats.org/officeDocument/2006/relationships/image" Target="../media/image8.png"/><Relationship Id="rId14" Type="http://schemas.openxmlformats.org/officeDocument/2006/relationships/image" Target="../media/image13.svg"/></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7.svg"/><Relationship Id="rId7" Type="http://schemas.openxmlformats.org/officeDocument/2006/relationships/diagramColors" Target="../diagrams/colors2.xml"/><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9.svg"/><Relationship Id="rId7" Type="http://schemas.openxmlformats.org/officeDocument/2006/relationships/diagramColors" Target="../diagrams/colors3.xml"/><Relationship Id="rId2" Type="http://schemas.openxmlformats.org/officeDocument/2006/relationships/image" Target="../media/image8.png"/><Relationship Id="rId1" Type="http://schemas.openxmlformats.org/officeDocument/2006/relationships/slideLayout" Target="../slideLayouts/slideLayout13.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png"/><Relationship Id="rId1" Type="http://schemas.openxmlformats.org/officeDocument/2006/relationships/slideLayout" Target="../slideLayouts/slideLayout13.xml"/><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DB5A0CE-B617-E838-15C4-3C0934AA74D4}"/>
              </a:ext>
            </a:extLst>
          </p:cNvPr>
          <p:cNvPicPr>
            <a:picLocks noChangeAspect="1"/>
          </p:cNvPicPr>
          <p:nvPr/>
        </p:nvPicPr>
        <p:blipFill>
          <a:blip r:embed="rId2"/>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95140478-8B2C-079C-6002-AAC5086D64B3}"/>
              </a:ext>
            </a:extLst>
          </p:cNvPr>
          <p:cNvSpPr txBox="1"/>
          <p:nvPr/>
        </p:nvSpPr>
        <p:spPr>
          <a:xfrm>
            <a:off x="7800392" y="6363478"/>
            <a:ext cx="3909526" cy="369332"/>
          </a:xfrm>
          <a:prstGeom prst="rect">
            <a:avLst/>
          </a:prstGeom>
          <a:noFill/>
        </p:spPr>
        <p:txBody>
          <a:bodyPr wrap="square" rtlCol="0">
            <a:spAutoFit/>
          </a:bodyPr>
          <a:lstStyle/>
          <a:p>
            <a:r>
              <a:rPr lang="en-US" b="1" dirty="0"/>
              <a:t>          Dr. Mona Mohamed Arafa</a:t>
            </a:r>
          </a:p>
        </p:txBody>
      </p:sp>
    </p:spTree>
    <p:extLst>
      <p:ext uri="{BB962C8B-B14F-4D97-AF65-F5344CB8AC3E}">
        <p14:creationId xmlns:p14="http://schemas.microsoft.com/office/powerpoint/2010/main" val="12140857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A70768-C6E0-0840-2140-42D649FB1942}"/>
              </a:ext>
            </a:extLst>
          </p:cNvPr>
          <p:cNvSpPr txBox="1"/>
          <p:nvPr/>
        </p:nvSpPr>
        <p:spPr>
          <a:xfrm>
            <a:off x="1524000" y="5971507"/>
            <a:ext cx="9144000" cy="524794"/>
          </a:xfrm>
          <a:prstGeom prst="rect">
            <a:avLst/>
          </a:prstGeom>
        </p:spPr>
        <p:txBody>
          <a:bodyPr vert="horz" lIns="91440" tIns="45720" rIns="91440" bIns="45720" rtlCol="0">
            <a:normAutofit/>
          </a:bodyPr>
          <a:lstStyle/>
          <a:p>
            <a:pPr algn="ctr">
              <a:lnSpc>
                <a:spcPct val="90000"/>
              </a:lnSpc>
              <a:spcBef>
                <a:spcPts val="1000"/>
              </a:spcBef>
            </a:pPr>
            <a:r>
              <a:rPr lang="en-US" sz="1400" kern="1200" spc="30" baseline="0">
                <a:solidFill>
                  <a:schemeClr val="bg2">
                    <a:lumMod val="50000"/>
                  </a:schemeClr>
                </a:solidFill>
                <a:latin typeface="+mn-lt"/>
                <a:ea typeface="+mn-ea"/>
                <a:cs typeface="+mn-cs"/>
              </a:rPr>
              <a:t>- </a:t>
            </a:r>
          </a:p>
        </p:txBody>
      </p:sp>
      <p:sp>
        <p:nvSpPr>
          <p:cNvPr id="3" name="TextBox 2">
            <a:extLst>
              <a:ext uri="{FF2B5EF4-FFF2-40B4-BE49-F238E27FC236}">
                <a16:creationId xmlns:a16="http://schemas.microsoft.com/office/drawing/2014/main" id="{0ED99497-B776-6CFD-2F42-F69C312D0B23}"/>
              </a:ext>
            </a:extLst>
          </p:cNvPr>
          <p:cNvSpPr txBox="1"/>
          <p:nvPr/>
        </p:nvSpPr>
        <p:spPr>
          <a:xfrm>
            <a:off x="3296064" y="361699"/>
            <a:ext cx="6097656" cy="830997"/>
          </a:xfrm>
          <a:prstGeom prst="rect">
            <a:avLst/>
          </a:prstGeom>
          <a:noFill/>
        </p:spPr>
        <p:txBody>
          <a:bodyPr wrap="square">
            <a:spAutoFit/>
          </a:bodyPr>
          <a:lstStyle/>
          <a:p>
            <a:r>
              <a:rPr kumimoji="0" lang="en-US" sz="4800" b="1" i="0" u="none" strike="noStrike" kern="1200" cap="none" spc="30" normalizeH="0" baseline="0" noProof="0" dirty="0">
                <a:ln>
                  <a:noFill/>
                </a:ln>
                <a:solidFill>
                  <a:srgbClr val="9B57D3">
                    <a:lumMod val="75000"/>
                  </a:srgbClr>
                </a:solidFill>
                <a:effectLst/>
                <a:uLnTx/>
                <a:uFillTx/>
                <a:latin typeface="Arial" panose="020B0604020202020204" pitchFamily="34" charset="0"/>
                <a:ea typeface="+mj-ea"/>
                <a:cs typeface="Arial" panose="020B0604020202020204" pitchFamily="34" charset="0"/>
              </a:rPr>
              <a:t>           Demo</a:t>
            </a:r>
            <a:endParaRPr lang="en-US" dirty="0"/>
          </a:p>
        </p:txBody>
      </p:sp>
      <p:pic>
        <p:nvPicPr>
          <p:cNvPr id="4" name="Picture 3" descr="Graphical user interface, website&#10;&#10;Description automatically generated">
            <a:extLst>
              <a:ext uri="{FF2B5EF4-FFF2-40B4-BE49-F238E27FC236}">
                <a16:creationId xmlns:a16="http://schemas.microsoft.com/office/drawing/2014/main" id="{E5753997-EB08-F73B-5AB4-4F00C5F6843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6539" t="8206" r="8333" b="7691"/>
          <a:stretch/>
        </p:blipFill>
        <p:spPr bwMode="auto">
          <a:xfrm>
            <a:off x="666234" y="1327784"/>
            <a:ext cx="10620891" cy="508254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74697174"/>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A70768-C6E0-0840-2140-42D649FB1942}"/>
              </a:ext>
            </a:extLst>
          </p:cNvPr>
          <p:cNvSpPr txBox="1"/>
          <p:nvPr/>
        </p:nvSpPr>
        <p:spPr>
          <a:xfrm>
            <a:off x="1524000" y="5971507"/>
            <a:ext cx="9144000" cy="524794"/>
          </a:xfrm>
          <a:prstGeom prst="rect">
            <a:avLst/>
          </a:prstGeom>
        </p:spPr>
        <p:txBody>
          <a:bodyPr vert="horz" lIns="91440" tIns="45720" rIns="91440" bIns="45720" rtlCol="0">
            <a:normAutofit/>
          </a:bodyPr>
          <a:lstStyle/>
          <a:p>
            <a:pPr algn="ctr">
              <a:lnSpc>
                <a:spcPct val="90000"/>
              </a:lnSpc>
              <a:spcBef>
                <a:spcPts val="1000"/>
              </a:spcBef>
            </a:pPr>
            <a:r>
              <a:rPr lang="en-US" sz="1400" kern="1200" spc="30" baseline="0">
                <a:solidFill>
                  <a:schemeClr val="bg2">
                    <a:lumMod val="50000"/>
                  </a:schemeClr>
                </a:solidFill>
                <a:latin typeface="+mn-lt"/>
                <a:ea typeface="+mn-ea"/>
                <a:cs typeface="+mn-cs"/>
              </a:rPr>
              <a:t>- </a:t>
            </a:r>
          </a:p>
        </p:txBody>
      </p:sp>
      <p:sp>
        <p:nvSpPr>
          <p:cNvPr id="3" name="TextBox 2">
            <a:extLst>
              <a:ext uri="{FF2B5EF4-FFF2-40B4-BE49-F238E27FC236}">
                <a16:creationId xmlns:a16="http://schemas.microsoft.com/office/drawing/2014/main" id="{0ED99497-B776-6CFD-2F42-F69C312D0B23}"/>
              </a:ext>
            </a:extLst>
          </p:cNvPr>
          <p:cNvSpPr txBox="1"/>
          <p:nvPr/>
        </p:nvSpPr>
        <p:spPr>
          <a:xfrm>
            <a:off x="3296064" y="361699"/>
            <a:ext cx="6097656" cy="830997"/>
          </a:xfrm>
          <a:prstGeom prst="rect">
            <a:avLst/>
          </a:prstGeom>
          <a:noFill/>
        </p:spPr>
        <p:txBody>
          <a:bodyPr wrap="square">
            <a:spAutoFit/>
          </a:bodyPr>
          <a:lstStyle/>
          <a:p>
            <a:r>
              <a:rPr kumimoji="0" lang="en-US" sz="4800" b="1" i="0" u="none" strike="noStrike" kern="1200" cap="none" spc="30" normalizeH="0" baseline="0" noProof="0" dirty="0">
                <a:ln>
                  <a:noFill/>
                </a:ln>
                <a:solidFill>
                  <a:srgbClr val="9B57D3">
                    <a:lumMod val="75000"/>
                  </a:srgbClr>
                </a:solidFill>
                <a:effectLst/>
                <a:uLnTx/>
                <a:uFillTx/>
                <a:latin typeface="Arial" panose="020B0604020202020204" pitchFamily="34" charset="0"/>
                <a:ea typeface="+mj-ea"/>
                <a:cs typeface="Arial" panose="020B0604020202020204" pitchFamily="34" charset="0"/>
              </a:rPr>
              <a:t>           Demo</a:t>
            </a:r>
            <a:endParaRPr lang="en-US" dirty="0"/>
          </a:p>
        </p:txBody>
      </p:sp>
      <p:pic>
        <p:nvPicPr>
          <p:cNvPr id="4" name="Picture 3" descr="Graphical user interface, website&#10;&#10;Description automatically generated">
            <a:extLst>
              <a:ext uri="{FF2B5EF4-FFF2-40B4-BE49-F238E27FC236}">
                <a16:creationId xmlns:a16="http://schemas.microsoft.com/office/drawing/2014/main" id="{E5753997-EB08-F73B-5AB4-4F00C5F6843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6539" t="8206" r="8333" b="7691"/>
          <a:stretch/>
        </p:blipFill>
        <p:spPr bwMode="auto">
          <a:xfrm>
            <a:off x="666234" y="1327784"/>
            <a:ext cx="10620891" cy="508254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47409558"/>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A70768-C6E0-0840-2140-42D649FB1942}"/>
              </a:ext>
            </a:extLst>
          </p:cNvPr>
          <p:cNvSpPr txBox="1"/>
          <p:nvPr/>
        </p:nvSpPr>
        <p:spPr>
          <a:xfrm>
            <a:off x="1524000" y="5971507"/>
            <a:ext cx="9144000" cy="524794"/>
          </a:xfrm>
          <a:prstGeom prst="rect">
            <a:avLst/>
          </a:prstGeom>
        </p:spPr>
        <p:txBody>
          <a:bodyPr vert="horz" lIns="91440" tIns="45720" rIns="91440" bIns="45720" rtlCol="0">
            <a:normAutofit/>
          </a:bodyPr>
          <a:lstStyle/>
          <a:p>
            <a:pPr algn="ctr">
              <a:lnSpc>
                <a:spcPct val="90000"/>
              </a:lnSpc>
              <a:spcBef>
                <a:spcPts val="1000"/>
              </a:spcBef>
            </a:pPr>
            <a:r>
              <a:rPr lang="en-US" sz="1400" kern="1200" spc="30" baseline="0">
                <a:solidFill>
                  <a:schemeClr val="bg2">
                    <a:lumMod val="50000"/>
                  </a:schemeClr>
                </a:solidFill>
                <a:latin typeface="+mn-lt"/>
                <a:ea typeface="+mn-ea"/>
                <a:cs typeface="+mn-cs"/>
              </a:rPr>
              <a:t>- </a:t>
            </a:r>
          </a:p>
        </p:txBody>
      </p:sp>
      <p:pic>
        <p:nvPicPr>
          <p:cNvPr id="2" name="Picture 1">
            <a:extLst>
              <a:ext uri="{FF2B5EF4-FFF2-40B4-BE49-F238E27FC236}">
                <a16:creationId xmlns:a16="http://schemas.microsoft.com/office/drawing/2014/main" id="{58487E8E-3A3A-6647-1DDD-054940B44573}"/>
              </a:ext>
            </a:extLst>
          </p:cNvPr>
          <p:cNvPicPr>
            <a:picLocks noChangeAspect="1"/>
          </p:cNvPicPr>
          <p:nvPr/>
        </p:nvPicPr>
        <p:blipFill>
          <a:blip r:embed="rId2"/>
          <a:stretch>
            <a:fillRect/>
          </a:stretch>
        </p:blipFill>
        <p:spPr>
          <a:xfrm>
            <a:off x="159733" y="156697"/>
            <a:ext cx="7241192" cy="3540481"/>
          </a:xfrm>
          <a:prstGeom prst="rect">
            <a:avLst/>
          </a:prstGeom>
        </p:spPr>
      </p:pic>
      <p:pic>
        <p:nvPicPr>
          <p:cNvPr id="5" name="Picture 4">
            <a:extLst>
              <a:ext uri="{FF2B5EF4-FFF2-40B4-BE49-F238E27FC236}">
                <a16:creationId xmlns:a16="http://schemas.microsoft.com/office/drawing/2014/main" id="{8FC39FE6-73A2-699B-A99F-C7E61CE164E0}"/>
              </a:ext>
            </a:extLst>
          </p:cNvPr>
          <p:cNvPicPr>
            <a:picLocks noChangeAspect="1"/>
          </p:cNvPicPr>
          <p:nvPr/>
        </p:nvPicPr>
        <p:blipFill>
          <a:blip r:embed="rId3"/>
          <a:stretch>
            <a:fillRect/>
          </a:stretch>
        </p:blipFill>
        <p:spPr>
          <a:xfrm>
            <a:off x="5343525" y="3317518"/>
            <a:ext cx="6848475" cy="3540482"/>
          </a:xfrm>
          <a:prstGeom prst="rect">
            <a:avLst/>
          </a:prstGeom>
        </p:spPr>
      </p:pic>
    </p:spTree>
    <p:extLst>
      <p:ext uri="{BB962C8B-B14F-4D97-AF65-F5344CB8AC3E}">
        <p14:creationId xmlns:p14="http://schemas.microsoft.com/office/powerpoint/2010/main" val="199382912"/>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A70768-C6E0-0840-2140-42D649FB1942}"/>
              </a:ext>
            </a:extLst>
          </p:cNvPr>
          <p:cNvSpPr txBox="1"/>
          <p:nvPr/>
        </p:nvSpPr>
        <p:spPr>
          <a:xfrm>
            <a:off x="1524000" y="5971507"/>
            <a:ext cx="9144000" cy="524794"/>
          </a:xfrm>
          <a:prstGeom prst="rect">
            <a:avLst/>
          </a:prstGeom>
        </p:spPr>
        <p:txBody>
          <a:bodyPr vert="horz" lIns="91440" tIns="45720" rIns="91440" bIns="45720" rtlCol="0">
            <a:normAutofit/>
          </a:bodyPr>
          <a:lstStyle/>
          <a:p>
            <a:pPr algn="ctr">
              <a:lnSpc>
                <a:spcPct val="90000"/>
              </a:lnSpc>
              <a:spcBef>
                <a:spcPts val="1000"/>
              </a:spcBef>
            </a:pPr>
            <a:r>
              <a:rPr lang="en-US" sz="1400" kern="1200" spc="30" baseline="0">
                <a:solidFill>
                  <a:schemeClr val="bg2">
                    <a:lumMod val="50000"/>
                  </a:schemeClr>
                </a:solidFill>
                <a:latin typeface="+mn-lt"/>
                <a:ea typeface="+mn-ea"/>
                <a:cs typeface="+mn-cs"/>
              </a:rPr>
              <a:t>- </a:t>
            </a:r>
          </a:p>
        </p:txBody>
      </p:sp>
      <p:pic>
        <p:nvPicPr>
          <p:cNvPr id="3" name="Picture 2" descr="Graphical user interface, application&#10;&#10;Description automatically generated">
            <a:extLst>
              <a:ext uri="{FF2B5EF4-FFF2-40B4-BE49-F238E27FC236}">
                <a16:creationId xmlns:a16="http://schemas.microsoft.com/office/drawing/2014/main" id="{0D2E1293-90B0-37A9-3B93-6D879AC0A9E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462" t="8889" b="4957"/>
          <a:stretch/>
        </p:blipFill>
        <p:spPr bwMode="auto">
          <a:xfrm>
            <a:off x="-1" y="0"/>
            <a:ext cx="7080329" cy="3429000"/>
          </a:xfrm>
          <a:prstGeom prst="rect">
            <a:avLst/>
          </a:prstGeom>
          <a:ln>
            <a:noFill/>
          </a:ln>
          <a:extLst>
            <a:ext uri="{53640926-AAD7-44D8-BBD7-CCE9431645EC}">
              <a14:shadowObscured xmlns:a14="http://schemas.microsoft.com/office/drawing/2010/main"/>
            </a:ext>
          </a:extLst>
        </p:spPr>
      </p:pic>
      <p:pic>
        <p:nvPicPr>
          <p:cNvPr id="4" name="Picture 3" descr="A screenshot of a computer&#10;&#10;Description automatically generated">
            <a:extLst>
              <a:ext uri="{FF2B5EF4-FFF2-40B4-BE49-F238E27FC236}">
                <a16:creationId xmlns:a16="http://schemas.microsoft.com/office/drawing/2014/main" id="{F51CD568-4938-AE1D-5FDB-C636CE735BD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461" t="9611" r="2179" b="5950"/>
          <a:stretch/>
        </p:blipFill>
        <p:spPr bwMode="auto">
          <a:xfrm>
            <a:off x="4861911" y="3219450"/>
            <a:ext cx="7330089" cy="36385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06056788"/>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A70768-C6E0-0840-2140-42D649FB1942}"/>
              </a:ext>
            </a:extLst>
          </p:cNvPr>
          <p:cNvSpPr txBox="1"/>
          <p:nvPr/>
        </p:nvSpPr>
        <p:spPr>
          <a:xfrm>
            <a:off x="1524000" y="5971507"/>
            <a:ext cx="9144000" cy="524794"/>
          </a:xfrm>
          <a:prstGeom prst="rect">
            <a:avLst/>
          </a:prstGeom>
        </p:spPr>
        <p:txBody>
          <a:bodyPr vert="horz" lIns="91440" tIns="45720" rIns="91440" bIns="45720" rtlCol="0">
            <a:normAutofit/>
          </a:bodyPr>
          <a:lstStyle/>
          <a:p>
            <a:pPr algn="ctr">
              <a:lnSpc>
                <a:spcPct val="90000"/>
              </a:lnSpc>
              <a:spcBef>
                <a:spcPts val="1000"/>
              </a:spcBef>
            </a:pPr>
            <a:r>
              <a:rPr lang="en-US" sz="1400" kern="1200" spc="30" baseline="0">
                <a:solidFill>
                  <a:schemeClr val="bg2">
                    <a:lumMod val="50000"/>
                  </a:schemeClr>
                </a:solidFill>
                <a:latin typeface="+mn-lt"/>
                <a:ea typeface="+mn-ea"/>
                <a:cs typeface="+mn-cs"/>
              </a:rPr>
              <a:t>- </a:t>
            </a:r>
          </a:p>
        </p:txBody>
      </p:sp>
      <p:pic>
        <p:nvPicPr>
          <p:cNvPr id="2" name="Picture 1">
            <a:extLst>
              <a:ext uri="{FF2B5EF4-FFF2-40B4-BE49-F238E27FC236}">
                <a16:creationId xmlns:a16="http://schemas.microsoft.com/office/drawing/2014/main" id="{D6BBCFED-A98E-EBBD-4914-9C549DC959F2}"/>
              </a:ext>
            </a:extLst>
          </p:cNvPr>
          <p:cNvPicPr>
            <a:picLocks noChangeAspect="1"/>
          </p:cNvPicPr>
          <p:nvPr/>
        </p:nvPicPr>
        <p:blipFill>
          <a:blip r:embed="rId2"/>
          <a:stretch>
            <a:fillRect/>
          </a:stretch>
        </p:blipFill>
        <p:spPr>
          <a:xfrm>
            <a:off x="0" y="0"/>
            <a:ext cx="6858000" cy="3429000"/>
          </a:xfrm>
          <a:prstGeom prst="rect">
            <a:avLst/>
          </a:prstGeom>
        </p:spPr>
      </p:pic>
      <p:pic>
        <p:nvPicPr>
          <p:cNvPr id="5" name="Picture 4">
            <a:extLst>
              <a:ext uri="{FF2B5EF4-FFF2-40B4-BE49-F238E27FC236}">
                <a16:creationId xmlns:a16="http://schemas.microsoft.com/office/drawing/2014/main" id="{31D6A33D-37C8-A0F2-2499-C7F69EB73F63}"/>
              </a:ext>
            </a:extLst>
          </p:cNvPr>
          <p:cNvPicPr>
            <a:picLocks noChangeAspect="1"/>
          </p:cNvPicPr>
          <p:nvPr/>
        </p:nvPicPr>
        <p:blipFill>
          <a:blip r:embed="rId3"/>
          <a:stretch>
            <a:fillRect/>
          </a:stretch>
        </p:blipFill>
        <p:spPr>
          <a:xfrm>
            <a:off x="4245021" y="3095625"/>
            <a:ext cx="7946980" cy="3762375"/>
          </a:xfrm>
          <a:prstGeom prst="rect">
            <a:avLst/>
          </a:prstGeom>
        </p:spPr>
      </p:pic>
    </p:spTree>
    <p:extLst>
      <p:ext uri="{BB962C8B-B14F-4D97-AF65-F5344CB8AC3E}">
        <p14:creationId xmlns:p14="http://schemas.microsoft.com/office/powerpoint/2010/main" val="1867820439"/>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A70768-C6E0-0840-2140-42D649FB1942}"/>
              </a:ext>
            </a:extLst>
          </p:cNvPr>
          <p:cNvSpPr txBox="1"/>
          <p:nvPr/>
        </p:nvSpPr>
        <p:spPr>
          <a:xfrm>
            <a:off x="1524000" y="5971507"/>
            <a:ext cx="9144000" cy="524794"/>
          </a:xfrm>
          <a:prstGeom prst="rect">
            <a:avLst/>
          </a:prstGeom>
        </p:spPr>
        <p:txBody>
          <a:bodyPr vert="horz" lIns="91440" tIns="45720" rIns="91440" bIns="45720" rtlCol="0">
            <a:normAutofit/>
          </a:bodyPr>
          <a:lstStyle/>
          <a:p>
            <a:pPr algn="ctr">
              <a:lnSpc>
                <a:spcPct val="90000"/>
              </a:lnSpc>
              <a:spcBef>
                <a:spcPts val="1000"/>
              </a:spcBef>
            </a:pPr>
            <a:r>
              <a:rPr lang="en-US" sz="1400" kern="1200" spc="30" baseline="0">
                <a:solidFill>
                  <a:schemeClr val="bg2">
                    <a:lumMod val="50000"/>
                  </a:schemeClr>
                </a:solidFill>
                <a:latin typeface="+mn-lt"/>
                <a:ea typeface="+mn-ea"/>
                <a:cs typeface="+mn-cs"/>
              </a:rPr>
              <a:t>- </a:t>
            </a:r>
          </a:p>
        </p:txBody>
      </p:sp>
      <p:pic>
        <p:nvPicPr>
          <p:cNvPr id="3" name="Picture 2" descr="Graphical user interface, application&#10;&#10;Description automatically generated">
            <a:extLst>
              <a:ext uri="{FF2B5EF4-FFF2-40B4-BE49-F238E27FC236}">
                <a16:creationId xmlns:a16="http://schemas.microsoft.com/office/drawing/2014/main" id="{1AF92A5D-D3C3-6FC0-7976-5E34448C99F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33" t="8433" r="2949" b="5869"/>
          <a:stretch/>
        </p:blipFill>
        <p:spPr bwMode="auto">
          <a:xfrm>
            <a:off x="0" y="0"/>
            <a:ext cx="7200900" cy="3962400"/>
          </a:xfrm>
          <a:prstGeom prst="rect">
            <a:avLst/>
          </a:prstGeom>
          <a:ln>
            <a:noFill/>
          </a:ln>
          <a:extLst>
            <a:ext uri="{53640926-AAD7-44D8-BBD7-CCE9431645EC}">
              <a14:shadowObscured xmlns:a14="http://schemas.microsoft.com/office/drawing/2010/main"/>
            </a:ext>
          </a:extLst>
        </p:spPr>
      </p:pic>
      <p:pic>
        <p:nvPicPr>
          <p:cNvPr id="4" name="Picture 3" descr="Graphical user interface&#10;&#10;Description automatically generated">
            <a:extLst>
              <a:ext uri="{FF2B5EF4-FFF2-40B4-BE49-F238E27FC236}">
                <a16:creationId xmlns:a16="http://schemas.microsoft.com/office/drawing/2014/main" id="{1EA83DAC-4769-FC9D-B6D5-310BCA7E466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462" t="8889" r="15000" b="9060"/>
          <a:stretch/>
        </p:blipFill>
        <p:spPr bwMode="auto">
          <a:xfrm>
            <a:off x="4991100" y="2880360"/>
            <a:ext cx="7200900" cy="397764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53622247"/>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A70768-C6E0-0840-2140-42D649FB1942}"/>
              </a:ext>
            </a:extLst>
          </p:cNvPr>
          <p:cNvSpPr txBox="1"/>
          <p:nvPr/>
        </p:nvSpPr>
        <p:spPr>
          <a:xfrm>
            <a:off x="1524000" y="5971507"/>
            <a:ext cx="9144000" cy="524794"/>
          </a:xfrm>
          <a:prstGeom prst="rect">
            <a:avLst/>
          </a:prstGeom>
        </p:spPr>
        <p:txBody>
          <a:bodyPr vert="horz" lIns="91440" tIns="45720" rIns="91440" bIns="45720" rtlCol="0">
            <a:normAutofit/>
          </a:bodyPr>
          <a:lstStyle/>
          <a:p>
            <a:pPr algn="ctr">
              <a:lnSpc>
                <a:spcPct val="90000"/>
              </a:lnSpc>
              <a:spcBef>
                <a:spcPts val="1000"/>
              </a:spcBef>
            </a:pPr>
            <a:r>
              <a:rPr lang="en-US" sz="1400" kern="1200" spc="30" baseline="0">
                <a:solidFill>
                  <a:schemeClr val="bg2">
                    <a:lumMod val="50000"/>
                  </a:schemeClr>
                </a:solidFill>
                <a:latin typeface="+mn-lt"/>
                <a:ea typeface="+mn-ea"/>
                <a:cs typeface="+mn-cs"/>
              </a:rPr>
              <a:t>- </a:t>
            </a:r>
          </a:p>
        </p:txBody>
      </p:sp>
      <p:pic>
        <p:nvPicPr>
          <p:cNvPr id="5" name="Picture 4">
            <a:extLst>
              <a:ext uri="{FF2B5EF4-FFF2-40B4-BE49-F238E27FC236}">
                <a16:creationId xmlns:a16="http://schemas.microsoft.com/office/drawing/2014/main" id="{DADF2E86-F3A5-1550-742C-9084C2B2B8A7}"/>
              </a:ext>
            </a:extLst>
          </p:cNvPr>
          <p:cNvPicPr>
            <a:picLocks noChangeAspect="1"/>
          </p:cNvPicPr>
          <p:nvPr/>
        </p:nvPicPr>
        <p:blipFill>
          <a:blip r:embed="rId2"/>
          <a:stretch>
            <a:fillRect/>
          </a:stretch>
        </p:blipFill>
        <p:spPr>
          <a:xfrm>
            <a:off x="0" y="0"/>
            <a:ext cx="8172450" cy="3638550"/>
          </a:xfrm>
          <a:prstGeom prst="rect">
            <a:avLst/>
          </a:prstGeom>
        </p:spPr>
      </p:pic>
      <p:pic>
        <p:nvPicPr>
          <p:cNvPr id="7" name="Picture 6">
            <a:extLst>
              <a:ext uri="{FF2B5EF4-FFF2-40B4-BE49-F238E27FC236}">
                <a16:creationId xmlns:a16="http://schemas.microsoft.com/office/drawing/2014/main" id="{0736F3B4-0DB4-ABD3-DEDF-9F5CA3AD0C0E}"/>
              </a:ext>
            </a:extLst>
          </p:cNvPr>
          <p:cNvPicPr>
            <a:picLocks noChangeAspect="1"/>
          </p:cNvPicPr>
          <p:nvPr/>
        </p:nvPicPr>
        <p:blipFill>
          <a:blip r:embed="rId3"/>
          <a:stretch>
            <a:fillRect/>
          </a:stretch>
        </p:blipFill>
        <p:spPr>
          <a:xfrm>
            <a:off x="4145176" y="2989190"/>
            <a:ext cx="8046824" cy="3868810"/>
          </a:xfrm>
          <a:prstGeom prst="rect">
            <a:avLst/>
          </a:prstGeom>
        </p:spPr>
      </p:pic>
    </p:spTree>
    <p:extLst>
      <p:ext uri="{BB962C8B-B14F-4D97-AF65-F5344CB8AC3E}">
        <p14:creationId xmlns:p14="http://schemas.microsoft.com/office/powerpoint/2010/main" val="2932624437"/>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A70768-C6E0-0840-2140-42D649FB1942}"/>
              </a:ext>
            </a:extLst>
          </p:cNvPr>
          <p:cNvSpPr txBox="1"/>
          <p:nvPr/>
        </p:nvSpPr>
        <p:spPr>
          <a:xfrm>
            <a:off x="1524000" y="5971507"/>
            <a:ext cx="9144000" cy="524794"/>
          </a:xfrm>
          <a:prstGeom prst="rect">
            <a:avLst/>
          </a:prstGeom>
        </p:spPr>
        <p:txBody>
          <a:bodyPr vert="horz" lIns="91440" tIns="45720" rIns="91440" bIns="45720" rtlCol="0">
            <a:normAutofit/>
          </a:bodyPr>
          <a:lstStyle/>
          <a:p>
            <a:pPr algn="ctr">
              <a:lnSpc>
                <a:spcPct val="90000"/>
              </a:lnSpc>
              <a:spcBef>
                <a:spcPts val="1000"/>
              </a:spcBef>
            </a:pPr>
            <a:r>
              <a:rPr lang="en-US" sz="1400" kern="1200" spc="30" baseline="0">
                <a:solidFill>
                  <a:schemeClr val="bg2">
                    <a:lumMod val="50000"/>
                  </a:schemeClr>
                </a:solidFill>
                <a:latin typeface="+mn-lt"/>
                <a:ea typeface="+mn-ea"/>
                <a:cs typeface="+mn-cs"/>
              </a:rPr>
              <a:t>- </a:t>
            </a:r>
          </a:p>
        </p:txBody>
      </p:sp>
      <p:pic>
        <p:nvPicPr>
          <p:cNvPr id="2" name="Picture 1">
            <a:extLst>
              <a:ext uri="{FF2B5EF4-FFF2-40B4-BE49-F238E27FC236}">
                <a16:creationId xmlns:a16="http://schemas.microsoft.com/office/drawing/2014/main" id="{1500F0E4-D6D9-DA99-6B09-319C5EA8C93F}"/>
              </a:ext>
            </a:extLst>
          </p:cNvPr>
          <p:cNvPicPr>
            <a:picLocks noChangeAspect="1"/>
          </p:cNvPicPr>
          <p:nvPr/>
        </p:nvPicPr>
        <p:blipFill>
          <a:blip r:embed="rId2">
            <a:duotone>
              <a:prstClr val="black"/>
              <a:schemeClr val="accent6">
                <a:lumMod val="20000"/>
                <a:lumOff val="80000"/>
                <a:tint val="45000"/>
                <a:satMod val="400000"/>
              </a:schemeClr>
            </a:duotone>
          </a:blip>
          <a:stretch>
            <a:fillRect/>
          </a:stretch>
        </p:blipFill>
        <p:spPr>
          <a:xfrm>
            <a:off x="0" y="0"/>
            <a:ext cx="12192000" cy="6858000"/>
          </a:xfrm>
          <a:prstGeom prst="rect">
            <a:avLst/>
          </a:prstGeom>
        </p:spPr>
      </p:pic>
    </p:spTree>
    <p:extLst>
      <p:ext uri="{BB962C8B-B14F-4D97-AF65-F5344CB8AC3E}">
        <p14:creationId xmlns:p14="http://schemas.microsoft.com/office/powerpoint/2010/main" val="3363985226"/>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1" name="Title 40">
            <a:extLst>
              <a:ext uri="{FF2B5EF4-FFF2-40B4-BE49-F238E27FC236}">
                <a16:creationId xmlns:a16="http://schemas.microsoft.com/office/drawing/2014/main" id="{629C894E-18C6-4FE6-966C-DC692B0C1F4D}"/>
              </a:ext>
            </a:extLst>
          </p:cNvPr>
          <p:cNvSpPr>
            <a:spLocks noGrp="1"/>
          </p:cNvSpPr>
          <p:nvPr>
            <p:ph type="title"/>
          </p:nvPr>
        </p:nvSpPr>
        <p:spPr>
          <a:xfrm>
            <a:off x="84319" y="152733"/>
            <a:ext cx="7030720" cy="1325563"/>
          </a:xfrm>
        </p:spPr>
        <p:txBody>
          <a:bodyPr>
            <a:normAutofit/>
          </a:bodyPr>
          <a:lstStyle/>
          <a:p>
            <a:r>
              <a:rPr lang="en-US" sz="4000" b="1" dirty="0">
                <a:solidFill>
                  <a:schemeClr val="accent4">
                    <a:lumMod val="75000"/>
                  </a:schemeClr>
                </a:solidFill>
                <a:latin typeface="Arial" panose="020B0604020202020204" pitchFamily="34" charset="0"/>
                <a:cs typeface="Arial" panose="020B0604020202020204" pitchFamily="34" charset="0"/>
              </a:rPr>
              <a:t>Team members</a:t>
            </a:r>
          </a:p>
        </p:txBody>
      </p:sp>
      <p:sp>
        <p:nvSpPr>
          <p:cNvPr id="39" name="Rectangle 38">
            <a:extLst>
              <a:ext uri="{FF2B5EF4-FFF2-40B4-BE49-F238E27FC236}">
                <a16:creationId xmlns:a16="http://schemas.microsoft.com/office/drawing/2014/main" id="{ABE88E18-EA34-A943-EEED-A10ED2A85812}"/>
              </a:ext>
            </a:extLst>
          </p:cNvPr>
          <p:cNvSpPr/>
          <p:nvPr/>
        </p:nvSpPr>
        <p:spPr>
          <a:xfrm>
            <a:off x="1295400" y="2443940"/>
            <a:ext cx="3383280" cy="914400"/>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a:latin typeface="Arial" panose="020B0604020202020204" pitchFamily="34" charset="0"/>
                <a:cs typeface="Arial" panose="020B0604020202020204" pitchFamily="34" charset="0"/>
              </a:rPr>
              <a:t>Lujain Mohamed</a:t>
            </a:r>
          </a:p>
        </p:txBody>
      </p:sp>
      <p:sp>
        <p:nvSpPr>
          <p:cNvPr id="40" name="Rectangle 39">
            <a:extLst>
              <a:ext uri="{FF2B5EF4-FFF2-40B4-BE49-F238E27FC236}">
                <a16:creationId xmlns:a16="http://schemas.microsoft.com/office/drawing/2014/main" id="{EC575D5A-00FB-621A-248F-AE7CDA795263}"/>
              </a:ext>
            </a:extLst>
          </p:cNvPr>
          <p:cNvSpPr/>
          <p:nvPr/>
        </p:nvSpPr>
        <p:spPr>
          <a:xfrm>
            <a:off x="7578823" y="1502471"/>
            <a:ext cx="3383280" cy="914400"/>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a:latin typeface="Arial" panose="020B0604020202020204" pitchFamily="34" charset="0"/>
                <a:cs typeface="Arial" panose="020B0604020202020204" pitchFamily="34" charset="0"/>
              </a:rPr>
              <a:t>Mariam Shehata</a:t>
            </a:r>
          </a:p>
        </p:txBody>
      </p:sp>
      <p:sp>
        <p:nvSpPr>
          <p:cNvPr id="50" name="Rectangle 49">
            <a:extLst>
              <a:ext uri="{FF2B5EF4-FFF2-40B4-BE49-F238E27FC236}">
                <a16:creationId xmlns:a16="http://schemas.microsoft.com/office/drawing/2014/main" id="{D7B4E7A4-AED6-2AEB-A5B2-A146CF19B633}"/>
              </a:ext>
            </a:extLst>
          </p:cNvPr>
          <p:cNvSpPr/>
          <p:nvPr/>
        </p:nvSpPr>
        <p:spPr>
          <a:xfrm>
            <a:off x="1314636" y="4867842"/>
            <a:ext cx="3383280" cy="914400"/>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a:latin typeface="Arial" panose="020B0604020202020204" pitchFamily="34" charset="0"/>
                <a:cs typeface="Arial" panose="020B0604020202020204" pitchFamily="34" charset="0"/>
              </a:rPr>
              <a:t>Mahmoud Amgad </a:t>
            </a:r>
          </a:p>
        </p:txBody>
      </p:sp>
      <p:sp>
        <p:nvSpPr>
          <p:cNvPr id="51" name="Rectangle 50">
            <a:extLst>
              <a:ext uri="{FF2B5EF4-FFF2-40B4-BE49-F238E27FC236}">
                <a16:creationId xmlns:a16="http://schemas.microsoft.com/office/drawing/2014/main" id="{229B4C81-C7B7-EC81-AED0-0FBF5A14D6EE}"/>
              </a:ext>
            </a:extLst>
          </p:cNvPr>
          <p:cNvSpPr/>
          <p:nvPr/>
        </p:nvSpPr>
        <p:spPr>
          <a:xfrm>
            <a:off x="6382268" y="3379649"/>
            <a:ext cx="3383280" cy="914400"/>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a:latin typeface="Arial" panose="020B0604020202020204" pitchFamily="34" charset="0"/>
                <a:cs typeface="Arial" panose="020B0604020202020204" pitchFamily="34" charset="0"/>
              </a:rPr>
              <a:t>Bahaa Shamoon</a:t>
            </a:r>
          </a:p>
        </p:txBody>
      </p:sp>
      <p:pic>
        <p:nvPicPr>
          <p:cNvPr id="56" name="Picture 55">
            <a:extLst>
              <a:ext uri="{FF2B5EF4-FFF2-40B4-BE49-F238E27FC236}">
                <a16:creationId xmlns:a16="http://schemas.microsoft.com/office/drawing/2014/main" id="{EE5CBA91-1027-5A45-83EB-BC456F6D26DB}"/>
              </a:ext>
            </a:extLst>
          </p:cNvPr>
          <p:cNvPicPr>
            <a:picLocks noChangeAspect="1"/>
          </p:cNvPicPr>
          <p:nvPr/>
        </p:nvPicPr>
        <p:blipFill>
          <a:blip r:embed="rId3"/>
          <a:stretch>
            <a:fillRect/>
          </a:stretch>
        </p:blipFill>
        <p:spPr>
          <a:xfrm>
            <a:off x="9593530" y="201867"/>
            <a:ext cx="2598420" cy="2552858"/>
          </a:xfrm>
          <a:prstGeom prst="rect">
            <a:avLst/>
          </a:prstGeom>
        </p:spPr>
      </p:pic>
      <p:pic>
        <p:nvPicPr>
          <p:cNvPr id="57" name="Picture 56">
            <a:extLst>
              <a:ext uri="{FF2B5EF4-FFF2-40B4-BE49-F238E27FC236}">
                <a16:creationId xmlns:a16="http://schemas.microsoft.com/office/drawing/2014/main" id="{BD5210CF-0AB3-0C01-D6EC-81A4A27257F9}"/>
              </a:ext>
            </a:extLst>
          </p:cNvPr>
          <p:cNvPicPr>
            <a:picLocks noChangeAspect="1"/>
          </p:cNvPicPr>
          <p:nvPr/>
        </p:nvPicPr>
        <p:blipFill>
          <a:blip r:embed="rId4"/>
          <a:stretch>
            <a:fillRect/>
          </a:stretch>
        </p:blipFill>
        <p:spPr>
          <a:xfrm>
            <a:off x="210185" y="1282541"/>
            <a:ext cx="1907620" cy="2225040"/>
          </a:xfrm>
          <a:prstGeom prst="rect">
            <a:avLst/>
          </a:prstGeom>
        </p:spPr>
      </p:pic>
      <p:sp>
        <p:nvSpPr>
          <p:cNvPr id="3" name="TextBox 2">
            <a:extLst>
              <a:ext uri="{FF2B5EF4-FFF2-40B4-BE49-F238E27FC236}">
                <a16:creationId xmlns:a16="http://schemas.microsoft.com/office/drawing/2014/main" id="{2FBA4D78-1FEF-236B-4E5A-3CF83AAD6D99}"/>
              </a:ext>
            </a:extLst>
          </p:cNvPr>
          <p:cNvSpPr txBox="1"/>
          <p:nvPr/>
        </p:nvSpPr>
        <p:spPr>
          <a:xfrm>
            <a:off x="2200381" y="2545671"/>
            <a:ext cx="1497110" cy="843244"/>
          </a:xfrm>
          <a:prstGeom prst="rect">
            <a:avLst/>
          </a:prstGeom>
          <a:noFill/>
        </p:spPr>
        <p:txBody>
          <a:bodyPr wrap="square">
            <a:spAutoFit/>
          </a:bodyPr>
          <a:lstStyle/>
          <a:p>
            <a:pPr marL="0" marR="0" lvl="0" indent="0" algn="l" defTabSz="914400" rtl="0" eaLnBrk="1" fontAlgn="auto" latinLnBrk="0" hangingPunct="1">
              <a:lnSpc>
                <a:spcPct val="3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9B57D3"/>
                </a:solidFill>
                <a:effectLst/>
                <a:uLnTx/>
                <a:uFillTx/>
                <a:latin typeface="Arial" panose="020B0604020202020204" pitchFamily="34" charset="0"/>
                <a:ea typeface="+mn-ea"/>
                <a:cs typeface="Arial" panose="020B0604020202020204" pitchFamily="34" charset="0"/>
              </a:rPr>
              <a:t>202002670</a:t>
            </a:r>
          </a:p>
        </p:txBody>
      </p:sp>
      <p:pic>
        <p:nvPicPr>
          <p:cNvPr id="7" name="Picture 6">
            <a:extLst>
              <a:ext uri="{FF2B5EF4-FFF2-40B4-BE49-F238E27FC236}">
                <a16:creationId xmlns:a16="http://schemas.microsoft.com/office/drawing/2014/main" id="{753904A9-2F31-22F0-176F-73528B2A3E6F}"/>
              </a:ext>
            </a:extLst>
          </p:cNvPr>
          <p:cNvPicPr>
            <a:picLocks noChangeAspect="1"/>
          </p:cNvPicPr>
          <p:nvPr/>
        </p:nvPicPr>
        <p:blipFill>
          <a:blip r:embed="rId5"/>
          <a:stretch>
            <a:fillRect/>
          </a:stretch>
        </p:blipFill>
        <p:spPr>
          <a:xfrm>
            <a:off x="8420314" y="2009066"/>
            <a:ext cx="1566808" cy="536494"/>
          </a:xfrm>
          <a:prstGeom prst="rect">
            <a:avLst/>
          </a:prstGeom>
        </p:spPr>
      </p:pic>
      <p:pic>
        <p:nvPicPr>
          <p:cNvPr id="2" name="Picture 1">
            <a:extLst>
              <a:ext uri="{FF2B5EF4-FFF2-40B4-BE49-F238E27FC236}">
                <a16:creationId xmlns:a16="http://schemas.microsoft.com/office/drawing/2014/main" id="{708FAD22-1053-0179-33A4-DEF692ED6B48}"/>
              </a:ext>
            </a:extLst>
          </p:cNvPr>
          <p:cNvPicPr>
            <a:picLocks noChangeAspect="1"/>
          </p:cNvPicPr>
          <p:nvPr/>
        </p:nvPicPr>
        <p:blipFill>
          <a:blip r:embed="rId6"/>
          <a:stretch>
            <a:fillRect/>
          </a:stretch>
        </p:blipFill>
        <p:spPr>
          <a:xfrm>
            <a:off x="155710" y="3991994"/>
            <a:ext cx="2193763" cy="2193763"/>
          </a:xfrm>
          <a:prstGeom prst="rect">
            <a:avLst/>
          </a:prstGeom>
        </p:spPr>
      </p:pic>
      <p:sp>
        <p:nvSpPr>
          <p:cNvPr id="6" name="TextBox 5">
            <a:extLst>
              <a:ext uri="{FF2B5EF4-FFF2-40B4-BE49-F238E27FC236}">
                <a16:creationId xmlns:a16="http://schemas.microsoft.com/office/drawing/2014/main" id="{1BDD1A4C-66F3-4047-AD04-F4ECA3959887}"/>
              </a:ext>
            </a:extLst>
          </p:cNvPr>
          <p:cNvSpPr txBox="1"/>
          <p:nvPr/>
        </p:nvSpPr>
        <p:spPr>
          <a:xfrm>
            <a:off x="2340596" y="5382132"/>
            <a:ext cx="1630680" cy="400110"/>
          </a:xfrm>
          <a:prstGeom prst="rect">
            <a:avLst/>
          </a:prstGeom>
          <a:noFill/>
        </p:spPr>
        <p:txBody>
          <a:bodyPr wrap="square">
            <a:spAutoFit/>
          </a:bodyPr>
          <a:lstStyle/>
          <a:p>
            <a:r>
              <a:rPr lang="en-US" sz="20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202001143</a:t>
            </a:r>
            <a:endParaRPr lang="en-US" b="1" dirty="0">
              <a:solidFill>
                <a:schemeClr val="accent2"/>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D115B8F8-FDBD-15D7-143D-98A8FA2D4D3B}"/>
              </a:ext>
            </a:extLst>
          </p:cNvPr>
          <p:cNvPicPr>
            <a:picLocks noChangeAspect="1"/>
          </p:cNvPicPr>
          <p:nvPr/>
        </p:nvPicPr>
        <p:blipFill>
          <a:blip r:embed="rId6"/>
          <a:stretch>
            <a:fillRect/>
          </a:stretch>
        </p:blipFill>
        <p:spPr>
          <a:xfrm>
            <a:off x="5045509" y="2332118"/>
            <a:ext cx="2193763" cy="2193763"/>
          </a:xfrm>
          <a:prstGeom prst="rect">
            <a:avLst/>
          </a:prstGeom>
        </p:spPr>
      </p:pic>
      <p:sp>
        <p:nvSpPr>
          <p:cNvPr id="11" name="TextBox 10">
            <a:extLst>
              <a:ext uri="{FF2B5EF4-FFF2-40B4-BE49-F238E27FC236}">
                <a16:creationId xmlns:a16="http://schemas.microsoft.com/office/drawing/2014/main" id="{42D33CA9-5C18-DF8E-F98C-B2195977E000}"/>
              </a:ext>
            </a:extLst>
          </p:cNvPr>
          <p:cNvSpPr txBox="1"/>
          <p:nvPr/>
        </p:nvSpPr>
        <p:spPr>
          <a:xfrm>
            <a:off x="7345659" y="3920193"/>
            <a:ext cx="1758385" cy="400110"/>
          </a:xfrm>
          <a:prstGeom prst="rect">
            <a:avLst/>
          </a:prstGeom>
          <a:noFill/>
        </p:spPr>
        <p:txBody>
          <a:bodyPr wrap="square">
            <a:spAutoFit/>
          </a:bodyPr>
          <a:lstStyle/>
          <a:p>
            <a:r>
              <a:rPr lang="en-US" sz="20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202001572</a:t>
            </a:r>
            <a:endParaRPr lang="en-US" sz="2000" b="1" dirty="0">
              <a:solidFill>
                <a:schemeClr val="accent2"/>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A9C0E1D2-C77F-C280-E4A5-86866FC2B108}"/>
              </a:ext>
            </a:extLst>
          </p:cNvPr>
          <p:cNvSpPr/>
          <p:nvPr/>
        </p:nvSpPr>
        <p:spPr>
          <a:xfrm>
            <a:off x="8166456" y="5451898"/>
            <a:ext cx="3383280" cy="914400"/>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a:latin typeface="Arial" panose="020B0604020202020204" pitchFamily="34" charset="0"/>
                <a:cs typeface="Arial" panose="020B0604020202020204" pitchFamily="34" charset="0"/>
              </a:rPr>
              <a:t>Mohamed Assem</a:t>
            </a:r>
          </a:p>
        </p:txBody>
      </p:sp>
      <p:pic>
        <p:nvPicPr>
          <p:cNvPr id="15" name="Picture 14">
            <a:extLst>
              <a:ext uri="{FF2B5EF4-FFF2-40B4-BE49-F238E27FC236}">
                <a16:creationId xmlns:a16="http://schemas.microsoft.com/office/drawing/2014/main" id="{82F1F13E-B199-A685-B93F-32F4D05104C0}"/>
              </a:ext>
            </a:extLst>
          </p:cNvPr>
          <p:cNvPicPr>
            <a:picLocks noChangeAspect="1"/>
          </p:cNvPicPr>
          <p:nvPr/>
        </p:nvPicPr>
        <p:blipFill>
          <a:blip r:embed="rId6"/>
          <a:stretch>
            <a:fillRect/>
          </a:stretch>
        </p:blipFill>
        <p:spPr>
          <a:xfrm>
            <a:off x="6910281" y="4581120"/>
            <a:ext cx="2193763" cy="2193763"/>
          </a:xfrm>
          <a:prstGeom prst="rect">
            <a:avLst/>
          </a:prstGeom>
        </p:spPr>
      </p:pic>
      <p:sp>
        <p:nvSpPr>
          <p:cNvPr id="16" name="TextBox 15">
            <a:extLst>
              <a:ext uri="{FF2B5EF4-FFF2-40B4-BE49-F238E27FC236}">
                <a16:creationId xmlns:a16="http://schemas.microsoft.com/office/drawing/2014/main" id="{304236DF-C2E6-716B-AF86-C4AA01BE6A6E}"/>
              </a:ext>
            </a:extLst>
          </p:cNvPr>
          <p:cNvSpPr txBox="1"/>
          <p:nvPr/>
        </p:nvSpPr>
        <p:spPr>
          <a:xfrm>
            <a:off x="9203718" y="6004873"/>
            <a:ext cx="1758385" cy="400110"/>
          </a:xfrm>
          <a:prstGeom prst="rect">
            <a:avLst/>
          </a:prstGeom>
          <a:noFill/>
        </p:spPr>
        <p:txBody>
          <a:bodyPr wrap="square">
            <a:spAutoFit/>
          </a:bodyPr>
          <a:lstStyle/>
          <a:p>
            <a:r>
              <a:rPr lang="en-US" sz="20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202001886</a:t>
            </a:r>
            <a:endParaRPr lang="en-US" sz="20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953096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B5D22-7511-D525-705C-9BCC98B90D7D}"/>
              </a:ext>
            </a:extLst>
          </p:cNvPr>
          <p:cNvSpPr>
            <a:spLocks noGrp="1"/>
          </p:cNvSpPr>
          <p:nvPr>
            <p:ph type="title"/>
          </p:nvPr>
        </p:nvSpPr>
        <p:spPr>
          <a:xfrm>
            <a:off x="1022737" y="231940"/>
            <a:ext cx="10146522" cy="1325563"/>
          </a:xfrm>
          <a:ln>
            <a:solidFill>
              <a:schemeClr val="accent1">
                <a:lumMod val="50000"/>
              </a:schemeClr>
            </a:solidFill>
          </a:ln>
          <a:effectLst>
            <a:outerShdw blurRad="50800" dist="38100" dir="2700000" algn="tl" rotWithShape="0">
              <a:prstClr val="black">
                <a:alpha val="40000"/>
              </a:prstClr>
            </a:outerShdw>
          </a:effectLst>
        </p:spPr>
        <p:txBody>
          <a:bodyPr>
            <a:normAutofit/>
          </a:bodyPr>
          <a:lstStyle/>
          <a:p>
            <a:r>
              <a:rPr lang="en-US" sz="4000" dirty="0"/>
              <a:t>                                    </a:t>
            </a:r>
            <a:r>
              <a:rPr lang="en-US" sz="4000" b="1" dirty="0">
                <a:solidFill>
                  <a:schemeClr val="accent4">
                    <a:lumMod val="75000"/>
                  </a:schemeClr>
                </a:solidFill>
              </a:rPr>
              <a:t>Agenda</a:t>
            </a:r>
          </a:p>
        </p:txBody>
      </p:sp>
      <p:graphicFrame>
        <p:nvGraphicFramePr>
          <p:cNvPr id="8" name="Diagram 7">
            <a:extLst>
              <a:ext uri="{FF2B5EF4-FFF2-40B4-BE49-F238E27FC236}">
                <a16:creationId xmlns:a16="http://schemas.microsoft.com/office/drawing/2014/main" id="{154073CE-625C-82DC-06E3-2212B9412CEA}"/>
              </a:ext>
            </a:extLst>
          </p:cNvPr>
          <p:cNvGraphicFramePr/>
          <p:nvPr>
            <p:extLst>
              <p:ext uri="{D42A27DB-BD31-4B8C-83A1-F6EECF244321}">
                <p14:modId xmlns:p14="http://schemas.microsoft.com/office/powerpoint/2010/main" val="41097505"/>
              </p:ext>
            </p:extLst>
          </p:nvPr>
        </p:nvGraphicFramePr>
        <p:xfrm>
          <a:off x="340566" y="1543202"/>
          <a:ext cx="11510865" cy="5175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6" name="Graphic 15" descr="Lights On with solid fill">
            <a:extLst>
              <a:ext uri="{FF2B5EF4-FFF2-40B4-BE49-F238E27FC236}">
                <a16:creationId xmlns:a16="http://schemas.microsoft.com/office/drawing/2014/main" id="{F22B22A4-66DF-CEB1-6337-4DBA5B72AA0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43203" y="1999792"/>
            <a:ext cx="687355" cy="700406"/>
          </a:xfrm>
          <a:prstGeom prst="rect">
            <a:avLst/>
          </a:prstGeom>
        </p:spPr>
      </p:pic>
      <p:pic>
        <p:nvPicPr>
          <p:cNvPr id="3" name="Graphic 2" descr="Target with solid fill">
            <a:extLst>
              <a:ext uri="{FF2B5EF4-FFF2-40B4-BE49-F238E27FC236}">
                <a16:creationId xmlns:a16="http://schemas.microsoft.com/office/drawing/2014/main" id="{53E59765-748F-68A6-0086-E7A515A3316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25821" y="1892795"/>
            <a:ext cx="914400" cy="914400"/>
          </a:xfrm>
          <a:prstGeom prst="rect">
            <a:avLst/>
          </a:prstGeom>
        </p:spPr>
      </p:pic>
      <p:pic>
        <p:nvPicPr>
          <p:cNvPr id="5" name="Graphic 4" descr="Hierarchy with solid fill">
            <a:extLst>
              <a:ext uri="{FF2B5EF4-FFF2-40B4-BE49-F238E27FC236}">
                <a16:creationId xmlns:a16="http://schemas.microsoft.com/office/drawing/2014/main" id="{FB2A629F-AEF7-D4AB-51D3-B5ACC5056E3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15325" y="1785798"/>
            <a:ext cx="914400" cy="914400"/>
          </a:xfrm>
          <a:prstGeom prst="rect">
            <a:avLst/>
          </a:prstGeom>
        </p:spPr>
      </p:pic>
      <p:pic>
        <p:nvPicPr>
          <p:cNvPr id="7" name="Graphic 6" descr="Table with solid fill">
            <a:extLst>
              <a:ext uri="{FF2B5EF4-FFF2-40B4-BE49-F238E27FC236}">
                <a16:creationId xmlns:a16="http://schemas.microsoft.com/office/drawing/2014/main" id="{39A6FED9-7CE5-90D2-3FA0-50D63DA9F85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466975" y="4267200"/>
            <a:ext cx="914400" cy="914400"/>
          </a:xfrm>
          <a:prstGeom prst="rect">
            <a:avLst/>
          </a:prstGeom>
        </p:spPr>
      </p:pic>
      <p:pic>
        <p:nvPicPr>
          <p:cNvPr id="10" name="Graphic 9" descr="Laptop with solid fill">
            <a:extLst>
              <a:ext uri="{FF2B5EF4-FFF2-40B4-BE49-F238E27FC236}">
                <a16:creationId xmlns:a16="http://schemas.microsoft.com/office/drawing/2014/main" id="{C40BD5A2-61A5-730B-0FEF-B476FB615F0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340053" y="4267200"/>
            <a:ext cx="914400" cy="914400"/>
          </a:xfrm>
          <a:prstGeom prst="rect">
            <a:avLst/>
          </a:prstGeom>
        </p:spPr>
      </p:pic>
    </p:spTree>
    <p:extLst>
      <p:ext uri="{BB962C8B-B14F-4D97-AF65-F5344CB8AC3E}">
        <p14:creationId xmlns:p14="http://schemas.microsoft.com/office/powerpoint/2010/main" val="88790102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A70768-C6E0-0840-2140-42D649FB1942}"/>
              </a:ext>
            </a:extLst>
          </p:cNvPr>
          <p:cNvSpPr txBox="1"/>
          <p:nvPr/>
        </p:nvSpPr>
        <p:spPr>
          <a:xfrm>
            <a:off x="1524000" y="5971507"/>
            <a:ext cx="9144000" cy="524794"/>
          </a:xfrm>
          <a:prstGeom prst="rect">
            <a:avLst/>
          </a:prstGeom>
        </p:spPr>
        <p:txBody>
          <a:bodyPr vert="horz" lIns="91440" tIns="45720" rIns="91440" bIns="45720" rtlCol="0">
            <a:normAutofit/>
          </a:bodyPr>
          <a:lstStyle/>
          <a:p>
            <a:pPr algn="ctr">
              <a:lnSpc>
                <a:spcPct val="90000"/>
              </a:lnSpc>
              <a:spcBef>
                <a:spcPts val="1000"/>
              </a:spcBef>
            </a:pPr>
            <a:r>
              <a:rPr lang="en-US" sz="1400" kern="1200" spc="30" baseline="0">
                <a:solidFill>
                  <a:schemeClr val="bg2">
                    <a:lumMod val="50000"/>
                  </a:schemeClr>
                </a:solidFill>
                <a:latin typeface="+mn-lt"/>
                <a:ea typeface="+mn-ea"/>
                <a:cs typeface="+mn-cs"/>
              </a:rPr>
              <a:t>- </a:t>
            </a:r>
          </a:p>
        </p:txBody>
      </p:sp>
      <p:sp>
        <p:nvSpPr>
          <p:cNvPr id="3" name="TextBox 2">
            <a:extLst>
              <a:ext uri="{FF2B5EF4-FFF2-40B4-BE49-F238E27FC236}">
                <a16:creationId xmlns:a16="http://schemas.microsoft.com/office/drawing/2014/main" id="{0ED99497-B776-6CFD-2F42-F69C312D0B23}"/>
              </a:ext>
            </a:extLst>
          </p:cNvPr>
          <p:cNvSpPr txBox="1"/>
          <p:nvPr/>
        </p:nvSpPr>
        <p:spPr>
          <a:xfrm>
            <a:off x="3496089" y="866650"/>
            <a:ext cx="6097656" cy="830997"/>
          </a:xfrm>
          <a:prstGeom prst="rect">
            <a:avLst/>
          </a:prstGeom>
          <a:noFill/>
        </p:spPr>
        <p:txBody>
          <a:bodyPr wrap="square">
            <a:spAutoFit/>
          </a:bodyPr>
          <a:lstStyle/>
          <a:p>
            <a:r>
              <a:rPr kumimoji="0" lang="en-US" sz="4800" b="1" i="0" u="none" strike="noStrike" kern="1200" cap="none" spc="30" normalizeH="0" baseline="0" noProof="0" dirty="0">
                <a:ln>
                  <a:noFill/>
                </a:ln>
                <a:solidFill>
                  <a:srgbClr val="9B57D3">
                    <a:lumMod val="75000"/>
                  </a:srgbClr>
                </a:solidFill>
                <a:effectLst/>
                <a:uLnTx/>
                <a:uFillTx/>
                <a:latin typeface="Arial" panose="020B0604020202020204" pitchFamily="34" charset="0"/>
                <a:ea typeface="+mj-ea"/>
                <a:cs typeface="Arial" panose="020B0604020202020204" pitchFamily="34" charset="0"/>
              </a:rPr>
              <a:t>     Project Idea</a:t>
            </a:r>
            <a:endParaRPr lang="en-US" dirty="0"/>
          </a:p>
        </p:txBody>
      </p:sp>
      <p:pic>
        <p:nvPicPr>
          <p:cNvPr id="2" name="Graphic 1" descr="Lights On with solid fill">
            <a:extLst>
              <a:ext uri="{FF2B5EF4-FFF2-40B4-BE49-F238E27FC236}">
                <a16:creationId xmlns:a16="http://schemas.microsoft.com/office/drawing/2014/main" id="{9B41A0F3-3629-FE26-01A9-84A810F4E8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96089" y="788149"/>
            <a:ext cx="823622" cy="909498"/>
          </a:xfrm>
          <a:prstGeom prst="rect">
            <a:avLst/>
          </a:prstGeom>
        </p:spPr>
      </p:pic>
      <p:graphicFrame>
        <p:nvGraphicFramePr>
          <p:cNvPr id="10" name="TextBox 7">
            <a:extLst>
              <a:ext uri="{FF2B5EF4-FFF2-40B4-BE49-F238E27FC236}">
                <a16:creationId xmlns:a16="http://schemas.microsoft.com/office/drawing/2014/main" id="{2784CAFF-C0EB-A147-6F24-24BF08E6FF16}"/>
              </a:ext>
            </a:extLst>
          </p:cNvPr>
          <p:cNvGraphicFramePr/>
          <p:nvPr>
            <p:extLst>
              <p:ext uri="{D42A27DB-BD31-4B8C-83A1-F6EECF244321}">
                <p14:modId xmlns:p14="http://schemas.microsoft.com/office/powerpoint/2010/main" val="2440140533"/>
              </p:ext>
            </p:extLst>
          </p:nvPr>
        </p:nvGraphicFramePr>
        <p:xfrm>
          <a:off x="414241" y="2692847"/>
          <a:ext cx="10745171" cy="312752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1252873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A70768-C6E0-0840-2140-42D649FB1942}"/>
              </a:ext>
            </a:extLst>
          </p:cNvPr>
          <p:cNvSpPr txBox="1"/>
          <p:nvPr/>
        </p:nvSpPr>
        <p:spPr>
          <a:xfrm>
            <a:off x="1524000" y="5971507"/>
            <a:ext cx="9144000" cy="524794"/>
          </a:xfrm>
          <a:prstGeom prst="rect">
            <a:avLst/>
          </a:prstGeom>
        </p:spPr>
        <p:txBody>
          <a:bodyPr vert="horz" lIns="91440" tIns="45720" rIns="91440" bIns="45720" rtlCol="0">
            <a:normAutofit/>
          </a:bodyPr>
          <a:lstStyle/>
          <a:p>
            <a:pPr algn="ctr">
              <a:lnSpc>
                <a:spcPct val="90000"/>
              </a:lnSpc>
              <a:spcBef>
                <a:spcPts val="1000"/>
              </a:spcBef>
            </a:pPr>
            <a:r>
              <a:rPr lang="en-US" sz="1400" kern="1200" spc="30" baseline="0">
                <a:solidFill>
                  <a:schemeClr val="bg2">
                    <a:lumMod val="50000"/>
                  </a:schemeClr>
                </a:solidFill>
                <a:latin typeface="+mn-lt"/>
                <a:ea typeface="+mn-ea"/>
                <a:cs typeface="+mn-cs"/>
              </a:rPr>
              <a:t>- </a:t>
            </a:r>
          </a:p>
        </p:txBody>
      </p:sp>
      <p:sp>
        <p:nvSpPr>
          <p:cNvPr id="3" name="TextBox 2">
            <a:extLst>
              <a:ext uri="{FF2B5EF4-FFF2-40B4-BE49-F238E27FC236}">
                <a16:creationId xmlns:a16="http://schemas.microsoft.com/office/drawing/2014/main" id="{0ED99497-B776-6CFD-2F42-F69C312D0B23}"/>
              </a:ext>
            </a:extLst>
          </p:cNvPr>
          <p:cNvSpPr txBox="1"/>
          <p:nvPr/>
        </p:nvSpPr>
        <p:spPr>
          <a:xfrm>
            <a:off x="3296064" y="315046"/>
            <a:ext cx="6097656" cy="830997"/>
          </a:xfrm>
          <a:prstGeom prst="rect">
            <a:avLst/>
          </a:prstGeom>
          <a:noFill/>
        </p:spPr>
        <p:txBody>
          <a:bodyPr wrap="square">
            <a:spAutoFit/>
          </a:bodyPr>
          <a:lstStyle/>
          <a:p>
            <a:r>
              <a:rPr kumimoji="0" lang="en-US" sz="4800" b="1" i="0" u="none" strike="noStrike" kern="1200" cap="none" spc="30" normalizeH="0" baseline="0" noProof="0" dirty="0">
                <a:ln>
                  <a:noFill/>
                </a:ln>
                <a:solidFill>
                  <a:srgbClr val="9B57D3">
                    <a:lumMod val="75000"/>
                  </a:srgbClr>
                </a:solidFill>
                <a:effectLst/>
                <a:uLnTx/>
                <a:uFillTx/>
                <a:latin typeface="Arial" panose="020B0604020202020204" pitchFamily="34" charset="0"/>
                <a:ea typeface="+mj-ea"/>
                <a:cs typeface="Arial" panose="020B0604020202020204" pitchFamily="34" charset="0"/>
              </a:rPr>
              <a:t>     Objective</a:t>
            </a:r>
            <a:endParaRPr lang="en-US" dirty="0"/>
          </a:p>
        </p:txBody>
      </p:sp>
      <p:pic>
        <p:nvPicPr>
          <p:cNvPr id="4" name="Graphic 3" descr="Target with solid fill">
            <a:extLst>
              <a:ext uri="{FF2B5EF4-FFF2-40B4-BE49-F238E27FC236}">
                <a16:creationId xmlns:a16="http://schemas.microsoft.com/office/drawing/2014/main" id="{22D7AE16-3E1D-8069-F770-9EF17108AA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06343" y="361699"/>
            <a:ext cx="914400" cy="914400"/>
          </a:xfrm>
          <a:prstGeom prst="rect">
            <a:avLst/>
          </a:prstGeom>
        </p:spPr>
      </p:pic>
      <p:graphicFrame>
        <p:nvGraphicFramePr>
          <p:cNvPr id="10" name="TextBox 7">
            <a:extLst>
              <a:ext uri="{FF2B5EF4-FFF2-40B4-BE49-F238E27FC236}">
                <a16:creationId xmlns:a16="http://schemas.microsoft.com/office/drawing/2014/main" id="{5AFA960F-60A0-C590-C444-A1819872938A}"/>
              </a:ext>
            </a:extLst>
          </p:cNvPr>
          <p:cNvGraphicFramePr/>
          <p:nvPr>
            <p:extLst>
              <p:ext uri="{D42A27DB-BD31-4B8C-83A1-F6EECF244321}">
                <p14:modId xmlns:p14="http://schemas.microsoft.com/office/powerpoint/2010/main" val="4043371265"/>
              </p:ext>
            </p:extLst>
          </p:nvPr>
        </p:nvGraphicFramePr>
        <p:xfrm>
          <a:off x="191862" y="1445175"/>
          <a:ext cx="11495313" cy="50511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0063120"/>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A70768-C6E0-0840-2140-42D649FB1942}"/>
              </a:ext>
            </a:extLst>
          </p:cNvPr>
          <p:cNvSpPr txBox="1"/>
          <p:nvPr/>
        </p:nvSpPr>
        <p:spPr>
          <a:xfrm>
            <a:off x="1524000" y="5971507"/>
            <a:ext cx="9144000" cy="524794"/>
          </a:xfrm>
          <a:prstGeom prst="rect">
            <a:avLst/>
          </a:prstGeom>
        </p:spPr>
        <p:txBody>
          <a:bodyPr vert="horz" lIns="91440" tIns="45720" rIns="91440" bIns="45720" rtlCol="0">
            <a:normAutofit/>
          </a:bodyPr>
          <a:lstStyle/>
          <a:p>
            <a:pPr algn="ctr">
              <a:lnSpc>
                <a:spcPct val="90000"/>
              </a:lnSpc>
              <a:spcBef>
                <a:spcPts val="1000"/>
              </a:spcBef>
            </a:pPr>
            <a:r>
              <a:rPr lang="en-US" sz="1400" kern="1200" spc="30" baseline="0">
                <a:solidFill>
                  <a:schemeClr val="bg2">
                    <a:lumMod val="50000"/>
                  </a:schemeClr>
                </a:solidFill>
                <a:latin typeface="+mn-lt"/>
                <a:ea typeface="+mn-ea"/>
                <a:cs typeface="+mn-cs"/>
              </a:rPr>
              <a:t>- </a:t>
            </a:r>
          </a:p>
        </p:txBody>
      </p:sp>
      <p:sp>
        <p:nvSpPr>
          <p:cNvPr id="3" name="TextBox 2">
            <a:extLst>
              <a:ext uri="{FF2B5EF4-FFF2-40B4-BE49-F238E27FC236}">
                <a16:creationId xmlns:a16="http://schemas.microsoft.com/office/drawing/2014/main" id="{0ED99497-B776-6CFD-2F42-F69C312D0B23}"/>
              </a:ext>
            </a:extLst>
          </p:cNvPr>
          <p:cNvSpPr txBox="1"/>
          <p:nvPr/>
        </p:nvSpPr>
        <p:spPr>
          <a:xfrm>
            <a:off x="3296064" y="361699"/>
            <a:ext cx="6097656" cy="830997"/>
          </a:xfrm>
          <a:prstGeom prst="rect">
            <a:avLst/>
          </a:prstGeom>
          <a:noFill/>
        </p:spPr>
        <p:txBody>
          <a:bodyPr wrap="square">
            <a:spAutoFit/>
          </a:bodyPr>
          <a:lstStyle/>
          <a:p>
            <a:r>
              <a:rPr kumimoji="0" lang="en-US" sz="4800" b="1" i="0" u="none" strike="noStrike" kern="1200" cap="none" spc="30" normalizeH="0" baseline="0" noProof="0" dirty="0">
                <a:ln>
                  <a:noFill/>
                </a:ln>
                <a:solidFill>
                  <a:srgbClr val="9B57D3">
                    <a:lumMod val="75000"/>
                  </a:srgbClr>
                </a:solidFill>
                <a:effectLst/>
                <a:uLnTx/>
                <a:uFillTx/>
                <a:latin typeface="Arial" panose="020B0604020202020204" pitchFamily="34" charset="0"/>
                <a:ea typeface="+mj-ea"/>
                <a:cs typeface="Arial" panose="020B0604020202020204" pitchFamily="34" charset="0"/>
              </a:rPr>
              <a:t>ERD and Schema </a:t>
            </a:r>
            <a:endParaRPr lang="en-US" dirty="0"/>
          </a:p>
        </p:txBody>
      </p:sp>
      <p:pic>
        <p:nvPicPr>
          <p:cNvPr id="2" name="Picture 1">
            <a:extLst>
              <a:ext uri="{FF2B5EF4-FFF2-40B4-BE49-F238E27FC236}">
                <a16:creationId xmlns:a16="http://schemas.microsoft.com/office/drawing/2014/main" id="{4C42849E-0111-DB9E-5E6A-26257A311F87}"/>
              </a:ext>
            </a:extLst>
          </p:cNvPr>
          <p:cNvPicPr>
            <a:picLocks noChangeAspect="1"/>
          </p:cNvPicPr>
          <p:nvPr/>
        </p:nvPicPr>
        <p:blipFill>
          <a:blip r:embed="rId2"/>
          <a:stretch>
            <a:fillRect/>
          </a:stretch>
        </p:blipFill>
        <p:spPr>
          <a:xfrm>
            <a:off x="1000125" y="1192696"/>
            <a:ext cx="10477500" cy="5588550"/>
          </a:xfrm>
          <a:prstGeom prst="rect">
            <a:avLst/>
          </a:prstGeom>
        </p:spPr>
      </p:pic>
      <p:pic>
        <p:nvPicPr>
          <p:cNvPr id="4" name="Graphic 3" descr="Hierarchy with solid fill">
            <a:extLst>
              <a:ext uri="{FF2B5EF4-FFF2-40B4-BE49-F238E27FC236}">
                <a16:creationId xmlns:a16="http://schemas.microsoft.com/office/drawing/2014/main" id="{7A17F46D-1C65-E3D8-1FAB-22B61A3DED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41080" y="278296"/>
            <a:ext cx="914400" cy="914400"/>
          </a:xfrm>
          <a:prstGeom prst="rect">
            <a:avLst/>
          </a:prstGeom>
        </p:spPr>
      </p:pic>
    </p:spTree>
    <p:extLst>
      <p:ext uri="{BB962C8B-B14F-4D97-AF65-F5344CB8AC3E}">
        <p14:creationId xmlns:p14="http://schemas.microsoft.com/office/powerpoint/2010/main" val="55739513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A70768-C6E0-0840-2140-42D649FB1942}"/>
              </a:ext>
            </a:extLst>
          </p:cNvPr>
          <p:cNvSpPr txBox="1"/>
          <p:nvPr/>
        </p:nvSpPr>
        <p:spPr>
          <a:xfrm>
            <a:off x="1524000" y="5971507"/>
            <a:ext cx="9144000" cy="524794"/>
          </a:xfrm>
          <a:prstGeom prst="rect">
            <a:avLst/>
          </a:prstGeom>
        </p:spPr>
        <p:txBody>
          <a:bodyPr vert="horz" lIns="91440" tIns="45720" rIns="91440" bIns="45720" rtlCol="0">
            <a:normAutofit/>
          </a:bodyPr>
          <a:lstStyle/>
          <a:p>
            <a:pPr algn="ctr">
              <a:lnSpc>
                <a:spcPct val="90000"/>
              </a:lnSpc>
              <a:spcBef>
                <a:spcPts val="1000"/>
              </a:spcBef>
            </a:pPr>
            <a:r>
              <a:rPr lang="en-US" sz="1400" kern="1200" spc="30" baseline="0">
                <a:solidFill>
                  <a:schemeClr val="bg2">
                    <a:lumMod val="50000"/>
                  </a:schemeClr>
                </a:solidFill>
                <a:latin typeface="+mn-lt"/>
                <a:ea typeface="+mn-ea"/>
                <a:cs typeface="+mn-cs"/>
              </a:rPr>
              <a:t>- </a:t>
            </a:r>
          </a:p>
        </p:txBody>
      </p:sp>
      <p:sp>
        <p:nvSpPr>
          <p:cNvPr id="3" name="TextBox 2">
            <a:extLst>
              <a:ext uri="{FF2B5EF4-FFF2-40B4-BE49-F238E27FC236}">
                <a16:creationId xmlns:a16="http://schemas.microsoft.com/office/drawing/2014/main" id="{0ED99497-B776-6CFD-2F42-F69C312D0B23}"/>
              </a:ext>
            </a:extLst>
          </p:cNvPr>
          <p:cNvSpPr txBox="1"/>
          <p:nvPr/>
        </p:nvSpPr>
        <p:spPr>
          <a:xfrm>
            <a:off x="2791238" y="370973"/>
            <a:ext cx="7152861" cy="830997"/>
          </a:xfrm>
          <a:prstGeom prst="rect">
            <a:avLst/>
          </a:prstGeom>
          <a:noFill/>
        </p:spPr>
        <p:txBody>
          <a:bodyPr wrap="square">
            <a:spAutoFit/>
          </a:bodyPr>
          <a:lstStyle/>
          <a:p>
            <a:r>
              <a:rPr kumimoji="0" lang="en-US" sz="4800" b="1" i="0" u="none" strike="noStrike" kern="1200" cap="none" spc="30" normalizeH="0" baseline="0" noProof="0" dirty="0">
                <a:ln>
                  <a:noFill/>
                </a:ln>
                <a:solidFill>
                  <a:srgbClr val="9B57D3">
                    <a:lumMod val="75000"/>
                  </a:srgbClr>
                </a:solidFill>
                <a:effectLst/>
                <a:uLnTx/>
                <a:uFillTx/>
                <a:latin typeface="Arial" panose="020B0604020202020204" pitchFamily="34" charset="0"/>
                <a:ea typeface="+mj-ea"/>
                <a:cs typeface="Arial" panose="020B0604020202020204" pitchFamily="34" charset="0"/>
              </a:rPr>
              <a:t>ERD and Schema cont.  </a:t>
            </a:r>
            <a:endParaRPr lang="en-US" dirty="0"/>
          </a:p>
        </p:txBody>
      </p:sp>
      <p:pic>
        <p:nvPicPr>
          <p:cNvPr id="4" name="Picture 3" descr="Chart&#10;&#10;Description automatically generated with medium confidence">
            <a:extLst>
              <a:ext uri="{FF2B5EF4-FFF2-40B4-BE49-F238E27FC236}">
                <a16:creationId xmlns:a16="http://schemas.microsoft.com/office/drawing/2014/main" id="{2198536D-A745-2199-4DA6-97A5B3A377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346584"/>
            <a:ext cx="9334501" cy="5149717"/>
          </a:xfrm>
          <a:prstGeom prst="rect">
            <a:avLst/>
          </a:prstGeom>
        </p:spPr>
      </p:pic>
    </p:spTree>
    <p:extLst>
      <p:ext uri="{BB962C8B-B14F-4D97-AF65-F5344CB8AC3E}">
        <p14:creationId xmlns:p14="http://schemas.microsoft.com/office/powerpoint/2010/main" val="1229189266"/>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A70768-C6E0-0840-2140-42D649FB1942}"/>
              </a:ext>
            </a:extLst>
          </p:cNvPr>
          <p:cNvSpPr txBox="1"/>
          <p:nvPr/>
        </p:nvSpPr>
        <p:spPr>
          <a:xfrm>
            <a:off x="1524000" y="5971507"/>
            <a:ext cx="9144000" cy="524794"/>
          </a:xfrm>
          <a:prstGeom prst="rect">
            <a:avLst/>
          </a:prstGeom>
        </p:spPr>
        <p:txBody>
          <a:bodyPr vert="horz" lIns="91440" tIns="45720" rIns="91440" bIns="45720" rtlCol="0">
            <a:normAutofit/>
          </a:bodyPr>
          <a:lstStyle/>
          <a:p>
            <a:pPr algn="ctr">
              <a:lnSpc>
                <a:spcPct val="90000"/>
              </a:lnSpc>
              <a:spcBef>
                <a:spcPts val="1000"/>
              </a:spcBef>
            </a:pPr>
            <a:r>
              <a:rPr lang="en-US" sz="1400" kern="1200" spc="30" baseline="0">
                <a:solidFill>
                  <a:schemeClr val="bg2">
                    <a:lumMod val="50000"/>
                  </a:schemeClr>
                </a:solidFill>
                <a:latin typeface="+mn-lt"/>
                <a:ea typeface="+mn-ea"/>
                <a:cs typeface="+mn-cs"/>
              </a:rPr>
              <a:t>- </a:t>
            </a:r>
          </a:p>
        </p:txBody>
      </p:sp>
      <p:sp>
        <p:nvSpPr>
          <p:cNvPr id="8" name="TextBox 7">
            <a:extLst>
              <a:ext uri="{FF2B5EF4-FFF2-40B4-BE49-F238E27FC236}">
                <a16:creationId xmlns:a16="http://schemas.microsoft.com/office/drawing/2014/main" id="{89EA1C73-6F97-A262-5224-474A6FE19616}"/>
              </a:ext>
            </a:extLst>
          </p:cNvPr>
          <p:cNvSpPr txBox="1"/>
          <p:nvPr/>
        </p:nvSpPr>
        <p:spPr>
          <a:xfrm>
            <a:off x="0" y="1578525"/>
            <a:ext cx="11495313" cy="4722575"/>
          </a:xfrm>
          <a:prstGeom prst="rect">
            <a:avLst/>
          </a:prstGeom>
          <a:noFill/>
        </p:spPr>
        <p:txBody>
          <a:bodyPr wrap="square">
            <a:spAutoFit/>
          </a:bodyPr>
          <a:lstStyle/>
          <a:p>
            <a:pPr marL="342900" marR="0" lvl="0" indent="-342900" algn="just" rtl="0">
              <a:lnSpc>
                <a:spcPct val="300000"/>
              </a:lnSpc>
              <a:spcBef>
                <a:spcPts val="0"/>
              </a:spcBef>
              <a:spcAft>
                <a:spcPts val="0"/>
              </a:spcAft>
              <a:buClr>
                <a:srgbClr val="000000"/>
              </a:buClr>
              <a:buSzPts val="1200"/>
              <a:buFont typeface="Rockwell" panose="02060603020205020403" pitchFamily="18" charset="0"/>
              <a:buChar char="-"/>
            </a:pPr>
            <a:r>
              <a:rPr lang="en-US" sz="2400" b="1" dirty="0">
                <a:solidFill>
                  <a:schemeClr val="accent2"/>
                </a:solidFill>
                <a:effectLst/>
                <a:latin typeface="Times New Roman" panose="02020603050405020304" pitchFamily="18" charset="0"/>
                <a:ea typeface="Times New Roman" panose="02020603050405020304" pitchFamily="18" charset="0"/>
                <a:cs typeface="Arial" panose="020B0604020202020204" pitchFamily="34" charset="0"/>
              </a:rPr>
              <a:t>In all tables: </a:t>
            </a:r>
            <a:endParaRPr lang="en-US" sz="2000" dirty="0">
              <a:solidFill>
                <a:schemeClr val="accent2"/>
              </a:solidFill>
              <a:effectLst/>
              <a:latin typeface="Rockwell" panose="02060603020205020403" pitchFamily="18" charset="0"/>
              <a:ea typeface="Times New Roman" panose="02020603050405020304" pitchFamily="18" charset="0"/>
              <a:cs typeface="Arial" panose="020B0604020202020204" pitchFamily="34" charset="0"/>
            </a:endParaRPr>
          </a:p>
          <a:p>
            <a:pPr marL="457200" marR="0" algn="just">
              <a:lnSpc>
                <a:spcPct val="300000"/>
              </a:lnSpc>
              <a:spcBef>
                <a:spcPts val="0"/>
              </a:spcBef>
              <a:spcAft>
                <a:spcPts val="0"/>
              </a:spcAft>
            </a:pPr>
            <a:r>
              <a:rPr lang="en-US" sz="2000" b="1" dirty="0">
                <a:effectLst/>
                <a:latin typeface="Times New Roman" panose="02020603050405020304" pitchFamily="18" charset="0"/>
                <a:ea typeface="Times New Roman" panose="02020603050405020304" pitchFamily="18" charset="0"/>
                <a:cs typeface="Arial" panose="020B0604020202020204" pitchFamily="34" charset="0"/>
              </a:rPr>
              <a:t>a</a:t>
            </a:r>
            <a:r>
              <a:rPr lang="en-US" sz="20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2000" b="1" dirty="0">
                <a:effectLst/>
                <a:latin typeface="Times New Roman" panose="02020603050405020304" pitchFamily="18" charset="0"/>
                <a:ea typeface="Times New Roman" panose="02020603050405020304" pitchFamily="18" charset="0"/>
                <a:cs typeface="Arial" panose="020B0604020202020204" pitchFamily="34" charset="0"/>
              </a:rPr>
              <a:t>First Normal Form (1NF)</a:t>
            </a:r>
            <a:r>
              <a:rPr lang="en-US" sz="20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000" dirty="0">
                <a:effectLst/>
                <a:latin typeface="Times New Roman" panose="02020603050405020304" pitchFamily="18" charset="0"/>
                <a:ea typeface="Times New Roman" panose="02020603050405020304" pitchFamily="18" charset="0"/>
                <a:cs typeface="Arial" panose="020B0604020202020204" pitchFamily="34" charset="0"/>
              </a:rPr>
              <a:t>There are no repeating group, so these tables are in (1NF).</a:t>
            </a:r>
            <a:endParaRPr lang="en-US" sz="1800" dirty="0">
              <a:effectLst/>
              <a:latin typeface="Rockwell" panose="02060603020205020403" pitchFamily="18" charset="0"/>
              <a:ea typeface="Times New Roman" panose="02020603050405020304" pitchFamily="18" charset="0"/>
              <a:cs typeface="Arial" panose="020B0604020202020204" pitchFamily="34" charset="0"/>
            </a:endParaRPr>
          </a:p>
          <a:p>
            <a:pPr marL="457200" marR="0" algn="just">
              <a:lnSpc>
                <a:spcPct val="300000"/>
              </a:lnSpc>
              <a:spcBef>
                <a:spcPts val="0"/>
              </a:spcBef>
              <a:spcAft>
                <a:spcPts val="0"/>
              </a:spcAft>
            </a:pPr>
            <a:r>
              <a:rPr lang="en-US" sz="2000" b="1" dirty="0">
                <a:effectLst/>
                <a:latin typeface="Times New Roman" panose="02020603050405020304" pitchFamily="18" charset="0"/>
                <a:ea typeface="Times New Roman" panose="02020603050405020304" pitchFamily="18" charset="0"/>
                <a:cs typeface="Arial" panose="020B0604020202020204" pitchFamily="34" charset="0"/>
              </a:rPr>
              <a:t>b</a:t>
            </a:r>
            <a:r>
              <a:rPr lang="en-US" sz="20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2000" b="1" dirty="0">
                <a:effectLst/>
                <a:latin typeface="Times New Roman" panose="02020603050405020304" pitchFamily="18" charset="0"/>
                <a:ea typeface="Times New Roman" panose="02020603050405020304" pitchFamily="18" charset="0"/>
                <a:cs typeface="Arial" panose="020B0604020202020204" pitchFamily="34" charset="0"/>
              </a:rPr>
              <a:t>Second Normal Form (2NF)</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000" dirty="0">
                <a:effectLst/>
                <a:latin typeface="Times New Roman" panose="02020603050405020304" pitchFamily="18" charset="0"/>
                <a:ea typeface="Times New Roman" panose="02020603050405020304" pitchFamily="18" charset="0"/>
                <a:cs typeface="Arial" panose="020B0604020202020204" pitchFamily="34" charset="0"/>
              </a:rPr>
              <a:t> There are no partial dependency as the tables have no composite primary key, so these tables are in (2NF).</a:t>
            </a:r>
            <a:endParaRPr lang="en-US" sz="1800" dirty="0">
              <a:effectLst/>
              <a:latin typeface="Rockwell" panose="02060603020205020403" pitchFamily="18" charset="0"/>
              <a:ea typeface="Times New Roman" panose="02020603050405020304" pitchFamily="18" charset="0"/>
              <a:cs typeface="Arial" panose="020B0604020202020204" pitchFamily="34" charset="0"/>
            </a:endParaRPr>
          </a:p>
          <a:p>
            <a:pPr marL="457200" marR="0" algn="just">
              <a:lnSpc>
                <a:spcPct val="300000"/>
              </a:lnSpc>
              <a:spcBef>
                <a:spcPts val="0"/>
              </a:spcBef>
              <a:spcAft>
                <a:spcPts val="1000"/>
              </a:spcAft>
            </a:pPr>
            <a:r>
              <a:rPr lang="en-US" sz="2000" b="1" dirty="0">
                <a:effectLst/>
                <a:latin typeface="Times New Roman" panose="02020603050405020304" pitchFamily="18" charset="0"/>
                <a:ea typeface="Times New Roman" panose="02020603050405020304" pitchFamily="18" charset="0"/>
                <a:cs typeface="Arial" panose="020B0604020202020204" pitchFamily="34" charset="0"/>
              </a:rPr>
              <a:t>c. Third Normal Form (3NF)</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000" dirty="0">
                <a:effectLst/>
                <a:latin typeface="Times New Roman" panose="02020603050405020304" pitchFamily="18" charset="0"/>
                <a:ea typeface="Times New Roman" panose="02020603050405020304" pitchFamily="18" charset="0"/>
                <a:cs typeface="Arial" panose="020B0604020202020204" pitchFamily="34" charset="0"/>
              </a:rPr>
              <a:t> There are no transitive dependency, so these tables are in (3NF).</a:t>
            </a:r>
            <a:endParaRPr lang="en-US" sz="1800" dirty="0">
              <a:effectLst/>
              <a:latin typeface="Rockwell" panose="02060603020205020403" pitchFamily="18" charset="0"/>
              <a:ea typeface="Times New Roman" panose="02020603050405020304" pitchFamily="18" charset="0"/>
              <a:cs typeface="Arial" panose="020B0604020202020204" pitchFamily="34" charset="0"/>
            </a:endParaRPr>
          </a:p>
        </p:txBody>
      </p:sp>
      <p:sp>
        <p:nvSpPr>
          <p:cNvPr id="3" name="TextBox 2">
            <a:extLst>
              <a:ext uri="{FF2B5EF4-FFF2-40B4-BE49-F238E27FC236}">
                <a16:creationId xmlns:a16="http://schemas.microsoft.com/office/drawing/2014/main" id="{0ED99497-B776-6CFD-2F42-F69C312D0B23}"/>
              </a:ext>
            </a:extLst>
          </p:cNvPr>
          <p:cNvSpPr txBox="1"/>
          <p:nvPr/>
        </p:nvSpPr>
        <p:spPr>
          <a:xfrm>
            <a:off x="3296064" y="361699"/>
            <a:ext cx="6097656" cy="830997"/>
          </a:xfrm>
          <a:prstGeom prst="rect">
            <a:avLst/>
          </a:prstGeom>
          <a:noFill/>
        </p:spPr>
        <p:txBody>
          <a:bodyPr wrap="square">
            <a:spAutoFit/>
          </a:bodyPr>
          <a:lstStyle/>
          <a:p>
            <a:r>
              <a:rPr kumimoji="0" lang="en-US" sz="4800" b="1" i="0" u="none" strike="noStrike" kern="1200" cap="none" spc="30" normalizeH="0" baseline="0" noProof="0" dirty="0">
                <a:ln>
                  <a:noFill/>
                </a:ln>
                <a:solidFill>
                  <a:srgbClr val="9B57D3">
                    <a:lumMod val="75000"/>
                  </a:srgbClr>
                </a:solidFill>
                <a:effectLst/>
                <a:uLnTx/>
                <a:uFillTx/>
                <a:latin typeface="Arial" panose="020B0604020202020204" pitchFamily="34" charset="0"/>
                <a:ea typeface="+mj-ea"/>
                <a:cs typeface="Arial" panose="020B0604020202020204" pitchFamily="34" charset="0"/>
              </a:rPr>
              <a:t>     Normalization</a:t>
            </a:r>
            <a:endParaRPr lang="en-US" dirty="0"/>
          </a:p>
        </p:txBody>
      </p:sp>
      <p:pic>
        <p:nvPicPr>
          <p:cNvPr id="2" name="Graphic 1" descr="Table with solid fill">
            <a:extLst>
              <a:ext uri="{FF2B5EF4-FFF2-40B4-BE49-F238E27FC236}">
                <a16:creationId xmlns:a16="http://schemas.microsoft.com/office/drawing/2014/main" id="{40C504DB-3E54-D2D4-9656-1758F84A69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76575" y="375897"/>
            <a:ext cx="914400" cy="914400"/>
          </a:xfrm>
          <a:prstGeom prst="rect">
            <a:avLst/>
          </a:prstGeom>
        </p:spPr>
      </p:pic>
    </p:spTree>
    <p:extLst>
      <p:ext uri="{BB962C8B-B14F-4D97-AF65-F5344CB8AC3E}">
        <p14:creationId xmlns:p14="http://schemas.microsoft.com/office/powerpoint/2010/main" val="17221429"/>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A70768-C6E0-0840-2140-42D649FB1942}"/>
              </a:ext>
            </a:extLst>
          </p:cNvPr>
          <p:cNvSpPr txBox="1"/>
          <p:nvPr/>
        </p:nvSpPr>
        <p:spPr>
          <a:xfrm>
            <a:off x="1524000" y="5971507"/>
            <a:ext cx="9144000" cy="524794"/>
          </a:xfrm>
          <a:prstGeom prst="rect">
            <a:avLst/>
          </a:prstGeom>
        </p:spPr>
        <p:txBody>
          <a:bodyPr vert="horz" lIns="91440" tIns="45720" rIns="91440" bIns="45720" rtlCol="0">
            <a:normAutofit/>
          </a:bodyPr>
          <a:lstStyle/>
          <a:p>
            <a:pPr algn="ctr">
              <a:lnSpc>
                <a:spcPct val="90000"/>
              </a:lnSpc>
              <a:spcBef>
                <a:spcPts val="1000"/>
              </a:spcBef>
            </a:pPr>
            <a:r>
              <a:rPr lang="en-US" sz="1400" kern="1200" spc="30" baseline="0">
                <a:solidFill>
                  <a:schemeClr val="bg2">
                    <a:lumMod val="50000"/>
                  </a:schemeClr>
                </a:solidFill>
                <a:latin typeface="+mn-lt"/>
                <a:ea typeface="+mn-ea"/>
                <a:cs typeface="+mn-cs"/>
              </a:rPr>
              <a:t>- </a:t>
            </a:r>
          </a:p>
        </p:txBody>
      </p:sp>
      <p:sp>
        <p:nvSpPr>
          <p:cNvPr id="3" name="TextBox 2">
            <a:extLst>
              <a:ext uri="{FF2B5EF4-FFF2-40B4-BE49-F238E27FC236}">
                <a16:creationId xmlns:a16="http://schemas.microsoft.com/office/drawing/2014/main" id="{0ED99497-B776-6CFD-2F42-F69C312D0B23}"/>
              </a:ext>
            </a:extLst>
          </p:cNvPr>
          <p:cNvSpPr txBox="1"/>
          <p:nvPr/>
        </p:nvSpPr>
        <p:spPr>
          <a:xfrm>
            <a:off x="3296064" y="361699"/>
            <a:ext cx="6097656" cy="830997"/>
          </a:xfrm>
          <a:prstGeom prst="rect">
            <a:avLst/>
          </a:prstGeom>
          <a:noFill/>
        </p:spPr>
        <p:txBody>
          <a:bodyPr wrap="square">
            <a:spAutoFit/>
          </a:bodyPr>
          <a:lstStyle/>
          <a:p>
            <a:r>
              <a:rPr kumimoji="0" lang="en-US" sz="4800" b="1" i="0" u="none" strike="noStrike" kern="1200" cap="none" spc="30" normalizeH="0" baseline="0" noProof="0" dirty="0">
                <a:ln>
                  <a:noFill/>
                </a:ln>
                <a:solidFill>
                  <a:srgbClr val="9B57D3">
                    <a:lumMod val="75000"/>
                  </a:srgbClr>
                </a:solidFill>
                <a:effectLst/>
                <a:uLnTx/>
                <a:uFillTx/>
                <a:latin typeface="Arial" panose="020B0604020202020204" pitchFamily="34" charset="0"/>
                <a:ea typeface="+mj-ea"/>
                <a:cs typeface="Arial" panose="020B0604020202020204" pitchFamily="34" charset="0"/>
              </a:rPr>
              <a:t>           Demo</a:t>
            </a:r>
            <a:endParaRPr lang="en-US" dirty="0"/>
          </a:p>
        </p:txBody>
      </p:sp>
      <p:pic>
        <p:nvPicPr>
          <p:cNvPr id="2" name="Picture 1">
            <a:extLst>
              <a:ext uri="{FF2B5EF4-FFF2-40B4-BE49-F238E27FC236}">
                <a16:creationId xmlns:a16="http://schemas.microsoft.com/office/drawing/2014/main" id="{F83CE135-AC13-1F4B-C850-88D9D3F7B96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436" t="11168" r="5640" b="3590"/>
          <a:stretch/>
        </p:blipFill>
        <p:spPr bwMode="auto">
          <a:xfrm>
            <a:off x="827490" y="1325963"/>
            <a:ext cx="10537020" cy="51036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56304466"/>
      </p:ext>
    </p:extLst>
  </p:cSld>
  <p:clrMapOvr>
    <a:masterClrMapping/>
  </p:clrMapOvr>
  <p:transition spd="med">
    <p:pull/>
  </p:transition>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632E62"/>
      </a:dk2>
      <a:lt2>
        <a:srgbClr val="EAE5EB"/>
      </a:lt2>
      <a:accent1>
        <a:srgbClr val="F1CBF0"/>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343</Words>
  <Application>Microsoft Office PowerPoint</Application>
  <PresentationFormat>Widescreen</PresentationFormat>
  <Paragraphs>48</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Rockwell</vt:lpstr>
      <vt:lpstr>Times New Roman</vt:lpstr>
      <vt:lpstr>Office Theme</vt:lpstr>
      <vt:lpstr>PowerPoint Presentation</vt:lpstr>
      <vt:lpstr>Team members</vt:lpstr>
      <vt:lpstr>                                    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Lujain El-saeed</dc:creator>
  <cp:lastModifiedBy>Lujain El-saeed</cp:lastModifiedBy>
  <cp:revision>1</cp:revision>
  <dcterms:created xsi:type="dcterms:W3CDTF">2023-01-05T16:38:18Z</dcterms:created>
  <dcterms:modified xsi:type="dcterms:W3CDTF">2023-01-05T19:07:06Z</dcterms:modified>
</cp:coreProperties>
</file>