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267" r:id="rId6"/>
    <p:sldId id="270" r:id="rId7"/>
    <p:sldId id="269" r:id="rId8"/>
    <p:sldId id="271" r:id="rId9"/>
    <p:sldId id="272" r:id="rId10"/>
    <p:sldId id="273" r:id="rId11"/>
    <p:sldId id="276"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2DDF90-2771-4913-AF17-AF11CC99C90C}" v="32" dt="2022-06-05T14:59:16.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jain El-saeed" userId="5124d1ae9e3b1b16" providerId="LiveId" clId="{B7BE3483-629C-444A-953C-C8DAD569CD8E}"/>
    <pc:docChg chg="undo custSel addSld modSld">
      <pc:chgData name="Lujain El-saeed" userId="5124d1ae9e3b1b16" providerId="LiveId" clId="{B7BE3483-629C-444A-953C-C8DAD569CD8E}" dt="2022-06-01T23:40:02.291" v="273" actId="113"/>
      <pc:docMkLst>
        <pc:docMk/>
      </pc:docMkLst>
      <pc:sldChg chg="modSp mod">
        <pc:chgData name="Lujain El-saeed" userId="5124d1ae9e3b1b16" providerId="LiveId" clId="{B7BE3483-629C-444A-953C-C8DAD569CD8E}" dt="2022-06-01T23:17:17.723" v="5" actId="207"/>
        <pc:sldMkLst>
          <pc:docMk/>
          <pc:sldMk cId="895915843" sldId="266"/>
        </pc:sldMkLst>
        <pc:spChg chg="mod">
          <ac:chgData name="Lujain El-saeed" userId="5124d1ae9e3b1b16" providerId="LiveId" clId="{B7BE3483-629C-444A-953C-C8DAD569CD8E}" dt="2022-06-01T23:17:01.551" v="0" actId="207"/>
          <ac:spMkLst>
            <pc:docMk/>
            <pc:sldMk cId="895915843" sldId="266"/>
            <ac:spMk id="2" creationId="{9AB2EA78-AEB3-469B-9025-3B17201A457B}"/>
          </ac:spMkLst>
        </pc:spChg>
        <pc:spChg chg="mod">
          <ac:chgData name="Lujain El-saeed" userId="5124d1ae9e3b1b16" providerId="LiveId" clId="{B7BE3483-629C-444A-953C-C8DAD569CD8E}" dt="2022-06-01T23:17:17.723" v="5" actId="207"/>
          <ac:spMkLst>
            <pc:docMk/>
            <pc:sldMk cId="895915843" sldId="266"/>
            <ac:spMk id="13" creationId="{9E36D9B0-F265-11CD-B149-4BFEFA64B68F}"/>
          </ac:spMkLst>
        </pc:spChg>
      </pc:sldChg>
      <pc:sldChg chg="addSp delSp modSp new mod setBg">
        <pc:chgData name="Lujain El-saeed" userId="5124d1ae9e3b1b16" providerId="LiveId" clId="{B7BE3483-629C-444A-953C-C8DAD569CD8E}" dt="2022-06-01T23:26:32.805" v="154" actId="14100"/>
        <pc:sldMkLst>
          <pc:docMk/>
          <pc:sldMk cId="109668507" sldId="271"/>
        </pc:sldMkLst>
        <pc:spChg chg="add del mod">
          <ac:chgData name="Lujain El-saeed" userId="5124d1ae9e3b1b16" providerId="LiveId" clId="{B7BE3483-629C-444A-953C-C8DAD569CD8E}" dt="2022-06-01T23:22:21.979" v="69" actId="12084"/>
          <ac:spMkLst>
            <pc:docMk/>
            <pc:sldMk cId="109668507" sldId="271"/>
            <ac:spMk id="6" creationId="{A3CA6CF5-0673-8DE9-6C42-CC53F3100AB0}"/>
          </ac:spMkLst>
        </pc:spChg>
        <pc:spChg chg="add del">
          <ac:chgData name="Lujain El-saeed" userId="5124d1ae9e3b1b16" providerId="LiveId" clId="{B7BE3483-629C-444A-953C-C8DAD569CD8E}" dt="2022-06-01T23:25:02.351" v="138" actId="26606"/>
          <ac:spMkLst>
            <pc:docMk/>
            <pc:sldMk cId="109668507" sldId="271"/>
            <ac:spMk id="10" creationId="{71A10295-A3EB-4196-9FEB-CB8FC39B42AC}"/>
          </ac:spMkLst>
        </pc:spChg>
        <pc:spChg chg="add del">
          <ac:chgData name="Lujain El-saeed" userId="5124d1ae9e3b1b16" providerId="LiveId" clId="{B7BE3483-629C-444A-953C-C8DAD569CD8E}" dt="2022-06-01T23:25:02.351" v="138" actId="26606"/>
          <ac:spMkLst>
            <pc:docMk/>
            <pc:sldMk cId="109668507" sldId="271"/>
            <ac:spMk id="12" creationId="{48BD65E0-6463-4741-89DA-3C7B9847FD4C}"/>
          </ac:spMkLst>
        </pc:spChg>
        <pc:spChg chg="add del">
          <ac:chgData name="Lujain El-saeed" userId="5124d1ae9e3b1b16" providerId="LiveId" clId="{B7BE3483-629C-444A-953C-C8DAD569CD8E}" dt="2022-06-01T23:25:02.351" v="138" actId="26606"/>
          <ac:spMkLst>
            <pc:docMk/>
            <pc:sldMk cId="109668507" sldId="271"/>
            <ac:spMk id="14" creationId="{82BD86A9-3661-4FA0-A646-051EE7D2555B}"/>
          </ac:spMkLst>
        </pc:spChg>
        <pc:spChg chg="add">
          <ac:chgData name="Lujain El-saeed" userId="5124d1ae9e3b1b16" providerId="LiveId" clId="{B7BE3483-629C-444A-953C-C8DAD569CD8E}" dt="2022-06-01T23:25:02.351" v="138" actId="26606"/>
          <ac:spMkLst>
            <pc:docMk/>
            <pc:sldMk cId="109668507" sldId="271"/>
            <ac:spMk id="19" creationId="{B0EF5484-1F18-43F6-B596-CFD1939E06D0}"/>
          </ac:spMkLst>
        </pc:spChg>
        <pc:spChg chg="add">
          <ac:chgData name="Lujain El-saeed" userId="5124d1ae9e3b1b16" providerId="LiveId" clId="{B7BE3483-629C-444A-953C-C8DAD569CD8E}" dt="2022-06-01T23:25:02.351" v="138" actId="26606"/>
          <ac:spMkLst>
            <pc:docMk/>
            <pc:sldMk cId="109668507" sldId="271"/>
            <ac:spMk id="21" creationId="{10F3B4B1-0E5F-4E0B-ADF8-202569066472}"/>
          </ac:spMkLst>
        </pc:spChg>
        <pc:spChg chg="add">
          <ac:chgData name="Lujain El-saeed" userId="5124d1ae9e3b1b16" providerId="LiveId" clId="{B7BE3483-629C-444A-953C-C8DAD569CD8E}" dt="2022-06-01T23:25:02.351" v="138" actId="26606"/>
          <ac:spMkLst>
            <pc:docMk/>
            <pc:sldMk cId="109668507" sldId="271"/>
            <ac:spMk id="23" creationId="{103907F0-0940-4D45-AAD0-448D191C8FB6}"/>
          </ac:spMkLst>
        </pc:spChg>
        <pc:graphicFrameChg chg="add mod modGraphic">
          <ac:chgData name="Lujain El-saeed" userId="5124d1ae9e3b1b16" providerId="LiveId" clId="{B7BE3483-629C-444A-953C-C8DAD569CD8E}" dt="2022-06-01T23:25:30.350" v="141" actId="1076"/>
          <ac:graphicFrameMkLst>
            <pc:docMk/>
            <pc:sldMk cId="109668507" sldId="271"/>
            <ac:graphicFrameMk id="7" creationId="{162191C0-2EB3-BF16-173F-E326A5B9BA99}"/>
          </ac:graphicFrameMkLst>
        </pc:graphicFrameChg>
        <pc:picChg chg="add mod ord">
          <ac:chgData name="Lujain El-saeed" userId="5124d1ae9e3b1b16" providerId="LiveId" clId="{B7BE3483-629C-444A-953C-C8DAD569CD8E}" dt="2022-06-01T23:26:28.886" v="153" actId="14100"/>
          <ac:picMkLst>
            <pc:docMk/>
            <pc:sldMk cId="109668507" sldId="271"/>
            <ac:picMk id="3" creationId="{229FB4A1-371E-2B39-49AF-968E8FDB51BF}"/>
          </ac:picMkLst>
        </pc:picChg>
        <pc:picChg chg="add mod">
          <ac:chgData name="Lujain El-saeed" userId="5124d1ae9e3b1b16" providerId="LiveId" clId="{B7BE3483-629C-444A-953C-C8DAD569CD8E}" dt="2022-06-01T23:26:32.805" v="154" actId="14100"/>
          <ac:picMkLst>
            <pc:docMk/>
            <pc:sldMk cId="109668507" sldId="271"/>
            <ac:picMk id="5" creationId="{8C1B6ED5-522F-F97A-E31B-D27218395FF2}"/>
          </ac:picMkLst>
        </pc:picChg>
      </pc:sldChg>
      <pc:sldChg chg="addSp delSp modSp new mod setBg">
        <pc:chgData name="Lujain El-saeed" userId="5124d1ae9e3b1b16" providerId="LiveId" clId="{B7BE3483-629C-444A-953C-C8DAD569CD8E}" dt="2022-06-01T23:30:39.580" v="198" actId="478"/>
        <pc:sldMkLst>
          <pc:docMk/>
          <pc:sldMk cId="2665469376" sldId="272"/>
        </pc:sldMkLst>
        <pc:spChg chg="add mod">
          <ac:chgData name="Lujain El-saeed" userId="5124d1ae9e3b1b16" providerId="LiveId" clId="{B7BE3483-629C-444A-953C-C8DAD569CD8E}" dt="2022-06-01T23:28:00.711" v="196" actId="1076"/>
          <ac:spMkLst>
            <pc:docMk/>
            <pc:sldMk cId="2665469376" sldId="272"/>
            <ac:spMk id="4" creationId="{E4CEDBEA-8347-28DF-BD01-32AB7F63F2C4}"/>
          </ac:spMkLst>
        </pc:spChg>
        <pc:spChg chg="add">
          <ac:chgData name="Lujain El-saeed" userId="5124d1ae9e3b1b16" providerId="LiveId" clId="{B7BE3483-629C-444A-953C-C8DAD569CD8E}" dt="2022-06-01T23:26:55.763" v="160" actId="26606"/>
          <ac:spMkLst>
            <pc:docMk/>
            <pc:sldMk cId="2665469376" sldId="272"/>
            <ac:spMk id="8" creationId="{2C7211D9-E545-4D00-9874-641EC7C7BD85}"/>
          </ac:spMkLst>
        </pc:spChg>
        <pc:spChg chg="add">
          <ac:chgData name="Lujain El-saeed" userId="5124d1ae9e3b1b16" providerId="LiveId" clId="{B7BE3483-629C-444A-953C-C8DAD569CD8E}" dt="2022-06-01T23:26:55.763" v="160" actId="26606"/>
          <ac:spMkLst>
            <pc:docMk/>
            <pc:sldMk cId="2665469376" sldId="272"/>
            <ac:spMk id="10" creationId="{5DBBC34A-8C43-4368-951E-A04EB7C00E32}"/>
          </ac:spMkLst>
        </pc:spChg>
        <pc:picChg chg="add mod">
          <ac:chgData name="Lujain El-saeed" userId="5124d1ae9e3b1b16" providerId="LiveId" clId="{B7BE3483-629C-444A-953C-C8DAD569CD8E}" dt="2022-06-01T23:27:21.220" v="165" actId="14100"/>
          <ac:picMkLst>
            <pc:docMk/>
            <pc:sldMk cId="2665469376" sldId="272"/>
            <ac:picMk id="3" creationId="{52D63F70-2679-D0D2-80D5-2245C660EE59}"/>
          </ac:picMkLst>
        </pc:picChg>
        <pc:picChg chg="add del mod">
          <ac:chgData name="Lujain El-saeed" userId="5124d1ae9e3b1b16" providerId="LiveId" clId="{B7BE3483-629C-444A-953C-C8DAD569CD8E}" dt="2022-06-01T23:30:39.580" v="198" actId="478"/>
          <ac:picMkLst>
            <pc:docMk/>
            <pc:sldMk cId="2665469376" sldId="272"/>
            <ac:picMk id="6" creationId="{4E8EB3E0-B11D-FFAD-32B9-AAB170DE3E91}"/>
          </ac:picMkLst>
        </pc:picChg>
      </pc:sldChg>
      <pc:sldChg chg="addSp modSp new mod">
        <pc:chgData name="Lujain El-saeed" userId="5124d1ae9e3b1b16" providerId="LiveId" clId="{B7BE3483-629C-444A-953C-C8DAD569CD8E}" dt="2022-06-01T23:33:46.904" v="215" actId="14100"/>
        <pc:sldMkLst>
          <pc:docMk/>
          <pc:sldMk cId="2119385964" sldId="273"/>
        </pc:sldMkLst>
        <pc:picChg chg="add mod">
          <ac:chgData name="Lujain El-saeed" userId="5124d1ae9e3b1b16" providerId="LiveId" clId="{B7BE3483-629C-444A-953C-C8DAD569CD8E}" dt="2022-06-01T23:31:05.919" v="208" actId="14100"/>
          <ac:picMkLst>
            <pc:docMk/>
            <pc:sldMk cId="2119385964" sldId="273"/>
            <ac:picMk id="3" creationId="{A36B4D93-0148-56F4-4EB4-C490D779AFB4}"/>
          </ac:picMkLst>
        </pc:picChg>
        <pc:picChg chg="add mod">
          <ac:chgData name="Lujain El-saeed" userId="5124d1ae9e3b1b16" providerId="LiveId" clId="{B7BE3483-629C-444A-953C-C8DAD569CD8E}" dt="2022-06-01T23:33:46.904" v="215" actId="14100"/>
          <ac:picMkLst>
            <pc:docMk/>
            <pc:sldMk cId="2119385964" sldId="273"/>
            <ac:picMk id="5" creationId="{8925BFFE-B962-3963-4524-915C6F7C192C}"/>
          </ac:picMkLst>
        </pc:picChg>
      </pc:sldChg>
      <pc:sldChg chg="addSp delSp modSp new mod">
        <pc:chgData name="Lujain El-saeed" userId="5124d1ae9e3b1b16" providerId="LiveId" clId="{B7BE3483-629C-444A-953C-C8DAD569CD8E}" dt="2022-06-01T23:40:02.291" v="273" actId="113"/>
        <pc:sldMkLst>
          <pc:docMk/>
          <pc:sldMk cId="4206923366" sldId="274"/>
        </pc:sldMkLst>
        <pc:spChg chg="add mod">
          <ac:chgData name="Lujain El-saeed" userId="5124d1ae9e3b1b16" providerId="LiveId" clId="{B7BE3483-629C-444A-953C-C8DAD569CD8E}" dt="2022-06-01T23:40:02.291" v="273" actId="113"/>
          <ac:spMkLst>
            <pc:docMk/>
            <pc:sldMk cId="4206923366" sldId="274"/>
            <ac:spMk id="4" creationId="{2C2C890D-555C-8DA6-29A8-CF1DDFB2C746}"/>
          </ac:spMkLst>
        </pc:spChg>
        <pc:picChg chg="add del mod">
          <ac:chgData name="Lujain El-saeed" userId="5124d1ae9e3b1b16" providerId="LiveId" clId="{B7BE3483-629C-444A-953C-C8DAD569CD8E}" dt="2022-06-01T23:37:16.287" v="224" actId="478"/>
          <ac:picMkLst>
            <pc:docMk/>
            <pc:sldMk cId="4206923366" sldId="274"/>
            <ac:picMk id="2" creationId="{EA43BFBB-91B1-711F-DEB1-F2F4395FEAE1}"/>
          </ac:picMkLst>
        </pc:picChg>
        <pc:picChg chg="add mod">
          <ac:chgData name="Lujain El-saeed" userId="5124d1ae9e3b1b16" providerId="LiveId" clId="{B7BE3483-629C-444A-953C-C8DAD569CD8E}" dt="2022-06-01T23:37:49.175" v="233" actId="14100"/>
          <ac:picMkLst>
            <pc:docMk/>
            <pc:sldMk cId="4206923366" sldId="274"/>
            <ac:picMk id="3" creationId="{A01FFA10-E535-26E3-E261-91C56DE9670C}"/>
          </ac:picMkLst>
        </pc:picChg>
        <pc:picChg chg="add del">
          <ac:chgData name="Lujain El-saeed" userId="5124d1ae9e3b1b16" providerId="LiveId" clId="{B7BE3483-629C-444A-953C-C8DAD569CD8E}" dt="2022-06-01T23:38:44.771" v="264"/>
          <ac:picMkLst>
            <pc:docMk/>
            <pc:sldMk cId="4206923366" sldId="274"/>
            <ac:picMk id="1026" creationId="{00E11DC2-B107-F68F-B6FC-B11E2A684104}"/>
          </ac:picMkLst>
        </pc:picChg>
      </pc:sldChg>
    </pc:docChg>
  </pc:docChgLst>
  <pc:docChgLst>
    <pc:chgData name="Lujain El-saeed" userId="5124d1ae9e3b1b16" providerId="LiveId" clId="{EA2DDF90-2771-4913-AF17-AF11CC99C90C}"/>
    <pc:docChg chg="undo custSel addSld modSld">
      <pc:chgData name="Lujain El-saeed" userId="5124d1ae9e3b1b16" providerId="LiveId" clId="{EA2DDF90-2771-4913-AF17-AF11CC99C90C}" dt="2022-06-05T14:59:54.701" v="148" actId="20577"/>
      <pc:docMkLst>
        <pc:docMk/>
      </pc:docMkLst>
      <pc:sldChg chg="modSp">
        <pc:chgData name="Lujain El-saeed" userId="5124d1ae9e3b1b16" providerId="LiveId" clId="{EA2DDF90-2771-4913-AF17-AF11CC99C90C}" dt="2022-06-05T14:36:42.206" v="35" actId="20577"/>
        <pc:sldMkLst>
          <pc:docMk/>
          <pc:sldMk cId="547896831" sldId="267"/>
        </pc:sldMkLst>
        <pc:graphicFrameChg chg="mod">
          <ac:chgData name="Lujain El-saeed" userId="5124d1ae9e3b1b16" providerId="LiveId" clId="{EA2DDF90-2771-4913-AF17-AF11CC99C90C}" dt="2022-06-05T14:36:42.206" v="35" actId="20577"/>
          <ac:graphicFrameMkLst>
            <pc:docMk/>
            <pc:sldMk cId="547896831" sldId="267"/>
            <ac:graphicFrameMk id="7" creationId="{78EFD841-DEE1-844E-10BB-624BDF7172A1}"/>
          </ac:graphicFrameMkLst>
        </pc:graphicFrameChg>
      </pc:sldChg>
      <pc:sldChg chg="modSp mod">
        <pc:chgData name="Lujain El-saeed" userId="5124d1ae9e3b1b16" providerId="LiveId" clId="{EA2DDF90-2771-4913-AF17-AF11CC99C90C}" dt="2022-06-05T14:59:54.701" v="148" actId="20577"/>
        <pc:sldMkLst>
          <pc:docMk/>
          <pc:sldMk cId="1168809153" sldId="270"/>
        </pc:sldMkLst>
        <pc:spChg chg="mod">
          <ac:chgData name="Lujain El-saeed" userId="5124d1ae9e3b1b16" providerId="LiveId" clId="{EA2DDF90-2771-4913-AF17-AF11CC99C90C}" dt="2022-06-05T14:59:54.701" v="148" actId="20577"/>
          <ac:spMkLst>
            <pc:docMk/>
            <pc:sldMk cId="1168809153" sldId="270"/>
            <ac:spMk id="20" creationId="{81A79675-9124-1FC6-FDCD-0F9242CD00E9}"/>
          </ac:spMkLst>
        </pc:spChg>
      </pc:sldChg>
      <pc:sldChg chg="addSp delSp modSp new mod setBg modAnim">
        <pc:chgData name="Lujain El-saeed" userId="5124d1ae9e3b1b16" providerId="LiveId" clId="{EA2DDF90-2771-4913-AF17-AF11CC99C90C}" dt="2022-06-05T14:35:34.240" v="11" actId="1076"/>
        <pc:sldMkLst>
          <pc:docMk/>
          <pc:sldMk cId="1938829759" sldId="275"/>
        </pc:sldMkLst>
        <pc:spChg chg="add del">
          <ac:chgData name="Lujain El-saeed" userId="5124d1ae9e3b1b16" providerId="LiveId" clId="{EA2DDF90-2771-4913-AF17-AF11CC99C90C}" dt="2022-06-05T14:35:19.221" v="5" actId="26606"/>
          <ac:spMkLst>
            <pc:docMk/>
            <pc:sldMk cId="1938829759" sldId="275"/>
            <ac:spMk id="7" creationId="{41497DE5-0939-4D1D-9350-0C5E1B209C68}"/>
          </ac:spMkLst>
        </pc:spChg>
        <pc:spChg chg="add del">
          <ac:chgData name="Lujain El-saeed" userId="5124d1ae9e3b1b16" providerId="LiveId" clId="{EA2DDF90-2771-4913-AF17-AF11CC99C90C}" dt="2022-06-05T14:35:19.221" v="5" actId="26606"/>
          <ac:spMkLst>
            <pc:docMk/>
            <pc:sldMk cId="1938829759" sldId="275"/>
            <ac:spMk id="9" creationId="{5CCC70ED-6C63-4537-B7EB-51990D6C0A6F}"/>
          </ac:spMkLst>
        </pc:spChg>
        <pc:spChg chg="add del">
          <ac:chgData name="Lujain El-saeed" userId="5124d1ae9e3b1b16" providerId="LiveId" clId="{EA2DDF90-2771-4913-AF17-AF11CC99C90C}" dt="2022-06-05T14:35:19.221" v="5" actId="26606"/>
          <ac:spMkLst>
            <pc:docMk/>
            <pc:sldMk cId="1938829759" sldId="275"/>
            <ac:spMk id="11" creationId="{B76E24C1-2968-40DC-A36E-F6B85F0F0752}"/>
          </ac:spMkLst>
        </pc:spChg>
        <pc:spChg chg="add">
          <ac:chgData name="Lujain El-saeed" userId="5124d1ae9e3b1b16" providerId="LiveId" clId="{EA2DDF90-2771-4913-AF17-AF11CC99C90C}" dt="2022-06-05T14:35:19.225" v="6" actId="26606"/>
          <ac:spMkLst>
            <pc:docMk/>
            <pc:sldMk cId="1938829759" sldId="275"/>
            <ac:spMk id="13" creationId="{BCD2D517-BC35-4439-AC31-06DF764F25FC}"/>
          </ac:spMkLst>
        </pc:spChg>
        <pc:spChg chg="add">
          <ac:chgData name="Lujain El-saeed" userId="5124d1ae9e3b1b16" providerId="LiveId" clId="{EA2DDF90-2771-4913-AF17-AF11CC99C90C}" dt="2022-06-05T14:35:19.225" v="6" actId="26606"/>
          <ac:spMkLst>
            <pc:docMk/>
            <pc:sldMk cId="1938829759" sldId="275"/>
            <ac:spMk id="14" creationId="{2DD3F846-0483-40F5-A881-0C1AD2A0CAD7}"/>
          </ac:spMkLst>
        </pc:spChg>
        <pc:picChg chg="add mod">
          <ac:chgData name="Lujain El-saeed" userId="5124d1ae9e3b1b16" providerId="LiveId" clId="{EA2DDF90-2771-4913-AF17-AF11CC99C90C}" dt="2022-06-05T14:35:34.240" v="11" actId="1076"/>
          <ac:picMkLst>
            <pc:docMk/>
            <pc:sldMk cId="1938829759" sldId="275"/>
            <ac:picMk id="2" creationId="{7EE7AFB8-5BB1-ABAC-1827-73F25339ABAC}"/>
          </ac:picMkLst>
        </pc:picChg>
      </pc:sldChg>
      <pc:sldChg chg="addSp delSp modSp new mod setBg">
        <pc:chgData name="Lujain El-saeed" userId="5124d1ae9e3b1b16" providerId="LiveId" clId="{EA2DDF90-2771-4913-AF17-AF11CC99C90C}" dt="2022-06-05T14:59:16.535" v="131"/>
        <pc:sldMkLst>
          <pc:docMk/>
          <pc:sldMk cId="148756207" sldId="276"/>
        </pc:sldMkLst>
        <pc:spChg chg="add mod">
          <ac:chgData name="Lujain El-saeed" userId="5124d1ae9e3b1b16" providerId="LiveId" clId="{EA2DDF90-2771-4913-AF17-AF11CC99C90C}" dt="2022-06-05T14:59:16.535" v="131"/>
          <ac:spMkLst>
            <pc:docMk/>
            <pc:sldMk cId="148756207" sldId="276"/>
            <ac:spMk id="6" creationId="{794E4140-617E-7746-9B48-78FBCE7C45C5}"/>
          </ac:spMkLst>
        </pc:spChg>
        <pc:spChg chg="add del">
          <ac:chgData name="Lujain El-saeed" userId="5124d1ae9e3b1b16" providerId="LiveId" clId="{EA2DDF90-2771-4913-AF17-AF11CC99C90C}" dt="2022-06-05T14:57:34.003" v="47" actId="26606"/>
          <ac:spMkLst>
            <pc:docMk/>
            <pc:sldMk cId="148756207" sldId="276"/>
            <ac:spMk id="7" creationId="{2CEEA790-4F43-4E15-9284-ADD0E41770F1}"/>
          </ac:spMkLst>
        </pc:spChg>
        <pc:spChg chg="add del">
          <ac:chgData name="Lujain El-saeed" userId="5124d1ae9e3b1b16" providerId="LiveId" clId="{EA2DDF90-2771-4913-AF17-AF11CC99C90C}" dt="2022-06-05T14:57:34.003" v="47" actId="26606"/>
          <ac:spMkLst>
            <pc:docMk/>
            <pc:sldMk cId="148756207" sldId="276"/>
            <ac:spMk id="8" creationId="{7CF9FE9E-5162-49D5-8277-855E95837E09}"/>
          </ac:spMkLst>
        </pc:spChg>
        <pc:spChg chg="add del">
          <ac:chgData name="Lujain El-saeed" userId="5124d1ae9e3b1b16" providerId="LiveId" clId="{EA2DDF90-2771-4913-AF17-AF11CC99C90C}" dt="2022-06-05T14:57:34.003" v="47" actId="26606"/>
          <ac:spMkLst>
            <pc:docMk/>
            <pc:sldMk cId="148756207" sldId="276"/>
            <ac:spMk id="9" creationId="{B1A2B33A-3EE6-43A3-95DC-C5E4930E64AC}"/>
          </ac:spMkLst>
        </pc:spChg>
        <pc:spChg chg="add del">
          <ac:chgData name="Lujain El-saeed" userId="5124d1ae9e3b1b16" providerId="LiveId" clId="{EA2DDF90-2771-4913-AF17-AF11CC99C90C}" dt="2022-06-05T14:57:22.369" v="45" actId="26606"/>
          <ac:spMkLst>
            <pc:docMk/>
            <pc:sldMk cId="148756207" sldId="276"/>
            <ac:spMk id="10" creationId="{08D1DD97-A400-45CA-AFDD-50D9F39260CD}"/>
          </ac:spMkLst>
        </pc:spChg>
        <pc:spChg chg="add del">
          <ac:chgData name="Lujain El-saeed" userId="5124d1ae9e3b1b16" providerId="LiveId" clId="{EA2DDF90-2771-4913-AF17-AF11CC99C90C}" dt="2022-06-05T14:57:49.647" v="55" actId="26606"/>
          <ac:spMkLst>
            <pc:docMk/>
            <pc:sldMk cId="148756207" sldId="276"/>
            <ac:spMk id="11" creationId="{B0EF5484-1F18-43F6-B596-CFD1939E06D0}"/>
          </ac:spMkLst>
        </pc:spChg>
        <pc:spChg chg="add del">
          <ac:chgData name="Lujain El-saeed" userId="5124d1ae9e3b1b16" providerId="LiveId" clId="{EA2DDF90-2771-4913-AF17-AF11CC99C90C}" dt="2022-06-05T14:57:22.369" v="45" actId="26606"/>
          <ac:spMkLst>
            <pc:docMk/>
            <pc:sldMk cId="148756207" sldId="276"/>
            <ac:spMk id="12" creationId="{D04A82B4-1788-4161-90CE-D286F79B14C8}"/>
          </ac:spMkLst>
        </pc:spChg>
        <pc:spChg chg="add del">
          <ac:chgData name="Lujain El-saeed" userId="5124d1ae9e3b1b16" providerId="LiveId" clId="{EA2DDF90-2771-4913-AF17-AF11CC99C90C}" dt="2022-06-05T14:57:49.647" v="55" actId="26606"/>
          <ac:spMkLst>
            <pc:docMk/>
            <pc:sldMk cId="148756207" sldId="276"/>
            <ac:spMk id="13" creationId="{10F3B4B1-0E5F-4E0B-ADF8-202569066472}"/>
          </ac:spMkLst>
        </pc:spChg>
        <pc:spChg chg="add del">
          <ac:chgData name="Lujain El-saeed" userId="5124d1ae9e3b1b16" providerId="LiveId" clId="{EA2DDF90-2771-4913-AF17-AF11CC99C90C}" dt="2022-06-05T14:57:22.369" v="45" actId="26606"/>
          <ac:spMkLst>
            <pc:docMk/>
            <pc:sldMk cId="148756207" sldId="276"/>
            <ac:spMk id="14" creationId="{8EA2A339-30F2-44AF-A8FD-0812F517F4FB}"/>
          </ac:spMkLst>
        </pc:spChg>
        <pc:spChg chg="add del">
          <ac:chgData name="Lujain El-saeed" userId="5124d1ae9e3b1b16" providerId="LiveId" clId="{EA2DDF90-2771-4913-AF17-AF11CC99C90C}" dt="2022-06-05T14:57:49.647" v="55" actId="26606"/>
          <ac:spMkLst>
            <pc:docMk/>
            <pc:sldMk cId="148756207" sldId="276"/>
            <ac:spMk id="15" creationId="{103907F0-0940-4D45-AAD0-448D191C8FB6}"/>
          </ac:spMkLst>
        </pc:spChg>
        <pc:picChg chg="add mod ord">
          <ac:chgData name="Lujain El-saeed" userId="5124d1ae9e3b1b16" providerId="LiveId" clId="{EA2DDF90-2771-4913-AF17-AF11CC99C90C}" dt="2022-06-05T14:58:20.972" v="71" actId="14100"/>
          <ac:picMkLst>
            <pc:docMk/>
            <pc:sldMk cId="148756207" sldId="276"/>
            <ac:picMk id="3" creationId="{06639528-2B41-5FF3-5406-E81DDA6BB770}"/>
          </ac:picMkLst>
        </pc:picChg>
        <pc:picChg chg="add mod">
          <ac:chgData name="Lujain El-saeed" userId="5124d1ae9e3b1b16" providerId="LiveId" clId="{EA2DDF90-2771-4913-AF17-AF11CC99C90C}" dt="2022-06-05T14:58:04.841" v="62" actId="14100"/>
          <ac:picMkLst>
            <pc:docMk/>
            <pc:sldMk cId="148756207" sldId="276"/>
            <ac:picMk id="5" creationId="{C07643F3-D590-00A1-B79A-AF663D31DBE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0C530-72BB-47A6-8DEA-5619EE7FA2C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638E6129-D359-4815-8117-B692A26AF77A}">
      <dgm:prSet custT="1"/>
      <dgm:spPr/>
      <dgm:t>
        <a:bodyPr/>
        <a:lstStyle/>
        <a:p>
          <a:r>
            <a:rPr lang="en-US" sz="2000" b="1" i="0" dirty="0" err="1"/>
            <a:t>pygame</a:t>
          </a:r>
          <a:r>
            <a:rPr lang="en-US" sz="2000" b="1" i="0" dirty="0"/>
            <a:t> </a:t>
          </a:r>
          <a:r>
            <a:rPr lang="en-US" sz="2000" b="1" i="0" dirty="0">
              <a:sym typeface="Wingdings" panose="05000000000000000000" pitchFamily="2" charset="2"/>
            </a:rPr>
            <a:t></a:t>
          </a:r>
          <a:r>
            <a:rPr lang="en-US" sz="2000" b="1" i="0" dirty="0"/>
            <a:t> consists of computer graphics to be used in p</a:t>
          </a:r>
          <a:r>
            <a:rPr lang="en-US" sz="2000" b="1" dirty="0"/>
            <a:t>y</a:t>
          </a:r>
          <a:r>
            <a:rPr lang="en-US" sz="2000" b="1" i="0" dirty="0"/>
            <a:t>thon</a:t>
          </a:r>
          <a:r>
            <a:rPr lang="en-US" sz="1500" b="1" dirty="0"/>
            <a:t>.</a:t>
          </a:r>
        </a:p>
      </dgm:t>
    </dgm:pt>
    <dgm:pt modelId="{C66F25B5-8BA1-4A3C-9D22-C8B3E9D9FEE8}" type="parTrans" cxnId="{2D52250C-72AC-4F3F-80FC-289B69CABD9F}">
      <dgm:prSet/>
      <dgm:spPr/>
      <dgm:t>
        <a:bodyPr/>
        <a:lstStyle/>
        <a:p>
          <a:endParaRPr lang="en-US"/>
        </a:p>
      </dgm:t>
    </dgm:pt>
    <dgm:pt modelId="{B1426CB5-927F-41AF-9A78-32AA7B62E092}" type="sibTrans" cxnId="{2D52250C-72AC-4F3F-80FC-289B69CABD9F}">
      <dgm:prSet/>
      <dgm:spPr/>
      <dgm:t>
        <a:bodyPr/>
        <a:lstStyle/>
        <a:p>
          <a:endParaRPr lang="en-US"/>
        </a:p>
      </dgm:t>
    </dgm:pt>
    <dgm:pt modelId="{D515083B-864A-49E9-B872-C4CFC7188D2F}">
      <dgm:prSet custT="1"/>
      <dgm:spPr/>
      <dgm:t>
        <a:bodyPr/>
        <a:lstStyle/>
        <a:p>
          <a:r>
            <a:rPr lang="en-US" sz="2000" b="1" i="0" dirty="0"/>
            <a:t>Breadth-First Search , Depth- First Search</a:t>
          </a:r>
          <a:endParaRPr lang="en-US" sz="2000" b="1" dirty="0"/>
        </a:p>
      </dgm:t>
    </dgm:pt>
    <dgm:pt modelId="{48944947-FA34-4444-B22C-4893CC956E5F}" type="parTrans" cxnId="{12B8A092-7A96-4784-AED4-CEB461DE5556}">
      <dgm:prSet/>
      <dgm:spPr/>
      <dgm:t>
        <a:bodyPr/>
        <a:lstStyle/>
        <a:p>
          <a:endParaRPr lang="en-US"/>
        </a:p>
      </dgm:t>
    </dgm:pt>
    <dgm:pt modelId="{D39FB986-3C70-4D99-B2ED-D7E8F66616F1}" type="sibTrans" cxnId="{12B8A092-7A96-4784-AED4-CEB461DE5556}">
      <dgm:prSet/>
      <dgm:spPr/>
      <dgm:t>
        <a:bodyPr/>
        <a:lstStyle/>
        <a:p>
          <a:endParaRPr lang="en-US"/>
        </a:p>
      </dgm:t>
    </dgm:pt>
    <dgm:pt modelId="{87A25977-D73A-4465-8C03-A41D64C3DD98}">
      <dgm:prSet custT="1"/>
      <dgm:spPr/>
      <dgm:t>
        <a:bodyPr/>
        <a:lstStyle/>
        <a:p>
          <a:r>
            <a:rPr lang="en-US" sz="2000" b="1" i="0" dirty="0"/>
            <a:t>The snake can move in 4 directions: up, down, left, and right.  </a:t>
          </a:r>
          <a:endParaRPr lang="en-US" sz="2000" b="1" dirty="0"/>
        </a:p>
      </dgm:t>
    </dgm:pt>
    <dgm:pt modelId="{5930960C-E913-4882-84CE-9ADD69BD75B1}" type="parTrans" cxnId="{2CEB1B2A-F021-480E-AD2F-5DB83B5D86D9}">
      <dgm:prSet/>
      <dgm:spPr/>
      <dgm:t>
        <a:bodyPr/>
        <a:lstStyle/>
        <a:p>
          <a:endParaRPr lang="en-US"/>
        </a:p>
      </dgm:t>
    </dgm:pt>
    <dgm:pt modelId="{4E999DA9-61AC-41C2-A9EE-A2DC91A891C2}" type="sibTrans" cxnId="{2CEB1B2A-F021-480E-AD2F-5DB83B5D86D9}">
      <dgm:prSet/>
      <dgm:spPr/>
      <dgm:t>
        <a:bodyPr/>
        <a:lstStyle/>
        <a:p>
          <a:endParaRPr lang="en-US"/>
        </a:p>
      </dgm:t>
    </dgm:pt>
    <dgm:pt modelId="{933DF981-CF71-480D-990C-9A8394F70660}">
      <dgm:prSet custT="1"/>
      <dgm:spPr/>
      <dgm:t>
        <a:bodyPr/>
        <a:lstStyle/>
        <a:p>
          <a:r>
            <a:rPr lang="en-US" sz="2000" b="1" i="0" dirty="0"/>
            <a:t>Every time the snake eats, its length increases. </a:t>
          </a:r>
          <a:endParaRPr lang="en-US" sz="2000" b="1" dirty="0"/>
        </a:p>
      </dgm:t>
    </dgm:pt>
    <dgm:pt modelId="{6248B413-2ACE-466A-8C3B-2BC562A8CFE5}" type="parTrans" cxnId="{FA9642CD-7B5F-427E-9C2B-BB04F6604C31}">
      <dgm:prSet/>
      <dgm:spPr/>
      <dgm:t>
        <a:bodyPr/>
        <a:lstStyle/>
        <a:p>
          <a:endParaRPr lang="en-US"/>
        </a:p>
      </dgm:t>
    </dgm:pt>
    <dgm:pt modelId="{D87E36B7-1FF6-4FF8-B12C-8038FDAA6568}" type="sibTrans" cxnId="{FA9642CD-7B5F-427E-9C2B-BB04F6604C31}">
      <dgm:prSet/>
      <dgm:spPr/>
      <dgm:t>
        <a:bodyPr/>
        <a:lstStyle/>
        <a:p>
          <a:endParaRPr lang="en-US"/>
        </a:p>
      </dgm:t>
    </dgm:pt>
    <dgm:pt modelId="{3C792338-EE32-4FB2-9649-00A683E8931F}">
      <dgm:prSet custT="1"/>
      <dgm:spPr/>
      <dgm:t>
        <a:bodyPr/>
        <a:lstStyle/>
        <a:p>
          <a:r>
            <a:rPr lang="en-US" sz="2000" b="1" i="0" dirty="0"/>
            <a:t>The food should appear at random empty positions</a:t>
          </a:r>
          <a:r>
            <a:rPr lang="en-US" sz="1500" b="0" i="0" dirty="0"/>
            <a:t>. </a:t>
          </a:r>
          <a:endParaRPr lang="en-US" sz="1500" dirty="0"/>
        </a:p>
      </dgm:t>
    </dgm:pt>
    <dgm:pt modelId="{03CA0063-E28D-4852-88F2-08EC7DEB21D9}" type="parTrans" cxnId="{97125263-1F6F-48BC-A34C-DDB14756D6B0}">
      <dgm:prSet/>
      <dgm:spPr/>
      <dgm:t>
        <a:bodyPr/>
        <a:lstStyle/>
        <a:p>
          <a:endParaRPr lang="en-US"/>
        </a:p>
      </dgm:t>
    </dgm:pt>
    <dgm:pt modelId="{90E1EC58-F968-4475-A68B-D1BB97A7EE5B}" type="sibTrans" cxnId="{97125263-1F6F-48BC-A34C-DDB14756D6B0}">
      <dgm:prSet/>
      <dgm:spPr/>
      <dgm:t>
        <a:bodyPr/>
        <a:lstStyle/>
        <a:p>
          <a:endParaRPr lang="en-US"/>
        </a:p>
      </dgm:t>
    </dgm:pt>
    <dgm:pt modelId="{AA40AF51-895A-4E05-BC4B-AE416EA02ED6}">
      <dgm:prSet custT="1"/>
      <dgm:spPr/>
      <dgm:t>
        <a:bodyPr/>
        <a:lstStyle/>
        <a:p>
          <a:r>
            <a:rPr lang="en-US" sz="1800" b="1" i="0" dirty="0"/>
            <a:t>Algorithm to win the game, eat the last piece while there is no other place for the food to appear. The algorithm should automate the snake movement as no human being should affect the snake. </a:t>
          </a:r>
          <a:endParaRPr lang="en-US" sz="1800" b="1" dirty="0"/>
        </a:p>
      </dgm:t>
    </dgm:pt>
    <dgm:pt modelId="{ACAC70AF-7A76-4E2D-B007-8EE56705DC4D}" type="parTrans" cxnId="{B16C779F-F60C-4CE3-890F-481B5E8A6EBF}">
      <dgm:prSet/>
      <dgm:spPr/>
      <dgm:t>
        <a:bodyPr/>
        <a:lstStyle/>
        <a:p>
          <a:endParaRPr lang="en-US"/>
        </a:p>
      </dgm:t>
    </dgm:pt>
    <dgm:pt modelId="{78993D76-4DB4-4052-9C5F-3CC3628CCF85}" type="sibTrans" cxnId="{B16C779F-F60C-4CE3-890F-481B5E8A6EBF}">
      <dgm:prSet/>
      <dgm:spPr/>
      <dgm:t>
        <a:bodyPr/>
        <a:lstStyle/>
        <a:p>
          <a:endParaRPr lang="en-US"/>
        </a:p>
      </dgm:t>
    </dgm:pt>
    <dgm:pt modelId="{F0EDF909-8329-4CBF-8A7B-26057F621721}" type="pres">
      <dgm:prSet presAssocID="{D450C530-72BB-47A6-8DEA-5619EE7FA2C6}" presName="vert0" presStyleCnt="0">
        <dgm:presLayoutVars>
          <dgm:dir/>
          <dgm:animOne val="branch"/>
          <dgm:animLvl val="lvl"/>
        </dgm:presLayoutVars>
      </dgm:prSet>
      <dgm:spPr/>
    </dgm:pt>
    <dgm:pt modelId="{ACDC735B-8414-481E-BD0A-D4298C635DF9}" type="pres">
      <dgm:prSet presAssocID="{638E6129-D359-4815-8117-B692A26AF77A}" presName="thickLine" presStyleLbl="alignNode1" presStyleIdx="0" presStyleCnt="6"/>
      <dgm:spPr/>
    </dgm:pt>
    <dgm:pt modelId="{FE29CCD9-5EE2-4C06-B2C7-8D8F608B1B41}" type="pres">
      <dgm:prSet presAssocID="{638E6129-D359-4815-8117-B692A26AF77A}" presName="horz1" presStyleCnt="0"/>
      <dgm:spPr/>
    </dgm:pt>
    <dgm:pt modelId="{41296070-95D5-43AE-A51F-3459017E59B4}" type="pres">
      <dgm:prSet presAssocID="{638E6129-D359-4815-8117-B692A26AF77A}" presName="tx1" presStyleLbl="revTx" presStyleIdx="0" presStyleCnt="6"/>
      <dgm:spPr/>
    </dgm:pt>
    <dgm:pt modelId="{22E0014C-20A1-446F-A0BD-668CD4B17382}" type="pres">
      <dgm:prSet presAssocID="{638E6129-D359-4815-8117-B692A26AF77A}" presName="vert1" presStyleCnt="0"/>
      <dgm:spPr/>
    </dgm:pt>
    <dgm:pt modelId="{C9A8986D-17F6-4075-B195-CA7938B82825}" type="pres">
      <dgm:prSet presAssocID="{D515083B-864A-49E9-B872-C4CFC7188D2F}" presName="thickLine" presStyleLbl="alignNode1" presStyleIdx="1" presStyleCnt="6"/>
      <dgm:spPr/>
    </dgm:pt>
    <dgm:pt modelId="{62A5F1D0-B433-418D-93CE-232B46943902}" type="pres">
      <dgm:prSet presAssocID="{D515083B-864A-49E9-B872-C4CFC7188D2F}" presName="horz1" presStyleCnt="0"/>
      <dgm:spPr/>
    </dgm:pt>
    <dgm:pt modelId="{F347AB63-80B8-481A-8810-0BF794B2941A}" type="pres">
      <dgm:prSet presAssocID="{D515083B-864A-49E9-B872-C4CFC7188D2F}" presName="tx1" presStyleLbl="revTx" presStyleIdx="1" presStyleCnt="6"/>
      <dgm:spPr/>
    </dgm:pt>
    <dgm:pt modelId="{9CBC0895-1ACB-4AD9-8CF1-EA0B21E29478}" type="pres">
      <dgm:prSet presAssocID="{D515083B-864A-49E9-B872-C4CFC7188D2F}" presName="vert1" presStyleCnt="0"/>
      <dgm:spPr/>
    </dgm:pt>
    <dgm:pt modelId="{64FDE101-E850-46F7-BD0F-753135042A27}" type="pres">
      <dgm:prSet presAssocID="{87A25977-D73A-4465-8C03-A41D64C3DD98}" presName="thickLine" presStyleLbl="alignNode1" presStyleIdx="2" presStyleCnt="6"/>
      <dgm:spPr/>
    </dgm:pt>
    <dgm:pt modelId="{5E97018D-8E20-4767-A45E-4F5E86DFB7B2}" type="pres">
      <dgm:prSet presAssocID="{87A25977-D73A-4465-8C03-A41D64C3DD98}" presName="horz1" presStyleCnt="0"/>
      <dgm:spPr/>
    </dgm:pt>
    <dgm:pt modelId="{19826C0B-4752-4E89-A28B-8F5DFDCBBE40}" type="pres">
      <dgm:prSet presAssocID="{87A25977-D73A-4465-8C03-A41D64C3DD98}" presName="tx1" presStyleLbl="revTx" presStyleIdx="2" presStyleCnt="6"/>
      <dgm:spPr/>
    </dgm:pt>
    <dgm:pt modelId="{67958C65-BF67-4BF7-B7E2-1D73F069AB2D}" type="pres">
      <dgm:prSet presAssocID="{87A25977-D73A-4465-8C03-A41D64C3DD98}" presName="vert1" presStyleCnt="0"/>
      <dgm:spPr/>
    </dgm:pt>
    <dgm:pt modelId="{670F7C88-92C9-4305-B7A3-392F837C74F6}" type="pres">
      <dgm:prSet presAssocID="{933DF981-CF71-480D-990C-9A8394F70660}" presName="thickLine" presStyleLbl="alignNode1" presStyleIdx="3" presStyleCnt="6"/>
      <dgm:spPr/>
    </dgm:pt>
    <dgm:pt modelId="{FD2115D3-E34B-444D-B5B6-46AFA530366C}" type="pres">
      <dgm:prSet presAssocID="{933DF981-CF71-480D-990C-9A8394F70660}" presName="horz1" presStyleCnt="0"/>
      <dgm:spPr/>
    </dgm:pt>
    <dgm:pt modelId="{AF54C014-225D-4491-A928-9237481420D2}" type="pres">
      <dgm:prSet presAssocID="{933DF981-CF71-480D-990C-9A8394F70660}" presName="tx1" presStyleLbl="revTx" presStyleIdx="3" presStyleCnt="6"/>
      <dgm:spPr/>
    </dgm:pt>
    <dgm:pt modelId="{BF54241C-38D5-447C-9A31-6D7966351628}" type="pres">
      <dgm:prSet presAssocID="{933DF981-CF71-480D-990C-9A8394F70660}" presName="vert1" presStyleCnt="0"/>
      <dgm:spPr/>
    </dgm:pt>
    <dgm:pt modelId="{63C1AF96-6E69-4ECF-91FC-A4316834EB36}" type="pres">
      <dgm:prSet presAssocID="{3C792338-EE32-4FB2-9649-00A683E8931F}" presName="thickLine" presStyleLbl="alignNode1" presStyleIdx="4" presStyleCnt="6"/>
      <dgm:spPr/>
    </dgm:pt>
    <dgm:pt modelId="{4B5F7F90-DC29-43E7-BABF-5206C74C0D21}" type="pres">
      <dgm:prSet presAssocID="{3C792338-EE32-4FB2-9649-00A683E8931F}" presName="horz1" presStyleCnt="0"/>
      <dgm:spPr/>
    </dgm:pt>
    <dgm:pt modelId="{AD7A2D7B-0476-45EA-A4A7-5D250109A1D8}" type="pres">
      <dgm:prSet presAssocID="{3C792338-EE32-4FB2-9649-00A683E8931F}" presName="tx1" presStyleLbl="revTx" presStyleIdx="4" presStyleCnt="6"/>
      <dgm:spPr/>
    </dgm:pt>
    <dgm:pt modelId="{3729DBEF-4A6B-4419-A34F-786BF102A67A}" type="pres">
      <dgm:prSet presAssocID="{3C792338-EE32-4FB2-9649-00A683E8931F}" presName="vert1" presStyleCnt="0"/>
      <dgm:spPr/>
    </dgm:pt>
    <dgm:pt modelId="{CD1537BB-1B1E-4B59-B951-09DD71D85922}" type="pres">
      <dgm:prSet presAssocID="{AA40AF51-895A-4E05-BC4B-AE416EA02ED6}" presName="thickLine" presStyleLbl="alignNode1" presStyleIdx="5" presStyleCnt="6"/>
      <dgm:spPr/>
    </dgm:pt>
    <dgm:pt modelId="{F8602A52-56DC-4013-8F9B-70D6C6A2D908}" type="pres">
      <dgm:prSet presAssocID="{AA40AF51-895A-4E05-BC4B-AE416EA02ED6}" presName="horz1" presStyleCnt="0"/>
      <dgm:spPr/>
    </dgm:pt>
    <dgm:pt modelId="{844FB5C2-A0DD-4BC7-A5D1-7F48C3EFB6E7}" type="pres">
      <dgm:prSet presAssocID="{AA40AF51-895A-4E05-BC4B-AE416EA02ED6}" presName="tx1" presStyleLbl="revTx" presStyleIdx="5" presStyleCnt="6" custScaleY="164360"/>
      <dgm:spPr/>
    </dgm:pt>
    <dgm:pt modelId="{D80775C7-D6A3-4FF1-B38C-E6D5F5CD7073}" type="pres">
      <dgm:prSet presAssocID="{AA40AF51-895A-4E05-BC4B-AE416EA02ED6}" presName="vert1" presStyleCnt="0"/>
      <dgm:spPr/>
    </dgm:pt>
  </dgm:ptLst>
  <dgm:cxnLst>
    <dgm:cxn modelId="{2D52250C-72AC-4F3F-80FC-289B69CABD9F}" srcId="{D450C530-72BB-47A6-8DEA-5619EE7FA2C6}" destId="{638E6129-D359-4815-8117-B692A26AF77A}" srcOrd="0" destOrd="0" parTransId="{C66F25B5-8BA1-4A3C-9D22-C8B3E9D9FEE8}" sibTransId="{B1426CB5-927F-41AF-9A78-32AA7B62E092}"/>
    <dgm:cxn modelId="{F553E010-447A-47B1-A672-6B324B378708}" type="presOf" srcId="{D450C530-72BB-47A6-8DEA-5619EE7FA2C6}" destId="{F0EDF909-8329-4CBF-8A7B-26057F621721}" srcOrd="0" destOrd="0" presId="urn:microsoft.com/office/officeart/2008/layout/LinedList"/>
    <dgm:cxn modelId="{687C3617-DC21-4CF6-9F10-618D39726EEC}" type="presOf" srcId="{638E6129-D359-4815-8117-B692A26AF77A}" destId="{41296070-95D5-43AE-A51F-3459017E59B4}" srcOrd="0" destOrd="0" presId="urn:microsoft.com/office/officeart/2008/layout/LinedList"/>
    <dgm:cxn modelId="{2CEB1B2A-F021-480E-AD2F-5DB83B5D86D9}" srcId="{D450C530-72BB-47A6-8DEA-5619EE7FA2C6}" destId="{87A25977-D73A-4465-8C03-A41D64C3DD98}" srcOrd="2" destOrd="0" parTransId="{5930960C-E913-4882-84CE-9ADD69BD75B1}" sibTransId="{4E999DA9-61AC-41C2-A9EE-A2DC91A891C2}"/>
    <dgm:cxn modelId="{97125263-1F6F-48BC-A34C-DDB14756D6B0}" srcId="{D450C530-72BB-47A6-8DEA-5619EE7FA2C6}" destId="{3C792338-EE32-4FB2-9649-00A683E8931F}" srcOrd="4" destOrd="0" parTransId="{03CA0063-E28D-4852-88F2-08EC7DEB21D9}" sibTransId="{90E1EC58-F968-4475-A68B-D1BB97A7EE5B}"/>
    <dgm:cxn modelId="{BD27876E-88E8-4502-9C8B-CA79C4A18419}" type="presOf" srcId="{933DF981-CF71-480D-990C-9A8394F70660}" destId="{AF54C014-225D-4491-A928-9237481420D2}" srcOrd="0" destOrd="0" presId="urn:microsoft.com/office/officeart/2008/layout/LinedList"/>
    <dgm:cxn modelId="{12B8A092-7A96-4784-AED4-CEB461DE5556}" srcId="{D450C530-72BB-47A6-8DEA-5619EE7FA2C6}" destId="{D515083B-864A-49E9-B872-C4CFC7188D2F}" srcOrd="1" destOrd="0" parTransId="{48944947-FA34-4444-B22C-4893CC956E5F}" sibTransId="{D39FB986-3C70-4D99-B2ED-D7E8F66616F1}"/>
    <dgm:cxn modelId="{A41B5E93-CABE-4DFD-B975-0D6B2900F4DA}" type="presOf" srcId="{87A25977-D73A-4465-8C03-A41D64C3DD98}" destId="{19826C0B-4752-4E89-A28B-8F5DFDCBBE40}" srcOrd="0" destOrd="0" presId="urn:microsoft.com/office/officeart/2008/layout/LinedList"/>
    <dgm:cxn modelId="{B16C779F-F60C-4CE3-890F-481B5E8A6EBF}" srcId="{D450C530-72BB-47A6-8DEA-5619EE7FA2C6}" destId="{AA40AF51-895A-4E05-BC4B-AE416EA02ED6}" srcOrd="5" destOrd="0" parTransId="{ACAC70AF-7A76-4E2D-B007-8EE56705DC4D}" sibTransId="{78993D76-4DB4-4052-9C5F-3CC3628CCF85}"/>
    <dgm:cxn modelId="{FF5090A8-2030-4E69-8C78-A1800C0CEA8A}" type="presOf" srcId="{D515083B-864A-49E9-B872-C4CFC7188D2F}" destId="{F347AB63-80B8-481A-8810-0BF794B2941A}" srcOrd="0" destOrd="0" presId="urn:microsoft.com/office/officeart/2008/layout/LinedList"/>
    <dgm:cxn modelId="{FA9642CD-7B5F-427E-9C2B-BB04F6604C31}" srcId="{D450C530-72BB-47A6-8DEA-5619EE7FA2C6}" destId="{933DF981-CF71-480D-990C-9A8394F70660}" srcOrd="3" destOrd="0" parTransId="{6248B413-2ACE-466A-8C3B-2BC562A8CFE5}" sibTransId="{D87E36B7-1FF6-4FF8-B12C-8038FDAA6568}"/>
    <dgm:cxn modelId="{BA310ECE-727D-42D0-9C61-EB0EF82DD971}" type="presOf" srcId="{AA40AF51-895A-4E05-BC4B-AE416EA02ED6}" destId="{844FB5C2-A0DD-4BC7-A5D1-7F48C3EFB6E7}" srcOrd="0" destOrd="0" presId="urn:microsoft.com/office/officeart/2008/layout/LinedList"/>
    <dgm:cxn modelId="{293873F4-EB62-4BE9-BAB9-7ED9DD7987E1}" type="presOf" srcId="{3C792338-EE32-4FB2-9649-00A683E8931F}" destId="{AD7A2D7B-0476-45EA-A4A7-5D250109A1D8}" srcOrd="0" destOrd="0" presId="urn:microsoft.com/office/officeart/2008/layout/LinedList"/>
    <dgm:cxn modelId="{9F4C15ED-AC79-4899-B9A2-B05B1080D636}" type="presParOf" srcId="{F0EDF909-8329-4CBF-8A7B-26057F621721}" destId="{ACDC735B-8414-481E-BD0A-D4298C635DF9}" srcOrd="0" destOrd="0" presId="urn:microsoft.com/office/officeart/2008/layout/LinedList"/>
    <dgm:cxn modelId="{421A3D21-6E0F-4214-B8A7-ABA3D4AC0541}" type="presParOf" srcId="{F0EDF909-8329-4CBF-8A7B-26057F621721}" destId="{FE29CCD9-5EE2-4C06-B2C7-8D8F608B1B41}" srcOrd="1" destOrd="0" presId="urn:microsoft.com/office/officeart/2008/layout/LinedList"/>
    <dgm:cxn modelId="{4D09CE40-376B-440B-A2E2-A938CB64E283}" type="presParOf" srcId="{FE29CCD9-5EE2-4C06-B2C7-8D8F608B1B41}" destId="{41296070-95D5-43AE-A51F-3459017E59B4}" srcOrd="0" destOrd="0" presId="urn:microsoft.com/office/officeart/2008/layout/LinedList"/>
    <dgm:cxn modelId="{745D8FCD-41E5-42E4-9438-18B1297F1581}" type="presParOf" srcId="{FE29CCD9-5EE2-4C06-B2C7-8D8F608B1B41}" destId="{22E0014C-20A1-446F-A0BD-668CD4B17382}" srcOrd="1" destOrd="0" presId="urn:microsoft.com/office/officeart/2008/layout/LinedList"/>
    <dgm:cxn modelId="{21730E1B-2680-42E8-BADE-E62C9249DED7}" type="presParOf" srcId="{F0EDF909-8329-4CBF-8A7B-26057F621721}" destId="{C9A8986D-17F6-4075-B195-CA7938B82825}" srcOrd="2" destOrd="0" presId="urn:microsoft.com/office/officeart/2008/layout/LinedList"/>
    <dgm:cxn modelId="{847FB0F8-C6D7-44F0-8771-DB375AD516E6}" type="presParOf" srcId="{F0EDF909-8329-4CBF-8A7B-26057F621721}" destId="{62A5F1D0-B433-418D-93CE-232B46943902}" srcOrd="3" destOrd="0" presId="urn:microsoft.com/office/officeart/2008/layout/LinedList"/>
    <dgm:cxn modelId="{330B9EAB-8899-4F9E-A254-60C0D843B87F}" type="presParOf" srcId="{62A5F1D0-B433-418D-93CE-232B46943902}" destId="{F347AB63-80B8-481A-8810-0BF794B2941A}" srcOrd="0" destOrd="0" presId="urn:microsoft.com/office/officeart/2008/layout/LinedList"/>
    <dgm:cxn modelId="{31E331E3-96F4-4775-997E-F5AFB39C14EE}" type="presParOf" srcId="{62A5F1D0-B433-418D-93CE-232B46943902}" destId="{9CBC0895-1ACB-4AD9-8CF1-EA0B21E29478}" srcOrd="1" destOrd="0" presId="urn:microsoft.com/office/officeart/2008/layout/LinedList"/>
    <dgm:cxn modelId="{448FFFDD-E034-4795-8A56-891DAC6B7E27}" type="presParOf" srcId="{F0EDF909-8329-4CBF-8A7B-26057F621721}" destId="{64FDE101-E850-46F7-BD0F-753135042A27}" srcOrd="4" destOrd="0" presId="urn:microsoft.com/office/officeart/2008/layout/LinedList"/>
    <dgm:cxn modelId="{7A7B9EB9-10FD-4840-AC8B-550B66265FC7}" type="presParOf" srcId="{F0EDF909-8329-4CBF-8A7B-26057F621721}" destId="{5E97018D-8E20-4767-A45E-4F5E86DFB7B2}" srcOrd="5" destOrd="0" presId="urn:microsoft.com/office/officeart/2008/layout/LinedList"/>
    <dgm:cxn modelId="{CEF89FCA-CC2F-4873-BABE-CD089170C285}" type="presParOf" srcId="{5E97018D-8E20-4767-A45E-4F5E86DFB7B2}" destId="{19826C0B-4752-4E89-A28B-8F5DFDCBBE40}" srcOrd="0" destOrd="0" presId="urn:microsoft.com/office/officeart/2008/layout/LinedList"/>
    <dgm:cxn modelId="{28AFA282-1689-4EF0-A990-24D9E8891386}" type="presParOf" srcId="{5E97018D-8E20-4767-A45E-4F5E86DFB7B2}" destId="{67958C65-BF67-4BF7-B7E2-1D73F069AB2D}" srcOrd="1" destOrd="0" presId="urn:microsoft.com/office/officeart/2008/layout/LinedList"/>
    <dgm:cxn modelId="{86D6D7E2-4024-4B4A-B81A-D9DDA348E1D5}" type="presParOf" srcId="{F0EDF909-8329-4CBF-8A7B-26057F621721}" destId="{670F7C88-92C9-4305-B7A3-392F837C74F6}" srcOrd="6" destOrd="0" presId="urn:microsoft.com/office/officeart/2008/layout/LinedList"/>
    <dgm:cxn modelId="{CDB44988-46DB-43A0-A528-06E011F9C6CF}" type="presParOf" srcId="{F0EDF909-8329-4CBF-8A7B-26057F621721}" destId="{FD2115D3-E34B-444D-B5B6-46AFA530366C}" srcOrd="7" destOrd="0" presId="urn:microsoft.com/office/officeart/2008/layout/LinedList"/>
    <dgm:cxn modelId="{744ED630-9EDF-491C-A383-659DFE85EF5D}" type="presParOf" srcId="{FD2115D3-E34B-444D-B5B6-46AFA530366C}" destId="{AF54C014-225D-4491-A928-9237481420D2}" srcOrd="0" destOrd="0" presId="urn:microsoft.com/office/officeart/2008/layout/LinedList"/>
    <dgm:cxn modelId="{C66F0920-3332-499F-A412-C011E538A91B}" type="presParOf" srcId="{FD2115D3-E34B-444D-B5B6-46AFA530366C}" destId="{BF54241C-38D5-447C-9A31-6D7966351628}" srcOrd="1" destOrd="0" presId="urn:microsoft.com/office/officeart/2008/layout/LinedList"/>
    <dgm:cxn modelId="{72F7F8E5-4ACB-4D60-9CA2-8BA981A46F16}" type="presParOf" srcId="{F0EDF909-8329-4CBF-8A7B-26057F621721}" destId="{63C1AF96-6E69-4ECF-91FC-A4316834EB36}" srcOrd="8" destOrd="0" presId="urn:microsoft.com/office/officeart/2008/layout/LinedList"/>
    <dgm:cxn modelId="{43AE179C-FBC6-4A91-9DFD-421A4BE59FAA}" type="presParOf" srcId="{F0EDF909-8329-4CBF-8A7B-26057F621721}" destId="{4B5F7F90-DC29-43E7-BABF-5206C74C0D21}" srcOrd="9" destOrd="0" presId="urn:microsoft.com/office/officeart/2008/layout/LinedList"/>
    <dgm:cxn modelId="{70279D18-BAE4-4373-9A1D-2933D202580E}" type="presParOf" srcId="{4B5F7F90-DC29-43E7-BABF-5206C74C0D21}" destId="{AD7A2D7B-0476-45EA-A4A7-5D250109A1D8}" srcOrd="0" destOrd="0" presId="urn:microsoft.com/office/officeart/2008/layout/LinedList"/>
    <dgm:cxn modelId="{EE8CD17D-5C91-4588-8C7F-712213E9AB12}" type="presParOf" srcId="{4B5F7F90-DC29-43E7-BABF-5206C74C0D21}" destId="{3729DBEF-4A6B-4419-A34F-786BF102A67A}" srcOrd="1" destOrd="0" presId="urn:microsoft.com/office/officeart/2008/layout/LinedList"/>
    <dgm:cxn modelId="{F9082180-E6F6-4D3D-BF22-4CEF9A40B919}" type="presParOf" srcId="{F0EDF909-8329-4CBF-8A7B-26057F621721}" destId="{CD1537BB-1B1E-4B59-B951-09DD71D85922}" srcOrd="10" destOrd="0" presId="urn:microsoft.com/office/officeart/2008/layout/LinedList"/>
    <dgm:cxn modelId="{8640A376-6C48-4B93-84D8-C987382973AB}" type="presParOf" srcId="{F0EDF909-8329-4CBF-8A7B-26057F621721}" destId="{F8602A52-56DC-4013-8F9B-70D6C6A2D908}" srcOrd="11" destOrd="0" presId="urn:microsoft.com/office/officeart/2008/layout/LinedList"/>
    <dgm:cxn modelId="{F3007220-DB07-4E15-8948-AE1B9B3B4056}" type="presParOf" srcId="{F8602A52-56DC-4013-8F9B-70D6C6A2D908}" destId="{844FB5C2-A0DD-4BC7-A5D1-7F48C3EFB6E7}" srcOrd="0" destOrd="0" presId="urn:microsoft.com/office/officeart/2008/layout/LinedList"/>
    <dgm:cxn modelId="{E4FABF96-3F52-4C0A-B3BD-F862A9F8F7C3}" type="presParOf" srcId="{F8602A52-56DC-4013-8F9B-70D6C6A2D908}" destId="{D80775C7-D6A3-4FF1-B38C-E6D5F5CD707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58E534-C69C-4A3B-A90A-19CF426B5DD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6317E83-C57F-4C17-A438-E3C35F29DE8C}">
      <dgm:prSet>
        <dgm:style>
          <a:lnRef idx="2">
            <a:schemeClr val="accent1"/>
          </a:lnRef>
          <a:fillRef idx="1">
            <a:schemeClr val="lt1"/>
          </a:fillRef>
          <a:effectRef idx="0">
            <a:schemeClr val="accent1"/>
          </a:effectRef>
          <a:fontRef idx="minor">
            <a:schemeClr val="dk1"/>
          </a:fontRef>
        </dgm:style>
      </dgm:prSet>
      <dgm:spPr/>
      <dgm:t>
        <a:bodyPr/>
        <a:lstStyle/>
        <a:p>
          <a:r>
            <a:rPr lang="en-US" b="1" dirty="0"/>
            <a:t>                               We used 3 files  </a:t>
          </a:r>
          <a:endParaRPr lang="en-US" dirty="0"/>
        </a:p>
      </dgm:t>
    </dgm:pt>
    <dgm:pt modelId="{8E19161D-BB1C-4FB6-8E8F-566B3CBC5D15}" type="parTrans" cxnId="{1D23D3D5-F1F6-4ACC-BED0-9D366D4C07C4}">
      <dgm:prSet/>
      <dgm:spPr/>
      <dgm:t>
        <a:bodyPr/>
        <a:lstStyle/>
        <a:p>
          <a:endParaRPr lang="en-US"/>
        </a:p>
      </dgm:t>
    </dgm:pt>
    <dgm:pt modelId="{9F679575-D168-4FFF-B9B7-03A86FA4293C}" type="sibTrans" cxnId="{1D23D3D5-F1F6-4ACC-BED0-9D366D4C07C4}">
      <dgm:prSet/>
      <dgm:spPr/>
      <dgm:t>
        <a:bodyPr/>
        <a:lstStyle/>
        <a:p>
          <a:endParaRPr lang="en-US"/>
        </a:p>
      </dgm:t>
    </dgm:pt>
    <dgm:pt modelId="{45EE8E3D-DE59-4341-9389-86569D46FDC4}">
      <dgm:prSet/>
      <dgm:spPr/>
      <dgm:t>
        <a:bodyPr/>
        <a:lstStyle/>
        <a:p>
          <a:pPr>
            <a:buFont typeface="+mj-lt"/>
            <a:buAutoNum type="romanUcPeriod"/>
          </a:pPr>
          <a:r>
            <a:rPr lang="en-US" b="1" dirty="0">
              <a:solidFill>
                <a:schemeClr val="accent5">
                  <a:lumMod val="75000"/>
                </a:schemeClr>
              </a:solidFill>
            </a:rPr>
            <a:t>One of them includes the shape that will appear when running the algorithm </a:t>
          </a:r>
          <a:endParaRPr lang="en-US" dirty="0">
            <a:solidFill>
              <a:schemeClr val="accent5">
                <a:lumMod val="75000"/>
              </a:schemeClr>
            </a:solidFill>
          </a:endParaRPr>
        </a:p>
      </dgm:t>
    </dgm:pt>
    <dgm:pt modelId="{2F39911B-4B5E-4034-9B4A-61D4A556329F}" type="parTrans" cxnId="{DBF8CEE2-D964-401A-9298-FB688254886B}">
      <dgm:prSet/>
      <dgm:spPr/>
      <dgm:t>
        <a:bodyPr/>
        <a:lstStyle/>
        <a:p>
          <a:endParaRPr lang="en-US"/>
        </a:p>
      </dgm:t>
    </dgm:pt>
    <dgm:pt modelId="{CA5F1BE5-E1D1-4A23-A9AD-BDFCC8C29EDA}" type="sibTrans" cxnId="{DBF8CEE2-D964-401A-9298-FB688254886B}">
      <dgm:prSet/>
      <dgm:spPr/>
      <dgm:t>
        <a:bodyPr/>
        <a:lstStyle/>
        <a:p>
          <a:endParaRPr lang="en-US"/>
        </a:p>
      </dgm:t>
    </dgm:pt>
    <dgm:pt modelId="{EDCD095C-F5FF-4953-9BF0-5ACCE05878FF}">
      <dgm:prSet/>
      <dgm:spPr/>
      <dgm:t>
        <a:bodyPr/>
        <a:lstStyle/>
        <a:p>
          <a:pPr>
            <a:buFont typeface="+mj-lt"/>
            <a:buAutoNum type="romanLcPeriod"/>
          </a:pPr>
          <a:r>
            <a:rPr lang="en-US" b="1" dirty="0">
              <a:solidFill>
                <a:schemeClr val="tx1"/>
              </a:solidFill>
            </a:rPr>
            <a:t>Width , height , number of rows , colors , frame , initial length , etc.</a:t>
          </a:r>
          <a:endParaRPr lang="en-US" dirty="0">
            <a:solidFill>
              <a:schemeClr val="tx1"/>
            </a:solidFill>
          </a:endParaRPr>
        </a:p>
      </dgm:t>
    </dgm:pt>
    <dgm:pt modelId="{AE77312A-C11B-490D-AF37-1DE7A4DBC956}" type="parTrans" cxnId="{E294598F-17C7-42F9-99F2-9EBA8A5351BD}">
      <dgm:prSet/>
      <dgm:spPr/>
      <dgm:t>
        <a:bodyPr/>
        <a:lstStyle/>
        <a:p>
          <a:endParaRPr lang="en-US"/>
        </a:p>
      </dgm:t>
    </dgm:pt>
    <dgm:pt modelId="{71C40081-3820-46B5-A33E-219FBF99A59E}" type="sibTrans" cxnId="{E294598F-17C7-42F9-99F2-9EBA8A5351BD}">
      <dgm:prSet/>
      <dgm:spPr/>
      <dgm:t>
        <a:bodyPr/>
        <a:lstStyle/>
        <a:p>
          <a:endParaRPr lang="en-US"/>
        </a:p>
      </dgm:t>
    </dgm:pt>
    <dgm:pt modelId="{62F113C0-AA5F-4FA7-B552-498428B0BF27}">
      <dgm:prSet/>
      <dgm:spPr/>
      <dgm:t>
        <a:bodyPr/>
        <a:lstStyle/>
        <a:p>
          <a:pPr>
            <a:buFont typeface="+mj-lt"/>
            <a:buAutoNum type="romanUcPeriod"/>
          </a:pPr>
          <a:r>
            <a:rPr lang="en-US" b="1" dirty="0">
              <a:solidFill>
                <a:schemeClr val="accent5">
                  <a:lumMod val="75000"/>
                </a:schemeClr>
              </a:solidFill>
            </a:rPr>
            <a:t>One of them to includes the main </a:t>
          </a:r>
          <a:r>
            <a:rPr lang="en-US" b="1" dirty="0">
              <a:solidFill>
                <a:schemeClr val="accent5">
                  <a:lumMod val="75000"/>
                </a:schemeClr>
              </a:solidFill>
              <a:sym typeface="Wingdings" panose="05000000000000000000" pitchFamily="2" charset="2"/>
            </a:rPr>
            <a:t></a:t>
          </a:r>
          <a:r>
            <a:rPr lang="en-US" b="1" dirty="0">
              <a:solidFill>
                <a:schemeClr val="accent5">
                  <a:lumMod val="75000"/>
                </a:schemeClr>
              </a:solidFill>
            </a:rPr>
            <a:t> screen , grid , game </a:t>
          </a:r>
          <a:endParaRPr lang="en-US" dirty="0">
            <a:solidFill>
              <a:schemeClr val="accent5">
                <a:lumMod val="75000"/>
              </a:schemeClr>
            </a:solidFill>
          </a:endParaRPr>
        </a:p>
      </dgm:t>
    </dgm:pt>
    <dgm:pt modelId="{F65CDAB3-CECD-4F8B-8870-90C62AC9EC80}" type="parTrans" cxnId="{C99CEFF0-E2C7-4917-85DE-02507D48707D}">
      <dgm:prSet/>
      <dgm:spPr/>
      <dgm:t>
        <a:bodyPr/>
        <a:lstStyle/>
        <a:p>
          <a:endParaRPr lang="en-US"/>
        </a:p>
      </dgm:t>
    </dgm:pt>
    <dgm:pt modelId="{21C73981-1A57-4E9D-9076-E6145B2C11F5}" type="sibTrans" cxnId="{C99CEFF0-E2C7-4917-85DE-02507D48707D}">
      <dgm:prSet/>
      <dgm:spPr/>
      <dgm:t>
        <a:bodyPr/>
        <a:lstStyle/>
        <a:p>
          <a:endParaRPr lang="en-US"/>
        </a:p>
      </dgm:t>
    </dgm:pt>
    <dgm:pt modelId="{04E1594A-9A9A-4CE0-946B-E32472A6687E}">
      <dgm:prSet/>
      <dgm:spPr/>
      <dgm:t>
        <a:bodyPr/>
        <a:lstStyle/>
        <a:p>
          <a:pPr>
            <a:buFont typeface="+mj-lt"/>
            <a:buAutoNum type="romanLcPeriod"/>
          </a:pPr>
          <a:r>
            <a:rPr lang="en-US" b="1" dirty="0">
              <a:solidFill>
                <a:schemeClr val="tx1"/>
              </a:solidFill>
            </a:rPr>
            <a:t>initializing the </a:t>
          </a:r>
          <a:r>
            <a:rPr lang="en-US" b="1" dirty="0" err="1">
              <a:solidFill>
                <a:schemeClr val="tx1"/>
              </a:solidFill>
            </a:rPr>
            <a:t>Pygame</a:t>
          </a:r>
          <a:r>
            <a:rPr lang="en-US" b="1" dirty="0">
              <a:solidFill>
                <a:schemeClr val="tx1"/>
              </a:solidFill>
            </a:rPr>
            <a:t> library. Then it sets up a game surface with dimensions of WIDTH and HEIGHT “The screen for this program”.</a:t>
          </a:r>
          <a:endParaRPr lang="en-US" dirty="0">
            <a:solidFill>
              <a:schemeClr val="tx1"/>
            </a:solidFill>
          </a:endParaRPr>
        </a:p>
      </dgm:t>
    </dgm:pt>
    <dgm:pt modelId="{5219934A-0354-4B0E-A02B-489B7B7DC039}" type="parTrans" cxnId="{D52EF2AC-4332-4506-97EE-137B3D7EABFA}">
      <dgm:prSet/>
      <dgm:spPr/>
      <dgm:t>
        <a:bodyPr/>
        <a:lstStyle/>
        <a:p>
          <a:endParaRPr lang="en-US"/>
        </a:p>
      </dgm:t>
    </dgm:pt>
    <dgm:pt modelId="{6EB0C262-0809-4CD4-A03C-4ED0BBE56F9D}" type="sibTrans" cxnId="{D52EF2AC-4332-4506-97EE-137B3D7EABFA}">
      <dgm:prSet/>
      <dgm:spPr/>
      <dgm:t>
        <a:bodyPr/>
        <a:lstStyle/>
        <a:p>
          <a:endParaRPr lang="en-US"/>
        </a:p>
      </dgm:t>
    </dgm:pt>
    <dgm:pt modelId="{04F7FA0D-82CE-4729-8223-AFC1758B94B2}">
      <dgm:prSet/>
      <dgm:spPr/>
      <dgm:t>
        <a:bodyPr/>
        <a:lstStyle/>
        <a:p>
          <a:pPr>
            <a:buFont typeface="+mj-lt"/>
            <a:buAutoNum type="romanUcPeriod"/>
          </a:pPr>
          <a:r>
            <a:rPr lang="en-US" b="1" dirty="0">
              <a:solidFill>
                <a:schemeClr val="accent5">
                  <a:lumMod val="75000"/>
                </a:schemeClr>
              </a:solidFill>
            </a:rPr>
            <a:t>On of them includes </a:t>
          </a:r>
          <a:r>
            <a:rPr lang="en-US" b="1" dirty="0">
              <a:solidFill>
                <a:schemeClr val="accent5">
                  <a:lumMod val="75000"/>
                </a:schemeClr>
              </a:solidFill>
              <a:sym typeface="Wingdings" panose="05000000000000000000" pitchFamily="2" charset="2"/>
            </a:rPr>
            <a:t></a:t>
          </a:r>
          <a:r>
            <a:rPr lang="en-US" b="1" dirty="0">
              <a:solidFill>
                <a:schemeClr val="accent5">
                  <a:lumMod val="75000"/>
                </a:schemeClr>
              </a:solidFill>
            </a:rPr>
            <a:t> </a:t>
          </a:r>
          <a:r>
            <a:rPr lang="en-US" b="1" dirty="0">
              <a:solidFill>
                <a:schemeClr val="tx1"/>
              </a:solidFill>
            </a:rPr>
            <a:t>building the squares , moving “left, right, up, down” , generating food , eating food , hitting the wall , the BFS algorithm , etc.</a:t>
          </a:r>
          <a:endParaRPr lang="en-US" dirty="0">
            <a:solidFill>
              <a:schemeClr val="tx1"/>
            </a:solidFill>
          </a:endParaRPr>
        </a:p>
      </dgm:t>
    </dgm:pt>
    <dgm:pt modelId="{777EA3F1-3B14-4834-A1A9-723A7289858E}" type="parTrans" cxnId="{E3F637B2-0F94-4517-B16F-FC38E19209B7}">
      <dgm:prSet/>
      <dgm:spPr/>
      <dgm:t>
        <a:bodyPr/>
        <a:lstStyle/>
        <a:p>
          <a:endParaRPr lang="en-US"/>
        </a:p>
      </dgm:t>
    </dgm:pt>
    <dgm:pt modelId="{AD48474C-8FD5-4BCA-9E23-3E6D80F5DFD5}" type="sibTrans" cxnId="{E3F637B2-0F94-4517-B16F-FC38E19209B7}">
      <dgm:prSet/>
      <dgm:spPr/>
      <dgm:t>
        <a:bodyPr/>
        <a:lstStyle/>
        <a:p>
          <a:endParaRPr lang="en-US"/>
        </a:p>
      </dgm:t>
    </dgm:pt>
    <dgm:pt modelId="{042B4ECB-3F20-4658-8A88-05BC4C6BC5B1}">
      <dgm:prSet/>
      <dgm:spPr/>
      <dgm:t>
        <a:bodyPr/>
        <a:lstStyle/>
        <a:p>
          <a:pPr>
            <a:buFont typeface="+mj-lt"/>
            <a:buAutoNum type="romanLcPeriod"/>
          </a:pPr>
          <a:r>
            <a:rPr lang="en-US" b="1" dirty="0">
              <a:solidFill>
                <a:schemeClr val="tx1"/>
              </a:solidFill>
            </a:rPr>
            <a:t>A helper function to find the neighbors of a given position.</a:t>
          </a:r>
          <a:endParaRPr lang="en-US" dirty="0">
            <a:solidFill>
              <a:schemeClr val="tx1"/>
            </a:solidFill>
          </a:endParaRPr>
        </a:p>
      </dgm:t>
    </dgm:pt>
    <dgm:pt modelId="{9C64F9FF-55C4-40DB-830B-AE94E5C124D9}" type="parTrans" cxnId="{601BAA57-1C18-47BF-A64A-CCFC2C5B6361}">
      <dgm:prSet/>
      <dgm:spPr/>
      <dgm:t>
        <a:bodyPr/>
        <a:lstStyle/>
        <a:p>
          <a:endParaRPr lang="en-US"/>
        </a:p>
      </dgm:t>
    </dgm:pt>
    <dgm:pt modelId="{EF4E4EA7-8102-4A20-902C-003347FE49B8}" type="sibTrans" cxnId="{601BAA57-1C18-47BF-A64A-CCFC2C5B6361}">
      <dgm:prSet/>
      <dgm:spPr/>
      <dgm:t>
        <a:bodyPr/>
        <a:lstStyle/>
        <a:p>
          <a:endParaRPr lang="en-US"/>
        </a:p>
      </dgm:t>
    </dgm:pt>
    <dgm:pt modelId="{4521C4E3-F121-40A0-BB3B-0F497848B7D1}">
      <dgm:prSet/>
      <dgm:spPr/>
      <dgm:t>
        <a:bodyPr/>
        <a:lstStyle/>
        <a:p>
          <a:pPr>
            <a:buFont typeface="+mj-lt"/>
            <a:buAutoNum type="romanLcPeriod"/>
          </a:pPr>
          <a:r>
            <a:rPr lang="en-US" b="1" dirty="0">
              <a:solidFill>
                <a:schemeClr val="tx1"/>
              </a:solidFill>
            </a:rPr>
            <a:t>A distance function that takes 2 argument (position 1 , position 2 ) as calculating the absolute value of each coordinate, then it calculates the difference in those coordinates and returns that as a positive number. </a:t>
          </a:r>
          <a:endParaRPr lang="en-US" dirty="0">
            <a:solidFill>
              <a:schemeClr val="tx1"/>
            </a:solidFill>
          </a:endParaRPr>
        </a:p>
      </dgm:t>
    </dgm:pt>
    <dgm:pt modelId="{54819FAF-5D7B-44D0-BDC1-3C437D8CE877}" type="parTrans" cxnId="{3FE4D555-AF46-4D3D-905E-50597F89F061}">
      <dgm:prSet/>
      <dgm:spPr/>
      <dgm:t>
        <a:bodyPr/>
        <a:lstStyle/>
        <a:p>
          <a:endParaRPr lang="en-US"/>
        </a:p>
      </dgm:t>
    </dgm:pt>
    <dgm:pt modelId="{6F80DD3D-54BB-454E-ADCA-4E18ADB76019}" type="sibTrans" cxnId="{3FE4D555-AF46-4D3D-905E-50597F89F061}">
      <dgm:prSet/>
      <dgm:spPr/>
      <dgm:t>
        <a:bodyPr/>
        <a:lstStyle/>
        <a:p>
          <a:endParaRPr lang="en-US"/>
        </a:p>
      </dgm:t>
    </dgm:pt>
    <dgm:pt modelId="{F03DCAD1-468E-4308-B3DE-D316D60B99E4}">
      <dgm:prSet/>
      <dgm:spPr/>
      <dgm:t>
        <a:bodyPr/>
        <a:lstStyle/>
        <a:p>
          <a:pPr>
            <a:buFont typeface="+mj-lt"/>
            <a:buAutoNum type="romanLcPeriod"/>
          </a:pPr>
          <a:r>
            <a:rPr lang="en-US" b="1" dirty="0" err="1">
              <a:solidFill>
                <a:schemeClr val="tx1"/>
              </a:solidFill>
            </a:rPr>
            <a:t>mainloop</a:t>
          </a:r>
          <a:r>
            <a:rPr lang="en-US" b="1" dirty="0">
              <a:solidFill>
                <a:schemeClr val="tx1"/>
              </a:solidFill>
            </a:rPr>
            <a:t> is set to true which means that this script will run continuously until it's stopped.</a:t>
          </a:r>
          <a:endParaRPr lang="en-US" dirty="0">
            <a:solidFill>
              <a:schemeClr val="tx1"/>
            </a:solidFill>
          </a:endParaRPr>
        </a:p>
      </dgm:t>
    </dgm:pt>
    <dgm:pt modelId="{1C17A2C2-52B8-4C46-9E93-BEA90339AC73}" type="parTrans" cxnId="{046599AA-265C-40F0-9DD7-2FD2E53E0C7D}">
      <dgm:prSet/>
      <dgm:spPr/>
      <dgm:t>
        <a:bodyPr/>
        <a:lstStyle/>
        <a:p>
          <a:endParaRPr lang="en-US"/>
        </a:p>
      </dgm:t>
    </dgm:pt>
    <dgm:pt modelId="{AF0C266E-A8A9-4185-83EA-8D9AFE03444F}" type="sibTrans" cxnId="{046599AA-265C-40F0-9DD7-2FD2E53E0C7D}">
      <dgm:prSet/>
      <dgm:spPr/>
      <dgm:t>
        <a:bodyPr/>
        <a:lstStyle/>
        <a:p>
          <a:endParaRPr lang="en-US"/>
        </a:p>
      </dgm:t>
    </dgm:pt>
    <dgm:pt modelId="{2824C355-4409-46C8-8380-4EFD0440E70D}">
      <dgm:prSet/>
      <dgm:spPr/>
      <dgm:t>
        <a:bodyPr/>
        <a:lstStyle/>
        <a:p>
          <a:pPr>
            <a:buFont typeface="+mj-lt"/>
            <a:buNone/>
          </a:pPr>
          <a:endParaRPr lang="en-US" dirty="0">
            <a:solidFill>
              <a:schemeClr val="tx1"/>
            </a:solidFill>
          </a:endParaRPr>
        </a:p>
      </dgm:t>
    </dgm:pt>
    <dgm:pt modelId="{561F3895-1EC2-4D7B-AC6B-E6A89E0CE645}" type="parTrans" cxnId="{52CD4F78-AB5A-401B-94F0-A306317FF788}">
      <dgm:prSet/>
      <dgm:spPr/>
      <dgm:t>
        <a:bodyPr/>
        <a:lstStyle/>
        <a:p>
          <a:endParaRPr lang="en-US"/>
        </a:p>
      </dgm:t>
    </dgm:pt>
    <dgm:pt modelId="{2209E8F7-FBDC-4320-A67F-F818D3C54560}" type="sibTrans" cxnId="{52CD4F78-AB5A-401B-94F0-A306317FF788}">
      <dgm:prSet/>
      <dgm:spPr/>
      <dgm:t>
        <a:bodyPr/>
        <a:lstStyle/>
        <a:p>
          <a:endParaRPr lang="en-US"/>
        </a:p>
      </dgm:t>
    </dgm:pt>
    <dgm:pt modelId="{EBB531C8-7DC5-4DB9-B097-424A61B621F8}">
      <dgm:prSet/>
      <dgm:spPr/>
      <dgm:t>
        <a:bodyPr/>
        <a:lstStyle/>
        <a:p>
          <a:pPr>
            <a:buFont typeface="+mj-lt"/>
            <a:buNone/>
          </a:pPr>
          <a:endParaRPr lang="en-US" dirty="0">
            <a:solidFill>
              <a:schemeClr val="accent5">
                <a:lumMod val="75000"/>
              </a:schemeClr>
            </a:solidFill>
          </a:endParaRPr>
        </a:p>
      </dgm:t>
    </dgm:pt>
    <dgm:pt modelId="{EA029FEC-8F90-440A-BEFE-44A09B0EEDA2}" type="parTrans" cxnId="{E2B498ED-7B5C-43DB-A957-AE64A41FDAA8}">
      <dgm:prSet/>
      <dgm:spPr/>
      <dgm:t>
        <a:bodyPr/>
        <a:lstStyle/>
        <a:p>
          <a:endParaRPr lang="en-US"/>
        </a:p>
      </dgm:t>
    </dgm:pt>
    <dgm:pt modelId="{81ABE152-BF12-4F11-9664-009365A4863C}" type="sibTrans" cxnId="{E2B498ED-7B5C-43DB-A957-AE64A41FDAA8}">
      <dgm:prSet/>
      <dgm:spPr/>
      <dgm:t>
        <a:bodyPr/>
        <a:lstStyle/>
        <a:p>
          <a:endParaRPr lang="en-US"/>
        </a:p>
      </dgm:t>
    </dgm:pt>
    <dgm:pt modelId="{60FF7F8B-F593-4AF8-87AC-14AD6EDBFFA5}" type="pres">
      <dgm:prSet presAssocID="{C258E534-C69C-4A3B-A90A-19CF426B5DDD}" presName="linear" presStyleCnt="0">
        <dgm:presLayoutVars>
          <dgm:animLvl val="lvl"/>
          <dgm:resizeHandles val="exact"/>
        </dgm:presLayoutVars>
      </dgm:prSet>
      <dgm:spPr/>
    </dgm:pt>
    <dgm:pt modelId="{4E4A0F02-2686-4C53-9F9E-70837037E1BC}" type="pres">
      <dgm:prSet presAssocID="{D6317E83-C57F-4C17-A438-E3C35F29DE8C}" presName="parentText" presStyleLbl="node1" presStyleIdx="0" presStyleCnt="1" custLinFactNeighborX="-41873" custLinFactNeighborY="209">
        <dgm:presLayoutVars>
          <dgm:chMax val="0"/>
          <dgm:bulletEnabled val="1"/>
        </dgm:presLayoutVars>
      </dgm:prSet>
      <dgm:spPr/>
    </dgm:pt>
    <dgm:pt modelId="{0B093DAC-0881-4320-972C-2BD0BF0AF31A}" type="pres">
      <dgm:prSet presAssocID="{D6317E83-C57F-4C17-A438-E3C35F29DE8C}" presName="childText" presStyleLbl="revTx" presStyleIdx="0" presStyleCnt="1" custScaleY="106249">
        <dgm:presLayoutVars>
          <dgm:bulletEnabled val="1"/>
        </dgm:presLayoutVars>
      </dgm:prSet>
      <dgm:spPr/>
    </dgm:pt>
  </dgm:ptLst>
  <dgm:cxnLst>
    <dgm:cxn modelId="{D951970F-9884-4A94-83DC-FC860526715B}" type="presOf" srcId="{04E1594A-9A9A-4CE0-946B-E32472A6687E}" destId="{0B093DAC-0881-4320-972C-2BD0BF0AF31A}" srcOrd="0" destOrd="6" presId="urn:microsoft.com/office/officeart/2005/8/layout/vList2"/>
    <dgm:cxn modelId="{3CF5311A-A833-40CE-B767-46A588871F2A}" type="presOf" srcId="{C258E534-C69C-4A3B-A90A-19CF426B5DDD}" destId="{60FF7F8B-F593-4AF8-87AC-14AD6EDBFFA5}" srcOrd="0" destOrd="0" presId="urn:microsoft.com/office/officeart/2005/8/layout/vList2"/>
    <dgm:cxn modelId="{82D84C5F-13E1-490C-9234-B3B47FF792CE}" type="presOf" srcId="{EBB531C8-7DC5-4DB9-B097-424A61B621F8}" destId="{0B093DAC-0881-4320-972C-2BD0BF0AF31A}" srcOrd="0" destOrd="8" presId="urn:microsoft.com/office/officeart/2005/8/layout/vList2"/>
    <dgm:cxn modelId="{3FE4D555-AF46-4D3D-905E-50597F89F061}" srcId="{45EE8E3D-DE59-4341-9389-86569D46FDC4}" destId="{4521C4E3-F121-40A0-BB3B-0F497848B7D1}" srcOrd="2" destOrd="0" parTransId="{54819FAF-5D7B-44D0-BDC1-3C437D8CE877}" sibTransId="{6F80DD3D-54BB-454E-ADCA-4E18ADB76019}"/>
    <dgm:cxn modelId="{21772276-402D-4860-8772-C3D49FEAE533}" type="presOf" srcId="{04F7FA0D-82CE-4729-8223-AFC1758B94B2}" destId="{0B093DAC-0881-4320-972C-2BD0BF0AF31A}" srcOrd="0" destOrd="9" presId="urn:microsoft.com/office/officeart/2005/8/layout/vList2"/>
    <dgm:cxn modelId="{601BAA57-1C18-47BF-A64A-CCFC2C5B6361}" srcId="{45EE8E3D-DE59-4341-9389-86569D46FDC4}" destId="{042B4ECB-3F20-4658-8A88-05BC4C6BC5B1}" srcOrd="1" destOrd="0" parTransId="{9C64F9FF-55C4-40DB-830B-AE94E5C124D9}" sibTransId="{EF4E4EA7-8102-4A20-902C-003347FE49B8}"/>
    <dgm:cxn modelId="{52CD4F78-AB5A-401B-94F0-A306317FF788}" srcId="{D6317E83-C57F-4C17-A438-E3C35F29DE8C}" destId="{2824C355-4409-46C8-8380-4EFD0440E70D}" srcOrd="1" destOrd="0" parTransId="{561F3895-1EC2-4D7B-AC6B-E6A89E0CE645}" sibTransId="{2209E8F7-FBDC-4320-A67F-F818D3C54560}"/>
    <dgm:cxn modelId="{1C54A67F-1ACD-4326-BF0A-0A92FC64D877}" type="presOf" srcId="{62F113C0-AA5F-4FA7-B552-498428B0BF27}" destId="{0B093DAC-0881-4320-972C-2BD0BF0AF31A}" srcOrd="0" destOrd="5" presId="urn:microsoft.com/office/officeart/2005/8/layout/vList2"/>
    <dgm:cxn modelId="{BF54F381-DDAF-4C2F-8D08-14C5664DA50B}" type="presOf" srcId="{D6317E83-C57F-4C17-A438-E3C35F29DE8C}" destId="{4E4A0F02-2686-4C53-9F9E-70837037E1BC}" srcOrd="0" destOrd="0" presId="urn:microsoft.com/office/officeart/2005/8/layout/vList2"/>
    <dgm:cxn modelId="{E294598F-17C7-42F9-99F2-9EBA8A5351BD}" srcId="{45EE8E3D-DE59-4341-9389-86569D46FDC4}" destId="{EDCD095C-F5FF-4953-9BF0-5ACCE05878FF}" srcOrd="0" destOrd="0" parTransId="{AE77312A-C11B-490D-AF37-1DE7A4DBC956}" sibTransId="{71C40081-3820-46B5-A33E-219FBF99A59E}"/>
    <dgm:cxn modelId="{28E55F99-6870-4803-BE4D-8E17512ADBAE}" type="presOf" srcId="{042B4ECB-3F20-4658-8A88-05BC4C6BC5B1}" destId="{0B093DAC-0881-4320-972C-2BD0BF0AF31A}" srcOrd="0" destOrd="2" presId="urn:microsoft.com/office/officeart/2005/8/layout/vList2"/>
    <dgm:cxn modelId="{046599AA-265C-40F0-9DD7-2FD2E53E0C7D}" srcId="{62F113C0-AA5F-4FA7-B552-498428B0BF27}" destId="{F03DCAD1-468E-4308-B3DE-D316D60B99E4}" srcOrd="1" destOrd="0" parTransId="{1C17A2C2-52B8-4C46-9E93-BEA90339AC73}" sibTransId="{AF0C266E-A8A9-4185-83EA-8D9AFE03444F}"/>
    <dgm:cxn modelId="{D52EF2AC-4332-4506-97EE-137B3D7EABFA}" srcId="{62F113C0-AA5F-4FA7-B552-498428B0BF27}" destId="{04E1594A-9A9A-4CE0-946B-E32472A6687E}" srcOrd="0" destOrd="0" parTransId="{5219934A-0354-4B0E-A02B-489B7B7DC039}" sibTransId="{6EB0C262-0809-4CD4-A03C-4ED0BBE56F9D}"/>
    <dgm:cxn modelId="{1D84F4AE-0E8B-4A73-AC83-7F49124FE121}" type="presOf" srcId="{EDCD095C-F5FF-4953-9BF0-5ACCE05878FF}" destId="{0B093DAC-0881-4320-972C-2BD0BF0AF31A}" srcOrd="0" destOrd="1" presId="urn:microsoft.com/office/officeart/2005/8/layout/vList2"/>
    <dgm:cxn modelId="{E3F637B2-0F94-4517-B16F-FC38E19209B7}" srcId="{D6317E83-C57F-4C17-A438-E3C35F29DE8C}" destId="{04F7FA0D-82CE-4729-8223-AFC1758B94B2}" srcOrd="4" destOrd="0" parTransId="{777EA3F1-3B14-4834-A1A9-723A7289858E}" sibTransId="{AD48474C-8FD5-4BCA-9E23-3E6D80F5DFD5}"/>
    <dgm:cxn modelId="{0D9C7ACC-512A-409F-A2D3-D903978B7ACD}" type="presOf" srcId="{45EE8E3D-DE59-4341-9389-86569D46FDC4}" destId="{0B093DAC-0881-4320-972C-2BD0BF0AF31A}" srcOrd="0" destOrd="0" presId="urn:microsoft.com/office/officeart/2005/8/layout/vList2"/>
    <dgm:cxn modelId="{012763CF-19E3-420D-9F0E-61A0A86C7F33}" type="presOf" srcId="{2824C355-4409-46C8-8380-4EFD0440E70D}" destId="{0B093DAC-0881-4320-972C-2BD0BF0AF31A}" srcOrd="0" destOrd="4" presId="urn:microsoft.com/office/officeart/2005/8/layout/vList2"/>
    <dgm:cxn modelId="{6A8D00D5-C87A-48D0-9052-DF0848580008}" type="presOf" srcId="{F03DCAD1-468E-4308-B3DE-D316D60B99E4}" destId="{0B093DAC-0881-4320-972C-2BD0BF0AF31A}" srcOrd="0" destOrd="7" presId="urn:microsoft.com/office/officeart/2005/8/layout/vList2"/>
    <dgm:cxn modelId="{1D23D3D5-F1F6-4ACC-BED0-9D366D4C07C4}" srcId="{C258E534-C69C-4A3B-A90A-19CF426B5DDD}" destId="{D6317E83-C57F-4C17-A438-E3C35F29DE8C}" srcOrd="0" destOrd="0" parTransId="{8E19161D-BB1C-4FB6-8E8F-566B3CBC5D15}" sibTransId="{9F679575-D168-4FFF-B9B7-03A86FA4293C}"/>
    <dgm:cxn modelId="{6D2E2FDB-07A2-4E7A-B197-E8CDEA7D4BEB}" type="presOf" srcId="{4521C4E3-F121-40A0-BB3B-0F497848B7D1}" destId="{0B093DAC-0881-4320-972C-2BD0BF0AF31A}" srcOrd="0" destOrd="3" presId="urn:microsoft.com/office/officeart/2005/8/layout/vList2"/>
    <dgm:cxn modelId="{DBF8CEE2-D964-401A-9298-FB688254886B}" srcId="{D6317E83-C57F-4C17-A438-E3C35F29DE8C}" destId="{45EE8E3D-DE59-4341-9389-86569D46FDC4}" srcOrd="0" destOrd="0" parTransId="{2F39911B-4B5E-4034-9B4A-61D4A556329F}" sibTransId="{CA5F1BE5-E1D1-4A23-A9AD-BDFCC8C29EDA}"/>
    <dgm:cxn modelId="{E2B498ED-7B5C-43DB-A957-AE64A41FDAA8}" srcId="{D6317E83-C57F-4C17-A438-E3C35F29DE8C}" destId="{EBB531C8-7DC5-4DB9-B097-424A61B621F8}" srcOrd="3" destOrd="0" parTransId="{EA029FEC-8F90-440A-BEFE-44A09B0EEDA2}" sibTransId="{81ABE152-BF12-4F11-9664-009365A4863C}"/>
    <dgm:cxn modelId="{C99CEFF0-E2C7-4917-85DE-02507D48707D}" srcId="{D6317E83-C57F-4C17-A438-E3C35F29DE8C}" destId="{62F113C0-AA5F-4FA7-B552-498428B0BF27}" srcOrd="2" destOrd="0" parTransId="{F65CDAB3-CECD-4F8B-8870-90C62AC9EC80}" sibTransId="{21C73981-1A57-4E9D-9076-E6145B2C11F5}"/>
    <dgm:cxn modelId="{A2A4D5EB-1188-45A0-BF41-9F7EB0D934E5}" type="presParOf" srcId="{60FF7F8B-F593-4AF8-87AC-14AD6EDBFFA5}" destId="{4E4A0F02-2686-4C53-9F9E-70837037E1BC}" srcOrd="0" destOrd="0" presId="urn:microsoft.com/office/officeart/2005/8/layout/vList2"/>
    <dgm:cxn modelId="{F20BDC6F-0CCE-4AE2-B8C0-75FF1B24D87F}" type="presParOf" srcId="{60FF7F8B-F593-4AF8-87AC-14AD6EDBFFA5}" destId="{0B093DAC-0881-4320-972C-2BD0BF0AF31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7597CB-944A-44A5-84C4-6E513775945B}" type="doc">
      <dgm:prSet loTypeId="urn:microsoft.com/office/officeart/2005/8/layout/vList2" loCatId="list" qsTypeId="urn:microsoft.com/office/officeart/2005/8/quickstyle/simple3" qsCatId="simple" csTypeId="urn:microsoft.com/office/officeart/2005/8/colors/accent1_5" csCatId="accent1" phldr="1"/>
      <dgm:spPr/>
      <dgm:t>
        <a:bodyPr/>
        <a:lstStyle/>
        <a:p>
          <a:endParaRPr lang="en-US"/>
        </a:p>
      </dgm:t>
    </dgm:pt>
    <dgm:pt modelId="{81399705-F81B-4689-AB2F-8835BB987A81}">
      <dgm:prSet custT="1"/>
      <dgm:spPr/>
      <dgm:t>
        <a:bodyPr/>
        <a:lstStyle/>
        <a:p>
          <a:r>
            <a:rPr lang="en-US" sz="2400" b="1" dirty="0"/>
            <a:t>          Parts from the code </a:t>
          </a:r>
          <a:endParaRPr lang="en-US" sz="2400" dirty="0"/>
        </a:p>
      </dgm:t>
    </dgm:pt>
    <dgm:pt modelId="{16124552-E11A-403E-8166-71947CC7C9FF}" type="parTrans" cxnId="{C66D75E7-9CCC-40AF-9FB6-F6198916CF26}">
      <dgm:prSet/>
      <dgm:spPr/>
      <dgm:t>
        <a:bodyPr/>
        <a:lstStyle/>
        <a:p>
          <a:endParaRPr lang="en-US"/>
        </a:p>
      </dgm:t>
    </dgm:pt>
    <dgm:pt modelId="{D4F2B1C1-4E78-48D6-80CC-F1F465FF6788}" type="sibTrans" cxnId="{C66D75E7-9CCC-40AF-9FB6-F6198916CF26}">
      <dgm:prSet/>
      <dgm:spPr/>
      <dgm:t>
        <a:bodyPr/>
        <a:lstStyle/>
        <a:p>
          <a:endParaRPr lang="en-US"/>
        </a:p>
      </dgm:t>
    </dgm:pt>
    <dgm:pt modelId="{60A76148-EFF9-465F-B64D-0CFECC93C1D8}" type="pres">
      <dgm:prSet presAssocID="{D47597CB-944A-44A5-84C4-6E513775945B}" presName="linear" presStyleCnt="0">
        <dgm:presLayoutVars>
          <dgm:animLvl val="lvl"/>
          <dgm:resizeHandles val="exact"/>
        </dgm:presLayoutVars>
      </dgm:prSet>
      <dgm:spPr/>
    </dgm:pt>
    <dgm:pt modelId="{55E860B8-EDA1-4529-BD3B-E67A519EA339}" type="pres">
      <dgm:prSet presAssocID="{81399705-F81B-4689-AB2F-8835BB987A81}" presName="parentText" presStyleLbl="node1" presStyleIdx="0" presStyleCnt="1" custScaleY="102877" custLinFactNeighborX="-1461" custLinFactNeighborY="-27732">
        <dgm:presLayoutVars>
          <dgm:chMax val="0"/>
          <dgm:bulletEnabled val="1"/>
        </dgm:presLayoutVars>
      </dgm:prSet>
      <dgm:spPr/>
    </dgm:pt>
  </dgm:ptLst>
  <dgm:cxnLst>
    <dgm:cxn modelId="{B6CF8230-F24B-405B-B117-DA8B173E6D0D}" type="presOf" srcId="{81399705-F81B-4689-AB2F-8835BB987A81}" destId="{55E860B8-EDA1-4529-BD3B-E67A519EA339}" srcOrd="0" destOrd="0" presId="urn:microsoft.com/office/officeart/2005/8/layout/vList2"/>
    <dgm:cxn modelId="{4B02FD49-A2D8-4996-92CD-0BF4A088D662}" type="presOf" srcId="{D47597CB-944A-44A5-84C4-6E513775945B}" destId="{60A76148-EFF9-465F-B64D-0CFECC93C1D8}" srcOrd="0" destOrd="0" presId="urn:microsoft.com/office/officeart/2005/8/layout/vList2"/>
    <dgm:cxn modelId="{C66D75E7-9CCC-40AF-9FB6-F6198916CF26}" srcId="{D47597CB-944A-44A5-84C4-6E513775945B}" destId="{81399705-F81B-4689-AB2F-8835BB987A81}" srcOrd="0" destOrd="0" parTransId="{16124552-E11A-403E-8166-71947CC7C9FF}" sibTransId="{D4F2B1C1-4E78-48D6-80CC-F1F465FF6788}"/>
    <dgm:cxn modelId="{5122909F-AAD1-4B9E-BF26-B8102FCA4E17}" type="presParOf" srcId="{60A76148-EFF9-465F-B64D-0CFECC93C1D8}" destId="{55E860B8-EDA1-4529-BD3B-E67A519EA339}"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C735B-8414-481E-BD0A-D4298C635DF9}">
      <dsp:nvSpPr>
        <dsp:cNvPr id="0" name=""/>
        <dsp:cNvSpPr/>
      </dsp:nvSpPr>
      <dsp:spPr>
        <a:xfrm>
          <a:off x="0" y="2443"/>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296070-95D5-43AE-A51F-3459017E59B4}">
      <dsp:nvSpPr>
        <dsp:cNvPr id="0" name=""/>
        <dsp:cNvSpPr/>
      </dsp:nvSpPr>
      <dsp:spPr>
        <a:xfrm>
          <a:off x="0" y="2443"/>
          <a:ext cx="6797675" cy="84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err="1"/>
            <a:t>pygame</a:t>
          </a:r>
          <a:r>
            <a:rPr lang="en-US" sz="2000" b="1" i="0" kern="1200" dirty="0"/>
            <a:t> </a:t>
          </a:r>
          <a:r>
            <a:rPr lang="en-US" sz="2000" b="1" i="0" kern="1200" dirty="0">
              <a:sym typeface="Wingdings" panose="05000000000000000000" pitchFamily="2" charset="2"/>
            </a:rPr>
            <a:t></a:t>
          </a:r>
          <a:r>
            <a:rPr lang="en-US" sz="2000" b="1" i="0" kern="1200" dirty="0"/>
            <a:t> consists of computer graphics to be used in p</a:t>
          </a:r>
          <a:r>
            <a:rPr lang="en-US" sz="2000" b="1" kern="1200" dirty="0"/>
            <a:t>y</a:t>
          </a:r>
          <a:r>
            <a:rPr lang="en-US" sz="2000" b="1" i="0" kern="1200" dirty="0"/>
            <a:t>thon</a:t>
          </a:r>
          <a:r>
            <a:rPr lang="en-US" sz="1500" b="1" kern="1200" dirty="0"/>
            <a:t>.</a:t>
          </a:r>
        </a:p>
      </dsp:txBody>
      <dsp:txXfrm>
        <a:off x="0" y="2443"/>
        <a:ext cx="6797675" cy="849693"/>
      </dsp:txXfrm>
    </dsp:sp>
    <dsp:sp modelId="{C9A8986D-17F6-4075-B195-CA7938B82825}">
      <dsp:nvSpPr>
        <dsp:cNvPr id="0" name=""/>
        <dsp:cNvSpPr/>
      </dsp:nvSpPr>
      <dsp:spPr>
        <a:xfrm>
          <a:off x="0" y="852136"/>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47AB63-80B8-481A-8810-0BF794B2941A}">
      <dsp:nvSpPr>
        <dsp:cNvPr id="0" name=""/>
        <dsp:cNvSpPr/>
      </dsp:nvSpPr>
      <dsp:spPr>
        <a:xfrm>
          <a:off x="0" y="852136"/>
          <a:ext cx="6797675" cy="84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Breadth-First Search , Depth- First Search</a:t>
          </a:r>
          <a:endParaRPr lang="en-US" sz="2000" b="1" kern="1200" dirty="0"/>
        </a:p>
      </dsp:txBody>
      <dsp:txXfrm>
        <a:off x="0" y="852136"/>
        <a:ext cx="6797675" cy="849693"/>
      </dsp:txXfrm>
    </dsp:sp>
    <dsp:sp modelId="{64FDE101-E850-46F7-BD0F-753135042A27}">
      <dsp:nvSpPr>
        <dsp:cNvPr id="0" name=""/>
        <dsp:cNvSpPr/>
      </dsp:nvSpPr>
      <dsp:spPr>
        <a:xfrm>
          <a:off x="0" y="1701830"/>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826C0B-4752-4E89-A28B-8F5DFDCBBE40}">
      <dsp:nvSpPr>
        <dsp:cNvPr id="0" name=""/>
        <dsp:cNvSpPr/>
      </dsp:nvSpPr>
      <dsp:spPr>
        <a:xfrm>
          <a:off x="0" y="1701830"/>
          <a:ext cx="6797675" cy="84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The snake can move in 4 directions: up, down, left, and right.  </a:t>
          </a:r>
          <a:endParaRPr lang="en-US" sz="2000" b="1" kern="1200" dirty="0"/>
        </a:p>
      </dsp:txBody>
      <dsp:txXfrm>
        <a:off x="0" y="1701830"/>
        <a:ext cx="6797675" cy="849693"/>
      </dsp:txXfrm>
    </dsp:sp>
    <dsp:sp modelId="{670F7C88-92C9-4305-B7A3-392F837C74F6}">
      <dsp:nvSpPr>
        <dsp:cNvPr id="0" name=""/>
        <dsp:cNvSpPr/>
      </dsp:nvSpPr>
      <dsp:spPr>
        <a:xfrm>
          <a:off x="0" y="2551524"/>
          <a:ext cx="67976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54C014-225D-4491-A928-9237481420D2}">
      <dsp:nvSpPr>
        <dsp:cNvPr id="0" name=""/>
        <dsp:cNvSpPr/>
      </dsp:nvSpPr>
      <dsp:spPr>
        <a:xfrm>
          <a:off x="0" y="2551524"/>
          <a:ext cx="6797675" cy="84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Every time the snake eats, its length increases. </a:t>
          </a:r>
          <a:endParaRPr lang="en-US" sz="2000" b="1" kern="1200" dirty="0"/>
        </a:p>
      </dsp:txBody>
      <dsp:txXfrm>
        <a:off x="0" y="2551524"/>
        <a:ext cx="6797675" cy="849693"/>
      </dsp:txXfrm>
    </dsp:sp>
    <dsp:sp modelId="{63C1AF96-6E69-4ECF-91FC-A4316834EB36}">
      <dsp:nvSpPr>
        <dsp:cNvPr id="0" name=""/>
        <dsp:cNvSpPr/>
      </dsp:nvSpPr>
      <dsp:spPr>
        <a:xfrm>
          <a:off x="0" y="3401218"/>
          <a:ext cx="6797675"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7A2D7B-0476-45EA-A4A7-5D250109A1D8}">
      <dsp:nvSpPr>
        <dsp:cNvPr id="0" name=""/>
        <dsp:cNvSpPr/>
      </dsp:nvSpPr>
      <dsp:spPr>
        <a:xfrm>
          <a:off x="0" y="3401218"/>
          <a:ext cx="6797675" cy="84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The food should appear at random empty positions</a:t>
          </a:r>
          <a:r>
            <a:rPr lang="en-US" sz="1500" b="0" i="0" kern="1200" dirty="0"/>
            <a:t>. </a:t>
          </a:r>
          <a:endParaRPr lang="en-US" sz="1500" kern="1200" dirty="0"/>
        </a:p>
      </dsp:txBody>
      <dsp:txXfrm>
        <a:off x="0" y="3401218"/>
        <a:ext cx="6797675" cy="849693"/>
      </dsp:txXfrm>
    </dsp:sp>
    <dsp:sp modelId="{CD1537BB-1B1E-4B59-B951-09DD71D85922}">
      <dsp:nvSpPr>
        <dsp:cNvPr id="0" name=""/>
        <dsp:cNvSpPr/>
      </dsp:nvSpPr>
      <dsp:spPr>
        <a:xfrm>
          <a:off x="0" y="4250912"/>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4FB5C2-A0DD-4BC7-A5D1-7F48C3EFB6E7}">
      <dsp:nvSpPr>
        <dsp:cNvPr id="0" name=""/>
        <dsp:cNvSpPr/>
      </dsp:nvSpPr>
      <dsp:spPr>
        <a:xfrm>
          <a:off x="0" y="4250912"/>
          <a:ext cx="6791036" cy="139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dirty="0"/>
            <a:t>Algorithm to win the game, eat the last piece while there is no other place for the food to appear. The algorithm should automate the snake movement as no human being should affect the snake. </a:t>
          </a:r>
          <a:endParaRPr lang="en-US" sz="1800" b="1" kern="1200" dirty="0"/>
        </a:p>
      </dsp:txBody>
      <dsp:txXfrm>
        <a:off x="0" y="4250912"/>
        <a:ext cx="6791036" cy="13965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A0F02-2686-4C53-9F9E-70837037E1BC}">
      <dsp:nvSpPr>
        <dsp:cNvPr id="0" name=""/>
        <dsp:cNvSpPr/>
      </dsp:nvSpPr>
      <dsp:spPr>
        <a:xfrm>
          <a:off x="0" y="128509"/>
          <a:ext cx="8946160" cy="608400"/>
        </a:xfrm>
        <a:prstGeom prst="roundRect">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                               We used 3 files  </a:t>
          </a:r>
          <a:endParaRPr lang="en-US" sz="2600" kern="1200" dirty="0"/>
        </a:p>
      </dsp:txBody>
      <dsp:txXfrm>
        <a:off x="29700" y="158209"/>
        <a:ext cx="8886760" cy="549000"/>
      </dsp:txXfrm>
    </dsp:sp>
    <dsp:sp modelId="{0B093DAC-0881-4320-972C-2BD0BF0AF31A}">
      <dsp:nvSpPr>
        <dsp:cNvPr id="0" name=""/>
        <dsp:cNvSpPr/>
      </dsp:nvSpPr>
      <dsp:spPr>
        <a:xfrm>
          <a:off x="0" y="727461"/>
          <a:ext cx="8946160" cy="4803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041" tIns="33020" rIns="184912" bIns="33020" numCol="1" spcCol="1270" anchor="t" anchorCtr="0">
          <a:noAutofit/>
        </a:bodyPr>
        <a:lstStyle/>
        <a:p>
          <a:pPr marL="228600" lvl="1" indent="-228600" algn="l" defTabSz="889000">
            <a:lnSpc>
              <a:spcPct val="90000"/>
            </a:lnSpc>
            <a:spcBef>
              <a:spcPct val="0"/>
            </a:spcBef>
            <a:spcAft>
              <a:spcPct val="20000"/>
            </a:spcAft>
            <a:buFont typeface="+mj-lt"/>
            <a:buAutoNum type="romanUcPeriod"/>
          </a:pPr>
          <a:r>
            <a:rPr lang="en-US" sz="2000" b="1" kern="1200" dirty="0">
              <a:solidFill>
                <a:schemeClr val="accent5">
                  <a:lumMod val="75000"/>
                </a:schemeClr>
              </a:solidFill>
            </a:rPr>
            <a:t>One of them includes the shape that will appear when running the algorithm </a:t>
          </a:r>
          <a:endParaRPr lang="en-US" sz="2000" kern="1200" dirty="0">
            <a:solidFill>
              <a:schemeClr val="accent5">
                <a:lumMod val="75000"/>
              </a:schemeClr>
            </a:solidFill>
          </a:endParaRPr>
        </a:p>
        <a:p>
          <a:pPr marL="457200" lvl="2" indent="-228600" algn="l" defTabSz="889000">
            <a:lnSpc>
              <a:spcPct val="90000"/>
            </a:lnSpc>
            <a:spcBef>
              <a:spcPct val="0"/>
            </a:spcBef>
            <a:spcAft>
              <a:spcPct val="20000"/>
            </a:spcAft>
            <a:buFont typeface="+mj-lt"/>
            <a:buAutoNum type="romanLcPeriod"/>
          </a:pPr>
          <a:r>
            <a:rPr lang="en-US" sz="2000" b="1" kern="1200" dirty="0">
              <a:solidFill>
                <a:schemeClr val="tx1"/>
              </a:solidFill>
            </a:rPr>
            <a:t>Width , height , number of rows , colors , frame , initial length , etc.</a:t>
          </a:r>
          <a:endParaRPr lang="en-US" sz="2000" kern="1200" dirty="0">
            <a:solidFill>
              <a:schemeClr val="tx1"/>
            </a:solidFill>
          </a:endParaRPr>
        </a:p>
        <a:p>
          <a:pPr marL="457200" lvl="2" indent="-228600" algn="l" defTabSz="889000">
            <a:lnSpc>
              <a:spcPct val="90000"/>
            </a:lnSpc>
            <a:spcBef>
              <a:spcPct val="0"/>
            </a:spcBef>
            <a:spcAft>
              <a:spcPct val="20000"/>
            </a:spcAft>
            <a:buFont typeface="+mj-lt"/>
            <a:buAutoNum type="romanLcPeriod"/>
          </a:pPr>
          <a:r>
            <a:rPr lang="en-US" sz="2000" b="1" kern="1200" dirty="0">
              <a:solidFill>
                <a:schemeClr val="tx1"/>
              </a:solidFill>
            </a:rPr>
            <a:t>A helper function to find the neighbors of a given position.</a:t>
          </a:r>
          <a:endParaRPr lang="en-US" sz="2000" kern="1200" dirty="0">
            <a:solidFill>
              <a:schemeClr val="tx1"/>
            </a:solidFill>
          </a:endParaRPr>
        </a:p>
        <a:p>
          <a:pPr marL="457200" lvl="2" indent="-228600" algn="l" defTabSz="889000">
            <a:lnSpc>
              <a:spcPct val="90000"/>
            </a:lnSpc>
            <a:spcBef>
              <a:spcPct val="0"/>
            </a:spcBef>
            <a:spcAft>
              <a:spcPct val="20000"/>
            </a:spcAft>
            <a:buFont typeface="+mj-lt"/>
            <a:buAutoNum type="romanLcPeriod"/>
          </a:pPr>
          <a:r>
            <a:rPr lang="en-US" sz="2000" b="1" kern="1200" dirty="0">
              <a:solidFill>
                <a:schemeClr val="tx1"/>
              </a:solidFill>
            </a:rPr>
            <a:t>A distance function that takes 2 argument (position 1 , position 2 ) as calculating the absolute value of each coordinate, then it calculates the difference in those coordinates and returns that as a positive number. </a:t>
          </a:r>
          <a:endParaRPr lang="en-US" sz="2000" kern="1200" dirty="0">
            <a:solidFill>
              <a:schemeClr val="tx1"/>
            </a:solidFill>
          </a:endParaRPr>
        </a:p>
        <a:p>
          <a:pPr marL="228600" lvl="1" indent="-228600" algn="l" defTabSz="889000">
            <a:lnSpc>
              <a:spcPct val="90000"/>
            </a:lnSpc>
            <a:spcBef>
              <a:spcPct val="0"/>
            </a:spcBef>
            <a:spcAft>
              <a:spcPct val="20000"/>
            </a:spcAft>
            <a:buFont typeface="+mj-lt"/>
            <a:buNone/>
          </a:pPr>
          <a:endParaRPr lang="en-US" sz="2000" kern="1200" dirty="0">
            <a:solidFill>
              <a:schemeClr val="tx1"/>
            </a:solidFill>
          </a:endParaRPr>
        </a:p>
        <a:p>
          <a:pPr marL="228600" lvl="1" indent="-228600" algn="l" defTabSz="889000">
            <a:lnSpc>
              <a:spcPct val="90000"/>
            </a:lnSpc>
            <a:spcBef>
              <a:spcPct val="0"/>
            </a:spcBef>
            <a:spcAft>
              <a:spcPct val="20000"/>
            </a:spcAft>
            <a:buFont typeface="+mj-lt"/>
            <a:buAutoNum type="romanUcPeriod"/>
          </a:pPr>
          <a:r>
            <a:rPr lang="en-US" sz="2000" b="1" kern="1200" dirty="0">
              <a:solidFill>
                <a:schemeClr val="accent5">
                  <a:lumMod val="75000"/>
                </a:schemeClr>
              </a:solidFill>
            </a:rPr>
            <a:t>One of them to includes the main </a:t>
          </a:r>
          <a:r>
            <a:rPr lang="en-US" sz="2000" b="1" kern="1200" dirty="0">
              <a:solidFill>
                <a:schemeClr val="accent5">
                  <a:lumMod val="75000"/>
                </a:schemeClr>
              </a:solidFill>
              <a:sym typeface="Wingdings" panose="05000000000000000000" pitchFamily="2" charset="2"/>
            </a:rPr>
            <a:t></a:t>
          </a:r>
          <a:r>
            <a:rPr lang="en-US" sz="2000" b="1" kern="1200" dirty="0">
              <a:solidFill>
                <a:schemeClr val="accent5">
                  <a:lumMod val="75000"/>
                </a:schemeClr>
              </a:solidFill>
            </a:rPr>
            <a:t> screen , grid , game </a:t>
          </a:r>
          <a:endParaRPr lang="en-US" sz="2000" kern="1200" dirty="0">
            <a:solidFill>
              <a:schemeClr val="accent5">
                <a:lumMod val="75000"/>
              </a:schemeClr>
            </a:solidFill>
          </a:endParaRPr>
        </a:p>
        <a:p>
          <a:pPr marL="457200" lvl="2" indent="-228600" algn="l" defTabSz="889000">
            <a:lnSpc>
              <a:spcPct val="90000"/>
            </a:lnSpc>
            <a:spcBef>
              <a:spcPct val="0"/>
            </a:spcBef>
            <a:spcAft>
              <a:spcPct val="20000"/>
            </a:spcAft>
            <a:buFont typeface="+mj-lt"/>
            <a:buAutoNum type="romanLcPeriod"/>
          </a:pPr>
          <a:r>
            <a:rPr lang="en-US" sz="2000" b="1" kern="1200" dirty="0">
              <a:solidFill>
                <a:schemeClr val="tx1"/>
              </a:solidFill>
            </a:rPr>
            <a:t>initializing the </a:t>
          </a:r>
          <a:r>
            <a:rPr lang="en-US" sz="2000" b="1" kern="1200" dirty="0" err="1">
              <a:solidFill>
                <a:schemeClr val="tx1"/>
              </a:solidFill>
            </a:rPr>
            <a:t>Pygame</a:t>
          </a:r>
          <a:r>
            <a:rPr lang="en-US" sz="2000" b="1" kern="1200" dirty="0">
              <a:solidFill>
                <a:schemeClr val="tx1"/>
              </a:solidFill>
            </a:rPr>
            <a:t> library. Then it sets up a game surface with dimensions of WIDTH and HEIGHT “The screen for this program”.</a:t>
          </a:r>
          <a:endParaRPr lang="en-US" sz="2000" kern="1200" dirty="0">
            <a:solidFill>
              <a:schemeClr val="tx1"/>
            </a:solidFill>
          </a:endParaRPr>
        </a:p>
        <a:p>
          <a:pPr marL="457200" lvl="2" indent="-228600" algn="l" defTabSz="889000">
            <a:lnSpc>
              <a:spcPct val="90000"/>
            </a:lnSpc>
            <a:spcBef>
              <a:spcPct val="0"/>
            </a:spcBef>
            <a:spcAft>
              <a:spcPct val="20000"/>
            </a:spcAft>
            <a:buFont typeface="+mj-lt"/>
            <a:buAutoNum type="romanLcPeriod"/>
          </a:pPr>
          <a:r>
            <a:rPr lang="en-US" sz="2000" b="1" kern="1200" dirty="0" err="1">
              <a:solidFill>
                <a:schemeClr val="tx1"/>
              </a:solidFill>
            </a:rPr>
            <a:t>mainloop</a:t>
          </a:r>
          <a:r>
            <a:rPr lang="en-US" sz="2000" b="1" kern="1200" dirty="0">
              <a:solidFill>
                <a:schemeClr val="tx1"/>
              </a:solidFill>
            </a:rPr>
            <a:t> is set to true which means that this script will run continuously until it's stopped.</a:t>
          </a:r>
          <a:endParaRPr lang="en-US" sz="2000" kern="1200" dirty="0">
            <a:solidFill>
              <a:schemeClr val="tx1"/>
            </a:solidFill>
          </a:endParaRPr>
        </a:p>
        <a:p>
          <a:pPr marL="228600" lvl="1" indent="-228600" algn="l" defTabSz="889000">
            <a:lnSpc>
              <a:spcPct val="90000"/>
            </a:lnSpc>
            <a:spcBef>
              <a:spcPct val="0"/>
            </a:spcBef>
            <a:spcAft>
              <a:spcPct val="20000"/>
            </a:spcAft>
            <a:buFont typeface="+mj-lt"/>
            <a:buNone/>
          </a:pPr>
          <a:endParaRPr lang="en-US" sz="2000" kern="1200" dirty="0">
            <a:solidFill>
              <a:schemeClr val="accent5">
                <a:lumMod val="75000"/>
              </a:schemeClr>
            </a:solidFill>
          </a:endParaRPr>
        </a:p>
        <a:p>
          <a:pPr marL="228600" lvl="1" indent="-228600" algn="l" defTabSz="889000">
            <a:lnSpc>
              <a:spcPct val="90000"/>
            </a:lnSpc>
            <a:spcBef>
              <a:spcPct val="0"/>
            </a:spcBef>
            <a:spcAft>
              <a:spcPct val="20000"/>
            </a:spcAft>
            <a:buFont typeface="+mj-lt"/>
            <a:buAutoNum type="romanUcPeriod"/>
          </a:pPr>
          <a:r>
            <a:rPr lang="en-US" sz="2000" b="1" kern="1200" dirty="0">
              <a:solidFill>
                <a:schemeClr val="accent5">
                  <a:lumMod val="75000"/>
                </a:schemeClr>
              </a:solidFill>
            </a:rPr>
            <a:t>On of them includes </a:t>
          </a:r>
          <a:r>
            <a:rPr lang="en-US" sz="2000" b="1" kern="1200" dirty="0">
              <a:solidFill>
                <a:schemeClr val="accent5">
                  <a:lumMod val="75000"/>
                </a:schemeClr>
              </a:solidFill>
              <a:sym typeface="Wingdings" panose="05000000000000000000" pitchFamily="2" charset="2"/>
            </a:rPr>
            <a:t></a:t>
          </a:r>
          <a:r>
            <a:rPr lang="en-US" sz="2000" b="1" kern="1200" dirty="0">
              <a:solidFill>
                <a:schemeClr val="accent5">
                  <a:lumMod val="75000"/>
                </a:schemeClr>
              </a:solidFill>
            </a:rPr>
            <a:t> </a:t>
          </a:r>
          <a:r>
            <a:rPr lang="en-US" sz="2000" b="1" kern="1200" dirty="0">
              <a:solidFill>
                <a:schemeClr val="tx1"/>
              </a:solidFill>
            </a:rPr>
            <a:t>building the squares , moving “left, right, up, down” , generating food , eating food , hitting the wall , the BFS algorithm , etc.</a:t>
          </a:r>
          <a:endParaRPr lang="en-US" sz="2000" kern="1200" dirty="0">
            <a:solidFill>
              <a:schemeClr val="tx1"/>
            </a:solidFill>
          </a:endParaRPr>
        </a:p>
      </dsp:txBody>
      <dsp:txXfrm>
        <a:off x="0" y="727461"/>
        <a:ext cx="8946160" cy="48033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E860B8-EDA1-4529-BD3B-E67A519EA339}">
      <dsp:nvSpPr>
        <dsp:cNvPr id="0" name=""/>
        <dsp:cNvSpPr/>
      </dsp:nvSpPr>
      <dsp:spPr>
        <a:xfrm>
          <a:off x="0" y="0"/>
          <a:ext cx="4721289" cy="288596"/>
        </a:xfrm>
        <a:prstGeom prst="roundRect">
          <a:avLst/>
        </a:prstGeom>
        <a:gradFill rotWithShape="0">
          <a:gsLst>
            <a:gs pos="0">
              <a:schemeClr val="accent1">
                <a:alpha val="90000"/>
                <a:hueOff val="0"/>
                <a:satOff val="0"/>
                <a:lumOff val="0"/>
                <a:alphaOff val="0"/>
                <a:tint val="65000"/>
                <a:shade val="92000"/>
                <a:satMod val="130000"/>
              </a:schemeClr>
            </a:gs>
            <a:gs pos="45000">
              <a:schemeClr val="accent1">
                <a:alpha val="90000"/>
                <a:hueOff val="0"/>
                <a:satOff val="0"/>
                <a:lumOff val="0"/>
                <a:alphaOff val="0"/>
                <a:tint val="60000"/>
                <a:shade val="99000"/>
                <a:satMod val="120000"/>
              </a:schemeClr>
            </a:gs>
            <a:gs pos="100000">
              <a:schemeClr val="accent1">
                <a:alpha val="9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          Parts from the code </a:t>
          </a:r>
          <a:endParaRPr lang="en-US" sz="2400" kern="1200" dirty="0"/>
        </a:p>
      </dsp:txBody>
      <dsp:txXfrm>
        <a:off x="14088" y="14088"/>
        <a:ext cx="4693113" cy="2604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55749" y="1585749"/>
            <a:ext cx="4324873" cy="3999141"/>
          </a:xfrm>
        </p:spPr>
        <p:txBody>
          <a:bodyPr anchor="ctr">
            <a:normAutofit fontScale="90000"/>
          </a:bodyPr>
          <a:lstStyle/>
          <a:p>
            <a:pPr>
              <a:lnSpc>
                <a:spcPct val="250000"/>
              </a:lnSpc>
            </a:pPr>
            <a:r>
              <a:rPr lang="en-US" sz="4000" dirty="0">
                <a:solidFill>
                  <a:schemeClr val="accent5">
                    <a:lumMod val="75000"/>
                  </a:schemeClr>
                </a:solidFill>
                <a:latin typeface="Abadi" panose="020B0604020104020204" pitchFamily="34" charset="0"/>
              </a:rPr>
              <a:t>Snake</a:t>
            </a:r>
            <a:br>
              <a:rPr lang="en-US" sz="4000" dirty="0">
                <a:solidFill>
                  <a:schemeClr val="accent5">
                    <a:lumMod val="75000"/>
                  </a:schemeClr>
                </a:solidFill>
                <a:latin typeface="Abadi" panose="020B0604020104020204" pitchFamily="34" charset="0"/>
              </a:rPr>
            </a:br>
            <a:r>
              <a:rPr lang="en-US" sz="4000" dirty="0">
                <a:solidFill>
                  <a:schemeClr val="accent5">
                    <a:lumMod val="75000"/>
                  </a:schemeClr>
                </a:solidFill>
                <a:latin typeface="Abadi" panose="020B0604020104020204" pitchFamily="34" charset="0"/>
              </a:rPr>
              <a:t>208_ Algorithm </a:t>
            </a:r>
            <a:br>
              <a:rPr lang="en-US" sz="4000" dirty="0">
                <a:solidFill>
                  <a:schemeClr val="accent5">
                    <a:lumMod val="75000"/>
                  </a:schemeClr>
                </a:solidFill>
                <a:latin typeface="Abadi" panose="020B0604020104020204" pitchFamily="34" charset="0"/>
              </a:rPr>
            </a:br>
            <a:r>
              <a:rPr lang="en-US" sz="3600" dirty="0" err="1">
                <a:solidFill>
                  <a:schemeClr val="accent5">
                    <a:lumMod val="75000"/>
                  </a:schemeClr>
                </a:solidFill>
                <a:latin typeface="Abadi" panose="020B0604020104020204" pitchFamily="34" charset="0"/>
              </a:rPr>
              <a:t>Dr.Islam</a:t>
            </a:r>
            <a:r>
              <a:rPr lang="en-US" sz="3600" dirty="0">
                <a:solidFill>
                  <a:schemeClr val="accent5">
                    <a:lumMod val="75000"/>
                  </a:schemeClr>
                </a:solidFill>
                <a:latin typeface="Abadi" panose="020B0604020104020204" pitchFamily="34" charset="0"/>
              </a:rPr>
              <a:t> </a:t>
            </a:r>
            <a:r>
              <a:rPr lang="en-US" sz="3600" dirty="0" err="1">
                <a:solidFill>
                  <a:schemeClr val="accent5">
                    <a:lumMod val="75000"/>
                  </a:schemeClr>
                </a:solidFill>
                <a:latin typeface="Abadi" panose="020B0604020104020204" pitchFamily="34" charset="0"/>
              </a:rPr>
              <a:t>Tharwat</a:t>
            </a:r>
            <a:endParaRPr lang="en-US" sz="4000" dirty="0">
              <a:solidFill>
                <a:schemeClr val="accent5">
                  <a:lumMod val="75000"/>
                </a:schemeClr>
              </a:solidFill>
              <a:latin typeface="Abadi" panose="020B0604020104020204" pitchFamily="34" charset="0"/>
            </a:endParaRPr>
          </a:p>
        </p:txBody>
      </p:sp>
      <p:cxnSp>
        <p:nvCxnSpPr>
          <p:cNvPr id="35" name="Straight Connector 34">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E36D9B0-F265-11CD-B149-4BFEFA64B68F}"/>
              </a:ext>
            </a:extLst>
          </p:cNvPr>
          <p:cNvSpPr txBox="1"/>
          <p:nvPr/>
        </p:nvSpPr>
        <p:spPr>
          <a:xfrm>
            <a:off x="4216088" y="963644"/>
            <a:ext cx="6461232" cy="4930709"/>
          </a:xfrm>
          <a:prstGeom prst="rect">
            <a:avLst/>
          </a:prstGeom>
          <a:noFill/>
        </p:spPr>
        <p:txBody>
          <a:bodyPr wrap="square">
            <a:spAutoFit/>
          </a:bodyPr>
          <a:lstStyle/>
          <a:p>
            <a:pPr>
              <a:lnSpc>
                <a:spcPct val="300000"/>
              </a:lnSpc>
            </a:pPr>
            <a:r>
              <a:rPr lang="en-US" sz="1800" b="1" dirty="0">
                <a:solidFill>
                  <a:srgbClr val="100E0E"/>
                </a:solidFill>
                <a:latin typeface="Bookman Old Style" panose="02050604050505020204" pitchFamily="18" charset="0"/>
              </a:rPr>
              <a:t>Team Members : </a:t>
            </a:r>
          </a:p>
          <a:p>
            <a:pPr>
              <a:lnSpc>
                <a:spcPct val="300000"/>
              </a:lnSpc>
            </a:pPr>
            <a:r>
              <a:rPr lang="en-US" sz="1800" i="1" dirty="0">
                <a:latin typeface="Abadi" panose="020B0604020104020204" pitchFamily="34" charset="0"/>
              </a:rPr>
              <a:t>- Hagar </a:t>
            </a:r>
            <a:r>
              <a:rPr lang="en-US" sz="1800" i="1" dirty="0" err="1">
                <a:latin typeface="Abadi" panose="020B0604020104020204" pitchFamily="34" charset="0"/>
              </a:rPr>
              <a:t>Mekhemer</a:t>
            </a:r>
            <a:r>
              <a:rPr lang="en-US" sz="1800" i="1" dirty="0">
                <a:latin typeface="Abadi" panose="020B0604020104020204" pitchFamily="34" charset="0"/>
              </a:rPr>
              <a:t> Ismail : </a:t>
            </a:r>
            <a:r>
              <a:rPr lang="en-US" sz="1800" i="1" dirty="0">
                <a:solidFill>
                  <a:schemeClr val="accent5">
                    <a:lumMod val="75000"/>
                  </a:schemeClr>
                </a:solidFill>
                <a:latin typeface="Abadi" panose="020B0604020104020204" pitchFamily="34" charset="0"/>
              </a:rPr>
              <a:t>202000737 </a:t>
            </a:r>
          </a:p>
          <a:p>
            <a:pPr>
              <a:lnSpc>
                <a:spcPct val="300000"/>
              </a:lnSpc>
            </a:pPr>
            <a:r>
              <a:rPr lang="en-US" sz="1800" i="1" dirty="0">
                <a:latin typeface="Abadi" panose="020B0604020104020204" pitchFamily="34" charset="0"/>
              </a:rPr>
              <a:t>- </a:t>
            </a:r>
            <a:r>
              <a:rPr lang="en-US" sz="1800" i="1" dirty="0" err="1">
                <a:latin typeface="Abadi" panose="020B0604020104020204" pitchFamily="34" charset="0"/>
              </a:rPr>
              <a:t>Rodeen</a:t>
            </a:r>
            <a:r>
              <a:rPr lang="en-US" sz="1800" i="1" dirty="0">
                <a:latin typeface="Abadi" panose="020B0604020104020204" pitchFamily="34" charset="0"/>
              </a:rPr>
              <a:t> Mustafa : </a:t>
            </a:r>
            <a:r>
              <a:rPr lang="en-US" sz="1800" i="1" dirty="0">
                <a:solidFill>
                  <a:schemeClr val="accent5">
                    <a:lumMod val="75000"/>
                  </a:schemeClr>
                </a:solidFill>
                <a:latin typeface="Abadi" panose="020B0604020104020204" pitchFamily="34" charset="0"/>
              </a:rPr>
              <a:t>202002557</a:t>
            </a:r>
          </a:p>
          <a:p>
            <a:pPr>
              <a:lnSpc>
                <a:spcPct val="300000"/>
              </a:lnSpc>
            </a:pPr>
            <a:r>
              <a:rPr lang="en-US" sz="1800" i="1" dirty="0">
                <a:latin typeface="Abadi" panose="020B0604020104020204" pitchFamily="34" charset="0"/>
              </a:rPr>
              <a:t>- Lujain Mohamed El-said : </a:t>
            </a:r>
            <a:r>
              <a:rPr lang="en-US" sz="1800" i="1" dirty="0">
                <a:solidFill>
                  <a:schemeClr val="accent5">
                    <a:lumMod val="75000"/>
                  </a:schemeClr>
                </a:solidFill>
                <a:latin typeface="Abadi" panose="020B0604020104020204" pitchFamily="34" charset="0"/>
              </a:rPr>
              <a:t>202002670</a:t>
            </a:r>
          </a:p>
          <a:p>
            <a:pPr>
              <a:lnSpc>
                <a:spcPct val="300000"/>
              </a:lnSpc>
            </a:pPr>
            <a:r>
              <a:rPr lang="en-US" sz="1800" i="1" dirty="0">
                <a:latin typeface="Abadi" panose="020B0604020104020204" pitchFamily="34" charset="0"/>
              </a:rPr>
              <a:t>- </a:t>
            </a:r>
            <a:r>
              <a:rPr lang="en-US" sz="1800" i="1" dirty="0" err="1">
                <a:latin typeface="Abadi" panose="020B0604020104020204" pitchFamily="34" charset="0"/>
              </a:rPr>
              <a:t>Toqa</a:t>
            </a:r>
            <a:r>
              <a:rPr lang="en-US" sz="1800" i="1" dirty="0">
                <a:latin typeface="Abadi" panose="020B0604020104020204" pitchFamily="34" charset="0"/>
              </a:rPr>
              <a:t> Tamer : </a:t>
            </a:r>
            <a:r>
              <a:rPr lang="en-US" sz="1800" i="1" dirty="0">
                <a:solidFill>
                  <a:schemeClr val="accent5">
                    <a:lumMod val="75000"/>
                  </a:schemeClr>
                </a:solidFill>
                <a:latin typeface="Abadi" panose="020B0604020104020204" pitchFamily="34" charset="0"/>
              </a:rPr>
              <a:t>202001985</a:t>
            </a:r>
          </a:p>
          <a:p>
            <a:pPr>
              <a:lnSpc>
                <a:spcPct val="300000"/>
              </a:lnSpc>
            </a:pPr>
            <a:r>
              <a:rPr lang="en-US" sz="1800" i="1" dirty="0">
                <a:latin typeface="Abadi" panose="020B0604020104020204" pitchFamily="34" charset="0"/>
              </a:rPr>
              <a:t>- </a:t>
            </a:r>
            <a:r>
              <a:rPr lang="en-US" sz="1800" i="1" dirty="0" err="1">
                <a:latin typeface="Abadi" panose="020B0604020104020204" pitchFamily="34" charset="0"/>
              </a:rPr>
              <a:t>Ranim</a:t>
            </a:r>
            <a:r>
              <a:rPr lang="en-US" sz="1800" i="1" dirty="0">
                <a:latin typeface="Abadi" panose="020B0604020104020204" pitchFamily="34" charset="0"/>
              </a:rPr>
              <a:t> Mustafa : </a:t>
            </a:r>
            <a:r>
              <a:rPr lang="en-US" sz="1800" i="1" dirty="0">
                <a:solidFill>
                  <a:schemeClr val="accent5">
                    <a:lumMod val="75000"/>
                  </a:schemeClr>
                </a:solidFill>
                <a:latin typeface="Abadi" panose="020B0604020104020204" pitchFamily="34" charset="0"/>
              </a:rPr>
              <a:t>202000515</a:t>
            </a:r>
            <a:endParaRPr lang="en-US" dirty="0">
              <a:solidFill>
                <a:schemeClr val="accent5">
                  <a:lumMod val="75000"/>
                </a:schemeClr>
              </a:solidFill>
              <a:latin typeface="Abadi" panose="020B0604020104020204" pitchFamily="34" charset="0"/>
            </a:endParaRPr>
          </a:p>
        </p:txBody>
      </p:sp>
      <p:pic>
        <p:nvPicPr>
          <p:cNvPr id="9" name="Picture 8">
            <a:extLst>
              <a:ext uri="{FF2B5EF4-FFF2-40B4-BE49-F238E27FC236}">
                <a16:creationId xmlns:a16="http://schemas.microsoft.com/office/drawing/2014/main" id="{BBA7BB04-9C40-0472-ED2A-6E004FA1476E}"/>
              </a:ext>
            </a:extLst>
          </p:cNvPr>
          <p:cNvPicPr>
            <a:picLocks noChangeAspect="1"/>
          </p:cNvPicPr>
          <p:nvPr/>
        </p:nvPicPr>
        <p:blipFill>
          <a:blip r:embed="rId2"/>
          <a:stretch>
            <a:fillRect/>
          </a:stretch>
        </p:blipFill>
        <p:spPr>
          <a:xfrm>
            <a:off x="8380764" y="457196"/>
            <a:ext cx="3352512" cy="5943599"/>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TextBox 2">
            <a:extLst>
              <a:ext uri="{FF2B5EF4-FFF2-40B4-BE49-F238E27FC236}">
                <a16:creationId xmlns:a16="http://schemas.microsoft.com/office/drawing/2014/main" id="{78EFD841-DEE1-844E-10BB-624BDF7172A1}"/>
              </a:ext>
            </a:extLst>
          </p:cNvPr>
          <p:cNvGraphicFramePr/>
          <p:nvPr>
            <p:extLst>
              <p:ext uri="{D42A27DB-BD31-4B8C-83A1-F6EECF244321}">
                <p14:modId xmlns:p14="http://schemas.microsoft.com/office/powerpoint/2010/main" val="50563129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E6443F3F-9EF5-3C5B-BED8-C7C4FC4034C4}"/>
              </a:ext>
            </a:extLst>
          </p:cNvPr>
          <p:cNvPicPr>
            <a:picLocks noChangeAspect="1"/>
          </p:cNvPicPr>
          <p:nvPr/>
        </p:nvPicPr>
        <p:blipFill>
          <a:blip r:embed="rId7"/>
          <a:stretch>
            <a:fillRect/>
          </a:stretch>
        </p:blipFill>
        <p:spPr>
          <a:xfrm>
            <a:off x="-1" y="0"/>
            <a:ext cx="4629151" cy="6858000"/>
          </a:xfrm>
          <a:prstGeom prst="rect">
            <a:avLst/>
          </a:prstGeom>
        </p:spPr>
      </p:pic>
    </p:spTree>
    <p:extLst>
      <p:ext uri="{BB962C8B-B14F-4D97-AF65-F5344CB8AC3E}">
        <p14:creationId xmlns:p14="http://schemas.microsoft.com/office/powerpoint/2010/main" val="54789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0DC1F9-B795-9B0B-5321-31E8D3828A03}"/>
              </a:ext>
            </a:extLst>
          </p:cNvPr>
          <p:cNvSpPr txBox="1"/>
          <p:nvPr/>
        </p:nvSpPr>
        <p:spPr>
          <a:xfrm>
            <a:off x="3660348" y="724076"/>
            <a:ext cx="4073952" cy="523220"/>
          </a:xfrm>
          <a:prstGeom prst="rect">
            <a:avLst/>
          </a:prstGeom>
          <a:solidFill>
            <a:schemeClr val="tx2">
              <a:lumMod val="40000"/>
              <a:lumOff val="60000"/>
            </a:schemeClr>
          </a:solidFill>
          <a:ln>
            <a:noFill/>
          </a:ln>
          <a:effectLst>
            <a:glow rad="139700">
              <a:schemeClr val="accent1">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sz="2800" b="1" dirty="0">
                <a:effectLst>
                  <a:outerShdw blurRad="38100" dist="38100" dir="2700000" algn="tl">
                    <a:srgbClr val="000000">
                      <a:alpha val="43137"/>
                    </a:srgbClr>
                  </a:outerShdw>
                </a:effectLst>
              </a:rPr>
              <a:t>        Simple process </a:t>
            </a:r>
          </a:p>
        </p:txBody>
      </p:sp>
      <p:sp>
        <p:nvSpPr>
          <p:cNvPr id="6" name="Rectangle 5">
            <a:extLst>
              <a:ext uri="{FF2B5EF4-FFF2-40B4-BE49-F238E27FC236}">
                <a16:creationId xmlns:a16="http://schemas.microsoft.com/office/drawing/2014/main" id="{55DD1E01-6C9D-BC48-FE2D-644ABEDBF481}"/>
              </a:ext>
            </a:extLst>
          </p:cNvPr>
          <p:cNvSpPr/>
          <p:nvPr/>
        </p:nvSpPr>
        <p:spPr>
          <a:xfrm>
            <a:off x="3362946" y="1551171"/>
            <a:ext cx="2094258" cy="7239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Initial game </a:t>
            </a:r>
          </a:p>
        </p:txBody>
      </p:sp>
      <p:sp>
        <p:nvSpPr>
          <p:cNvPr id="7" name="Rectangle 6">
            <a:extLst>
              <a:ext uri="{FF2B5EF4-FFF2-40B4-BE49-F238E27FC236}">
                <a16:creationId xmlns:a16="http://schemas.microsoft.com/office/drawing/2014/main" id="{75CA7293-6B2D-2E8A-3B82-52494C5F9DAC}"/>
              </a:ext>
            </a:extLst>
          </p:cNvPr>
          <p:cNvSpPr/>
          <p:nvPr/>
        </p:nvSpPr>
        <p:spPr>
          <a:xfrm>
            <a:off x="7477125" y="1551171"/>
            <a:ext cx="2276475" cy="7239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Moving </a:t>
            </a:r>
          </a:p>
        </p:txBody>
      </p:sp>
      <p:sp>
        <p:nvSpPr>
          <p:cNvPr id="8" name="Diamond 7">
            <a:extLst>
              <a:ext uri="{FF2B5EF4-FFF2-40B4-BE49-F238E27FC236}">
                <a16:creationId xmlns:a16="http://schemas.microsoft.com/office/drawing/2014/main" id="{38830505-4F7C-E1C2-625B-B29079EC18AB}"/>
              </a:ext>
            </a:extLst>
          </p:cNvPr>
          <p:cNvSpPr/>
          <p:nvPr/>
        </p:nvSpPr>
        <p:spPr>
          <a:xfrm>
            <a:off x="9091405" y="3999511"/>
            <a:ext cx="1881395" cy="195656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The snake find food ?</a:t>
            </a:r>
          </a:p>
        </p:txBody>
      </p:sp>
      <p:sp>
        <p:nvSpPr>
          <p:cNvPr id="9" name="Rectangle 8">
            <a:extLst>
              <a:ext uri="{FF2B5EF4-FFF2-40B4-BE49-F238E27FC236}">
                <a16:creationId xmlns:a16="http://schemas.microsoft.com/office/drawing/2014/main" id="{97BBF3AF-2D16-C18A-0C1D-AD9EC95B4082}"/>
              </a:ext>
            </a:extLst>
          </p:cNvPr>
          <p:cNvSpPr/>
          <p:nvPr/>
        </p:nvSpPr>
        <p:spPr>
          <a:xfrm>
            <a:off x="4538455" y="4490266"/>
            <a:ext cx="2276475" cy="14457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Get food and continue ... Till there is no other place for the food to appear</a:t>
            </a:r>
          </a:p>
          <a:p>
            <a:pPr algn="ctr"/>
            <a:r>
              <a:rPr lang="en-US" dirty="0"/>
              <a:t> </a:t>
            </a:r>
          </a:p>
        </p:txBody>
      </p:sp>
      <p:cxnSp>
        <p:nvCxnSpPr>
          <p:cNvPr id="11" name="Straight Arrow Connector 10">
            <a:extLst>
              <a:ext uri="{FF2B5EF4-FFF2-40B4-BE49-F238E27FC236}">
                <a16:creationId xmlns:a16="http://schemas.microsoft.com/office/drawing/2014/main" id="{44DC799C-045A-2BAD-5494-E3723300A328}"/>
              </a:ext>
            </a:extLst>
          </p:cNvPr>
          <p:cNvCxnSpPr>
            <a:cxnSpLocks/>
            <a:stCxn id="6" idx="3"/>
            <a:endCxn id="7" idx="1"/>
          </p:cNvCxnSpPr>
          <p:nvPr/>
        </p:nvCxnSpPr>
        <p:spPr>
          <a:xfrm>
            <a:off x="5457204" y="1913121"/>
            <a:ext cx="201992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or: Elbow 11">
            <a:extLst>
              <a:ext uri="{FF2B5EF4-FFF2-40B4-BE49-F238E27FC236}">
                <a16:creationId xmlns:a16="http://schemas.microsoft.com/office/drawing/2014/main" id="{ACD4D91F-4B37-38B4-E803-CF2E13CB7F84}"/>
              </a:ext>
            </a:extLst>
          </p:cNvPr>
          <p:cNvCxnSpPr>
            <a:stCxn id="7" idx="3"/>
            <a:endCxn id="8" idx="3"/>
          </p:cNvCxnSpPr>
          <p:nvPr/>
        </p:nvCxnSpPr>
        <p:spPr>
          <a:xfrm>
            <a:off x="9753600" y="1913121"/>
            <a:ext cx="1219200" cy="3064670"/>
          </a:xfrm>
          <a:prstGeom prst="bentConnector3">
            <a:avLst>
              <a:gd name="adj1" fmla="val 11875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7B59A516-7738-099C-6DA9-7B97FBD3FA59}"/>
              </a:ext>
            </a:extLst>
          </p:cNvPr>
          <p:cNvCxnSpPr>
            <a:stCxn id="8" idx="1"/>
          </p:cNvCxnSpPr>
          <p:nvPr/>
        </p:nvCxnSpPr>
        <p:spPr>
          <a:xfrm flipH="1">
            <a:off x="6814930" y="4977791"/>
            <a:ext cx="22764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D48D29B9-6B17-3CA8-5894-A483290D4737}"/>
              </a:ext>
            </a:extLst>
          </p:cNvPr>
          <p:cNvSpPr txBox="1"/>
          <p:nvPr/>
        </p:nvSpPr>
        <p:spPr>
          <a:xfrm>
            <a:off x="7727775" y="4549363"/>
            <a:ext cx="688355" cy="369332"/>
          </a:xfrm>
          <a:prstGeom prst="rect">
            <a:avLst/>
          </a:prstGeom>
          <a:noFill/>
        </p:spPr>
        <p:txBody>
          <a:bodyPr wrap="square" rtlCol="0">
            <a:spAutoFit/>
          </a:bodyPr>
          <a:lstStyle/>
          <a:p>
            <a:r>
              <a:rPr lang="en-US" b="1" dirty="0"/>
              <a:t> yes </a:t>
            </a:r>
          </a:p>
        </p:txBody>
      </p:sp>
      <p:sp>
        <p:nvSpPr>
          <p:cNvPr id="17" name="Oval 16">
            <a:extLst>
              <a:ext uri="{FF2B5EF4-FFF2-40B4-BE49-F238E27FC236}">
                <a16:creationId xmlns:a16="http://schemas.microsoft.com/office/drawing/2014/main" id="{575DBACA-5C78-1DDB-24E4-23DE13D27F4A}"/>
              </a:ext>
            </a:extLst>
          </p:cNvPr>
          <p:cNvSpPr/>
          <p:nvPr/>
        </p:nvSpPr>
        <p:spPr>
          <a:xfrm>
            <a:off x="657985" y="1505616"/>
            <a:ext cx="2099641" cy="8150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start</a:t>
            </a:r>
          </a:p>
        </p:txBody>
      </p:sp>
      <p:sp>
        <p:nvSpPr>
          <p:cNvPr id="18" name="Oval 17">
            <a:extLst>
              <a:ext uri="{FF2B5EF4-FFF2-40B4-BE49-F238E27FC236}">
                <a16:creationId xmlns:a16="http://schemas.microsoft.com/office/drawing/2014/main" id="{F4A61590-7252-626B-19E6-F0CAFA675AC7}"/>
              </a:ext>
            </a:extLst>
          </p:cNvPr>
          <p:cNvSpPr/>
          <p:nvPr/>
        </p:nvSpPr>
        <p:spPr>
          <a:xfrm>
            <a:off x="657985" y="4805626"/>
            <a:ext cx="2099641" cy="8150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End “win”</a:t>
            </a:r>
          </a:p>
        </p:txBody>
      </p:sp>
      <p:sp>
        <p:nvSpPr>
          <p:cNvPr id="20" name="Rectangle 19">
            <a:extLst>
              <a:ext uri="{FF2B5EF4-FFF2-40B4-BE49-F238E27FC236}">
                <a16:creationId xmlns:a16="http://schemas.microsoft.com/office/drawing/2014/main" id="{81A79675-9124-1FC6-FDCD-0F9242CD00E9}"/>
              </a:ext>
            </a:extLst>
          </p:cNvPr>
          <p:cNvSpPr/>
          <p:nvPr/>
        </p:nvSpPr>
        <p:spPr>
          <a:xfrm>
            <a:off x="7131254" y="5406220"/>
            <a:ext cx="1881395" cy="8957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Continue moving till get food.</a:t>
            </a:r>
          </a:p>
          <a:p>
            <a:pPr algn="ctr"/>
            <a:r>
              <a:rPr lang="en-US" b="1" dirty="0"/>
              <a:t>Or dead </a:t>
            </a:r>
          </a:p>
        </p:txBody>
      </p:sp>
      <p:cxnSp>
        <p:nvCxnSpPr>
          <p:cNvPr id="23" name="Straight Arrow Connector 22">
            <a:extLst>
              <a:ext uri="{FF2B5EF4-FFF2-40B4-BE49-F238E27FC236}">
                <a16:creationId xmlns:a16="http://schemas.microsoft.com/office/drawing/2014/main" id="{F1C73BBE-7FF2-6283-5279-3230DEA507BE}"/>
              </a:ext>
            </a:extLst>
          </p:cNvPr>
          <p:cNvCxnSpPr>
            <a:stCxn id="17" idx="6"/>
            <a:endCxn id="6" idx="1"/>
          </p:cNvCxnSpPr>
          <p:nvPr/>
        </p:nvCxnSpPr>
        <p:spPr>
          <a:xfrm>
            <a:off x="2757626" y="1913121"/>
            <a:ext cx="60532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E97EE4AE-1747-9D67-7A5F-1EB21684576C}"/>
              </a:ext>
            </a:extLst>
          </p:cNvPr>
          <p:cNvCxnSpPr>
            <a:stCxn id="18" idx="6"/>
            <a:endCxn id="9" idx="1"/>
          </p:cNvCxnSpPr>
          <p:nvPr/>
        </p:nvCxnSpPr>
        <p:spPr>
          <a:xfrm>
            <a:off x="2757626" y="5213131"/>
            <a:ext cx="1780829"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Connector: Elbow 31">
            <a:extLst>
              <a:ext uri="{FF2B5EF4-FFF2-40B4-BE49-F238E27FC236}">
                <a16:creationId xmlns:a16="http://schemas.microsoft.com/office/drawing/2014/main" id="{CE82390B-768E-0861-7210-F827254E63C4}"/>
              </a:ext>
            </a:extLst>
          </p:cNvPr>
          <p:cNvCxnSpPr>
            <a:stCxn id="8" idx="2"/>
          </p:cNvCxnSpPr>
          <p:nvPr/>
        </p:nvCxnSpPr>
        <p:spPr>
          <a:xfrm rot="5400000">
            <a:off x="9453643" y="5503553"/>
            <a:ext cx="125942" cy="1030978"/>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TextBox 32">
            <a:extLst>
              <a:ext uri="{FF2B5EF4-FFF2-40B4-BE49-F238E27FC236}">
                <a16:creationId xmlns:a16="http://schemas.microsoft.com/office/drawing/2014/main" id="{88BB6084-B3A6-093C-24A9-2D39CE81F0CF}"/>
              </a:ext>
            </a:extLst>
          </p:cNvPr>
          <p:cNvSpPr txBox="1"/>
          <p:nvPr/>
        </p:nvSpPr>
        <p:spPr>
          <a:xfrm>
            <a:off x="9250216" y="5712681"/>
            <a:ext cx="781886" cy="369332"/>
          </a:xfrm>
          <a:prstGeom prst="rect">
            <a:avLst/>
          </a:prstGeom>
          <a:noFill/>
        </p:spPr>
        <p:txBody>
          <a:bodyPr wrap="square" rtlCol="0">
            <a:spAutoFit/>
          </a:bodyPr>
          <a:lstStyle/>
          <a:p>
            <a:r>
              <a:rPr lang="en-US" b="1" dirty="0"/>
              <a:t>no</a:t>
            </a:r>
          </a:p>
        </p:txBody>
      </p:sp>
    </p:spTree>
    <p:extLst>
      <p:ext uri="{BB962C8B-B14F-4D97-AF65-F5344CB8AC3E}">
        <p14:creationId xmlns:p14="http://schemas.microsoft.com/office/powerpoint/2010/main" val="116880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extBox 1">
            <a:extLst>
              <a:ext uri="{FF2B5EF4-FFF2-40B4-BE49-F238E27FC236}">
                <a16:creationId xmlns:a16="http://schemas.microsoft.com/office/drawing/2014/main" id="{0A112208-7FED-A504-8676-EBF3A7752CE1}"/>
              </a:ext>
            </a:extLst>
          </p:cNvPr>
          <p:cNvGraphicFramePr/>
          <p:nvPr>
            <p:extLst>
              <p:ext uri="{D42A27DB-BD31-4B8C-83A1-F6EECF244321}">
                <p14:modId xmlns:p14="http://schemas.microsoft.com/office/powerpoint/2010/main" val="1133243223"/>
              </p:ext>
            </p:extLst>
          </p:nvPr>
        </p:nvGraphicFramePr>
        <p:xfrm>
          <a:off x="1759178" y="604044"/>
          <a:ext cx="8946160"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2254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tx2">
                <a:lumMod val="40000"/>
                <a:lumOff val="60000"/>
              </a:schemeClr>
            </a:gs>
            <a:gs pos="83000">
              <a:schemeClr val="accent1">
                <a:lumMod val="20000"/>
                <a:lumOff val="80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0EF5484-1F18-43F6-B596-CFD1939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0F3B4B1-0E5F-4E0B-ADF8-202569066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5327" cy="5897880"/>
          </a:xfrm>
          <a:prstGeom prst="rect">
            <a:avLst/>
          </a:prstGeom>
          <a:solidFill>
            <a:srgbClr val="FFFFFF"/>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8C1B6ED5-522F-F97A-E31B-D27218395FF2}"/>
              </a:ext>
            </a:extLst>
          </p:cNvPr>
          <p:cNvPicPr>
            <a:picLocks noChangeAspect="1"/>
          </p:cNvPicPr>
          <p:nvPr/>
        </p:nvPicPr>
        <p:blipFill rotWithShape="1">
          <a:blip r:embed="rId2"/>
          <a:srcRect l="10958" r="26742" b="2"/>
          <a:stretch/>
        </p:blipFill>
        <p:spPr>
          <a:xfrm>
            <a:off x="715617" y="617946"/>
            <a:ext cx="4892194" cy="5605669"/>
          </a:xfrm>
          <a:prstGeom prst="rect">
            <a:avLst/>
          </a:prstGeom>
        </p:spPr>
      </p:pic>
      <p:sp>
        <p:nvSpPr>
          <p:cNvPr id="23" name="Rectangle 22">
            <a:extLst>
              <a:ext uri="{FF2B5EF4-FFF2-40B4-BE49-F238E27FC236}">
                <a16:creationId xmlns:a16="http://schemas.microsoft.com/office/drawing/2014/main" id="{103907F0-0940-4D45-AAD0-448D191C8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072" y="480060"/>
            <a:ext cx="5455327" cy="5897880"/>
          </a:xfrm>
          <a:prstGeom prst="rect">
            <a:avLst/>
          </a:prstGeom>
          <a:solidFill>
            <a:srgbClr val="FFFFFF"/>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with medium confidence">
            <a:extLst>
              <a:ext uri="{FF2B5EF4-FFF2-40B4-BE49-F238E27FC236}">
                <a16:creationId xmlns:a16="http://schemas.microsoft.com/office/drawing/2014/main" id="{229FB4A1-371E-2B39-49AF-968E8FDB51BF}"/>
              </a:ext>
            </a:extLst>
          </p:cNvPr>
          <p:cNvPicPr>
            <a:picLocks noChangeAspect="1"/>
          </p:cNvPicPr>
          <p:nvPr/>
        </p:nvPicPr>
        <p:blipFill rotWithShape="1">
          <a:blip r:embed="rId3"/>
          <a:srcRect l="11625" r="31045" b="1"/>
          <a:stretch/>
        </p:blipFill>
        <p:spPr>
          <a:xfrm>
            <a:off x="6510130" y="617946"/>
            <a:ext cx="4874741" cy="5605670"/>
          </a:xfrm>
          <a:prstGeom prst="rect">
            <a:avLst/>
          </a:prstGeom>
        </p:spPr>
      </p:pic>
      <p:graphicFrame>
        <p:nvGraphicFramePr>
          <p:cNvPr id="7" name="Diagram 6">
            <a:extLst>
              <a:ext uri="{FF2B5EF4-FFF2-40B4-BE49-F238E27FC236}">
                <a16:creationId xmlns:a16="http://schemas.microsoft.com/office/drawing/2014/main" id="{162191C0-2EB3-BF16-173F-E326A5B9BA99}"/>
              </a:ext>
            </a:extLst>
          </p:cNvPr>
          <p:cNvGraphicFramePr/>
          <p:nvPr>
            <p:extLst>
              <p:ext uri="{D42A27DB-BD31-4B8C-83A1-F6EECF244321}">
                <p14:modId xmlns:p14="http://schemas.microsoft.com/office/powerpoint/2010/main" val="3910315525"/>
              </p:ext>
            </p:extLst>
          </p:nvPr>
        </p:nvGraphicFramePr>
        <p:xfrm>
          <a:off x="3735355" y="55364"/>
          <a:ext cx="4721289" cy="3693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668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EDEF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52D63F70-2679-D0D2-80D5-2245C660EE59}"/>
              </a:ext>
            </a:extLst>
          </p:cNvPr>
          <p:cNvPicPr>
            <a:picLocks noChangeAspect="1"/>
          </p:cNvPicPr>
          <p:nvPr/>
        </p:nvPicPr>
        <p:blipFill>
          <a:blip r:embed="rId2"/>
          <a:stretch>
            <a:fillRect/>
          </a:stretch>
        </p:blipFill>
        <p:spPr>
          <a:xfrm>
            <a:off x="735496" y="636104"/>
            <a:ext cx="10754139" cy="5595731"/>
          </a:xfrm>
          <a:prstGeom prst="rect">
            <a:avLst/>
          </a:prstGeom>
        </p:spPr>
      </p:pic>
      <p:sp>
        <p:nvSpPr>
          <p:cNvPr id="4" name="TextBox 3">
            <a:extLst>
              <a:ext uri="{FF2B5EF4-FFF2-40B4-BE49-F238E27FC236}">
                <a16:creationId xmlns:a16="http://schemas.microsoft.com/office/drawing/2014/main" id="{E4CEDBEA-8347-28DF-BD01-32AB7F63F2C4}"/>
              </a:ext>
            </a:extLst>
          </p:cNvPr>
          <p:cNvSpPr txBox="1"/>
          <p:nvPr/>
        </p:nvSpPr>
        <p:spPr>
          <a:xfrm>
            <a:off x="4343815" y="47625"/>
            <a:ext cx="3142836" cy="461665"/>
          </a:xfrm>
          <a:prstGeom prst="rect">
            <a:avLst/>
          </a:prstGeom>
          <a:noFill/>
        </p:spPr>
        <p:txBody>
          <a:bodyPr wrap="square" rtlCol="0">
            <a:spAutoFit/>
          </a:bodyPr>
          <a:lstStyle/>
          <a:p>
            <a:r>
              <a:rPr lang="en-US" sz="2400" b="1" dirty="0">
                <a:solidFill>
                  <a:schemeClr val="accent5">
                    <a:lumMod val="75000"/>
                  </a:schemeClr>
                </a:solidFill>
              </a:rPr>
              <a:t>     Continue .. </a:t>
            </a:r>
          </a:p>
        </p:txBody>
      </p:sp>
    </p:spTree>
    <p:extLst>
      <p:ext uri="{BB962C8B-B14F-4D97-AF65-F5344CB8AC3E}">
        <p14:creationId xmlns:p14="http://schemas.microsoft.com/office/powerpoint/2010/main" val="266546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A36B4D93-0148-56F4-4EB4-C490D779AFB4}"/>
              </a:ext>
            </a:extLst>
          </p:cNvPr>
          <p:cNvPicPr>
            <a:picLocks noChangeAspect="1"/>
          </p:cNvPicPr>
          <p:nvPr/>
        </p:nvPicPr>
        <p:blipFill>
          <a:blip r:embed="rId2"/>
          <a:stretch>
            <a:fillRect/>
          </a:stretch>
        </p:blipFill>
        <p:spPr>
          <a:xfrm>
            <a:off x="0" y="0"/>
            <a:ext cx="6778487" cy="6858000"/>
          </a:xfrm>
          <a:prstGeom prst="rect">
            <a:avLst/>
          </a:prstGeom>
        </p:spPr>
      </p:pic>
      <p:pic>
        <p:nvPicPr>
          <p:cNvPr id="5" name="Picture 4" descr="Chart&#10;&#10;Description automatically generated">
            <a:extLst>
              <a:ext uri="{FF2B5EF4-FFF2-40B4-BE49-F238E27FC236}">
                <a16:creationId xmlns:a16="http://schemas.microsoft.com/office/drawing/2014/main" id="{8925BFFE-B962-3963-4524-915C6F7C192C}"/>
              </a:ext>
            </a:extLst>
          </p:cNvPr>
          <p:cNvPicPr>
            <a:picLocks noChangeAspect="1"/>
          </p:cNvPicPr>
          <p:nvPr/>
        </p:nvPicPr>
        <p:blipFill>
          <a:blip r:embed="rId3"/>
          <a:stretch>
            <a:fillRect/>
          </a:stretch>
        </p:blipFill>
        <p:spPr>
          <a:xfrm>
            <a:off x="5276850" y="0"/>
            <a:ext cx="6915150" cy="6858000"/>
          </a:xfrm>
          <a:prstGeom prst="rect">
            <a:avLst/>
          </a:prstGeom>
        </p:spPr>
      </p:pic>
    </p:spTree>
    <p:extLst>
      <p:ext uri="{BB962C8B-B14F-4D97-AF65-F5344CB8AC3E}">
        <p14:creationId xmlns:p14="http://schemas.microsoft.com/office/powerpoint/2010/main" val="2119385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06639528-2B41-5FF3-5406-E81DDA6BB770}"/>
              </a:ext>
            </a:extLst>
          </p:cNvPr>
          <p:cNvPicPr>
            <a:picLocks noChangeAspect="1"/>
          </p:cNvPicPr>
          <p:nvPr/>
        </p:nvPicPr>
        <p:blipFill>
          <a:blip r:embed="rId2"/>
          <a:stretch>
            <a:fillRect/>
          </a:stretch>
        </p:blipFill>
        <p:spPr>
          <a:xfrm>
            <a:off x="-1" y="3722309"/>
            <a:ext cx="12192000" cy="3135691"/>
          </a:xfrm>
          <a:prstGeom prst="rect">
            <a:avLst/>
          </a:prstGeom>
        </p:spPr>
      </p:pic>
      <p:pic>
        <p:nvPicPr>
          <p:cNvPr id="5" name="Picture 4">
            <a:extLst>
              <a:ext uri="{FF2B5EF4-FFF2-40B4-BE49-F238E27FC236}">
                <a16:creationId xmlns:a16="http://schemas.microsoft.com/office/drawing/2014/main" id="{C07643F3-D590-00A1-B79A-AF663D31DBE9}"/>
              </a:ext>
            </a:extLst>
          </p:cNvPr>
          <p:cNvPicPr>
            <a:picLocks noChangeAspect="1"/>
          </p:cNvPicPr>
          <p:nvPr/>
        </p:nvPicPr>
        <p:blipFill>
          <a:blip r:embed="rId3"/>
          <a:stretch>
            <a:fillRect/>
          </a:stretch>
        </p:blipFill>
        <p:spPr>
          <a:xfrm>
            <a:off x="1" y="0"/>
            <a:ext cx="12192000" cy="2766137"/>
          </a:xfrm>
          <a:prstGeom prst="rect">
            <a:avLst/>
          </a:prstGeom>
        </p:spPr>
      </p:pic>
      <p:sp>
        <p:nvSpPr>
          <p:cNvPr id="6" name="TextBox 5">
            <a:extLst>
              <a:ext uri="{FF2B5EF4-FFF2-40B4-BE49-F238E27FC236}">
                <a16:creationId xmlns:a16="http://schemas.microsoft.com/office/drawing/2014/main" id="{794E4140-617E-7746-9B48-78FBCE7C45C5}"/>
              </a:ext>
            </a:extLst>
          </p:cNvPr>
          <p:cNvSpPr txBox="1"/>
          <p:nvPr/>
        </p:nvSpPr>
        <p:spPr>
          <a:xfrm>
            <a:off x="1876425" y="2971800"/>
            <a:ext cx="7277100" cy="584775"/>
          </a:xfrm>
          <a:prstGeom prst="rect">
            <a:avLst/>
          </a:prstGeom>
          <a:noFill/>
        </p:spPr>
        <p:txBody>
          <a:bodyPr wrap="square" rtlCol="0">
            <a:spAutoFit/>
          </a:bodyPr>
          <a:lstStyle/>
          <a:p>
            <a:r>
              <a:rPr lang="en-US" sz="3200" b="1" dirty="0">
                <a:solidFill>
                  <a:schemeClr val="accent1">
                    <a:lumMod val="75000"/>
                  </a:schemeClr>
                </a:solidFill>
                <a:effectLst>
                  <a:outerShdw blurRad="38100" dist="38100" dir="2700000" algn="tl">
                    <a:srgbClr val="000000">
                      <a:alpha val="43137"/>
                    </a:srgbClr>
                  </a:outerShdw>
                </a:effectLst>
              </a:rPr>
              <a:t>              When playing </a:t>
            </a:r>
            <a:r>
              <a:rPr lang="en-US" sz="3200" b="1" dirty="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the game</a:t>
            </a:r>
            <a:endParaRPr lang="en-US" sz="3200" b="1"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8756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1FFA10-E535-26E3-E261-91C56DE9670C}"/>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2C2C890D-555C-8DA6-29A8-CF1DDFB2C746}"/>
              </a:ext>
            </a:extLst>
          </p:cNvPr>
          <p:cNvSpPr txBox="1"/>
          <p:nvPr/>
        </p:nvSpPr>
        <p:spPr>
          <a:xfrm>
            <a:off x="5543550" y="5014585"/>
            <a:ext cx="4638675" cy="523220"/>
          </a:xfrm>
          <a:prstGeom prst="rect">
            <a:avLst/>
          </a:prstGeom>
          <a:noFill/>
        </p:spPr>
        <p:txBody>
          <a:bodyPr wrap="square" rtlCol="0">
            <a:spAutoFit/>
          </a:bodyPr>
          <a:lstStyle/>
          <a:p>
            <a:r>
              <a:rPr lang="en-US" sz="2800" b="1" dirty="0">
                <a:solidFill>
                  <a:schemeClr val="accent1">
                    <a:lumMod val="60000"/>
                    <a:lumOff val="40000"/>
                  </a:schemeClr>
                </a:solidFill>
              </a:rPr>
              <a:t>Have a nice Day ISA 💜💜</a:t>
            </a:r>
            <a:r>
              <a:rPr lang="en-US" sz="2800" b="1" i="0" dirty="0">
                <a:solidFill>
                  <a:schemeClr val="accent1">
                    <a:lumMod val="60000"/>
                    <a:lumOff val="40000"/>
                  </a:schemeClr>
                </a:solidFill>
                <a:effectLst/>
                <a:latin typeface="Source Sans Pro" panose="020B0503030403020204" pitchFamily="34" charset="0"/>
              </a:rPr>
              <a:t>️</a:t>
            </a:r>
            <a:endParaRPr lang="en-US" sz="2800" b="1" dirty="0">
              <a:solidFill>
                <a:schemeClr val="accent1">
                  <a:lumMod val="60000"/>
                  <a:lumOff val="40000"/>
                </a:schemeClr>
              </a:solidFill>
            </a:endParaRPr>
          </a:p>
        </p:txBody>
      </p:sp>
    </p:spTree>
    <p:extLst>
      <p:ext uri="{BB962C8B-B14F-4D97-AF65-F5344CB8AC3E}">
        <p14:creationId xmlns:p14="http://schemas.microsoft.com/office/powerpoint/2010/main" val="4206923366"/>
      </p:ext>
    </p:extLst>
  </p:cSld>
  <p:clrMapOvr>
    <a:masterClrMapping/>
  </p:clrMapOvr>
</p:sld>
</file>

<file path=ppt/theme/theme1.xml><?xml version="1.0" encoding="utf-8"?>
<a:theme xmlns:a="http://schemas.openxmlformats.org/drawingml/2006/main" name="RetrospectVTI">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{8EE59B53-CD91-495B-AF0C-EAFF2189231C}tf11437505_win32</Template>
  <TotalTime>253</TotalTime>
  <Words>372</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Abadi</vt:lpstr>
      <vt:lpstr>Bookman Old Style</vt:lpstr>
      <vt:lpstr>Calibri</vt:lpstr>
      <vt:lpstr>Georgia Pro Cond Light</vt:lpstr>
      <vt:lpstr>Source Sans Pro</vt:lpstr>
      <vt:lpstr>Speak Pro</vt:lpstr>
      <vt:lpstr>Wingdings</vt:lpstr>
      <vt:lpstr>RetrospectVTI</vt:lpstr>
      <vt:lpstr>Snake 208_ Algorithm  Dr.Islam Tharwat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208_ Algorithm  Dr.Islam Tharwat</dc:title>
  <dc:creator>Lujain El-saeed</dc:creator>
  <cp:lastModifiedBy>Lujain El-saeed</cp:lastModifiedBy>
  <cp:revision>2</cp:revision>
  <dcterms:created xsi:type="dcterms:W3CDTF">2022-06-01T19:53:55Z</dcterms:created>
  <dcterms:modified xsi:type="dcterms:W3CDTF">2022-06-07T11:20:37Z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