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点击数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m"月"d"日"</c:formatCode>
                <c:ptCount val="7"/>
                <c:pt idx="0">
                  <c:v>42250</c:v>
                </c:pt>
                <c:pt idx="1">
                  <c:v>42251</c:v>
                </c:pt>
                <c:pt idx="2">
                  <c:v>42252</c:v>
                </c:pt>
                <c:pt idx="3">
                  <c:v>42253</c:v>
                </c:pt>
                <c:pt idx="4">
                  <c:v>42254</c:v>
                </c:pt>
                <c:pt idx="5">
                  <c:v>42255</c:v>
                </c:pt>
                <c:pt idx="6">
                  <c:v>42256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150</c:v>
                </c:pt>
                <c:pt idx="1">
                  <c:v>290</c:v>
                </c:pt>
                <c:pt idx="2">
                  <c:v>360</c:v>
                </c:pt>
                <c:pt idx="3">
                  <c:v>300</c:v>
                </c:pt>
                <c:pt idx="4">
                  <c:v>400</c:v>
                </c:pt>
                <c:pt idx="5">
                  <c:v>350</c:v>
                </c:pt>
                <c:pt idx="6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F5-403C-A91B-4EE00DF85F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奖励积分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m"月"d"日"</c:formatCode>
                <c:ptCount val="7"/>
                <c:pt idx="0">
                  <c:v>42250</c:v>
                </c:pt>
                <c:pt idx="1">
                  <c:v>42251</c:v>
                </c:pt>
                <c:pt idx="2">
                  <c:v>42252</c:v>
                </c:pt>
                <c:pt idx="3">
                  <c:v>42253</c:v>
                </c:pt>
                <c:pt idx="4">
                  <c:v>42254</c:v>
                </c:pt>
                <c:pt idx="5">
                  <c:v>42255</c:v>
                </c:pt>
                <c:pt idx="6">
                  <c:v>42256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123</c:v>
                </c:pt>
                <c:pt idx="1">
                  <c:v>234</c:v>
                </c:pt>
                <c:pt idx="2">
                  <c:v>244</c:v>
                </c:pt>
                <c:pt idx="3">
                  <c:v>455</c:v>
                </c:pt>
                <c:pt idx="4">
                  <c:v>400</c:v>
                </c:pt>
                <c:pt idx="5">
                  <c:v>500</c:v>
                </c:pt>
                <c:pt idx="6">
                  <c:v>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F5-403C-A91B-4EE00DF85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8172064"/>
        <c:axId val="968172480"/>
      </c:lineChart>
      <c:dateAx>
        <c:axId val="968172064"/>
        <c:scaling>
          <c:orientation val="minMax"/>
        </c:scaling>
        <c:delete val="0"/>
        <c:axPos val="b"/>
        <c:numFmt formatCode="m&quot;月&quot;d&quot;日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8172480"/>
        <c:crosses val="autoZero"/>
        <c:auto val="1"/>
        <c:lblOffset val="100"/>
        <c:baseTimeUnit val="days"/>
      </c:dateAx>
      <c:valAx>
        <c:axId val="96817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8172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 baseline="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点击数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h:mm</c:formatCode>
                <c:ptCount val="5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0.66666666666666663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</c:v>
                </c:pt>
                <c:pt idx="1">
                  <c:v>80</c:v>
                </c:pt>
                <c:pt idx="2">
                  <c:v>60</c:v>
                </c:pt>
                <c:pt idx="3">
                  <c:v>45</c:v>
                </c:pt>
                <c:pt idx="4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6B-4793-AE6E-B8CDC4A8F6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奖励积分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h:mm</c:formatCode>
                <c:ptCount val="5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0.66666666666666663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</c:v>
                </c:pt>
                <c:pt idx="1">
                  <c:v>100</c:v>
                </c:pt>
                <c:pt idx="2">
                  <c:v>233</c:v>
                </c:pt>
                <c:pt idx="3">
                  <c:v>231</c:v>
                </c:pt>
                <c:pt idx="4">
                  <c:v>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6B-4793-AE6E-B8CDC4A8F6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注册数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h:mm</c:formatCode>
                <c:ptCount val="5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0.66666666666666663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54</c:v>
                </c:pt>
                <c:pt idx="1">
                  <c:v>42</c:v>
                </c:pt>
                <c:pt idx="2">
                  <c:v>60</c:v>
                </c:pt>
                <c:pt idx="3">
                  <c:v>45</c:v>
                </c:pt>
                <c:pt idx="4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6B-4793-AE6E-B8CDC4A8F6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3579056"/>
        <c:axId val="1003580720"/>
      </c:lineChart>
      <c:catAx>
        <c:axId val="1003579056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3580720"/>
        <c:crosses val="autoZero"/>
        <c:auto val="1"/>
        <c:lblAlgn val="ctr"/>
        <c:lblOffset val="100"/>
        <c:noMultiLvlLbl val="0"/>
      </c:catAx>
      <c:valAx>
        <c:axId val="100358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0357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Sheet1!$A$3:$A$7</c:f>
              <c:numCache>
                <c:formatCode>m"月"d"日"</c:formatCode>
                <c:ptCount val="5"/>
                <c:pt idx="0">
                  <c:v>42259</c:v>
                </c:pt>
                <c:pt idx="1">
                  <c:v>42265</c:v>
                </c:pt>
                <c:pt idx="2">
                  <c:v>42271</c:v>
                </c:pt>
                <c:pt idx="3">
                  <c:v>42277</c:v>
                </c:pt>
                <c:pt idx="4">
                  <c:v>42283</c:v>
                </c:pt>
              </c:numCache>
            </c:numRef>
          </c:cat>
          <c:val>
            <c:numRef>
              <c:f>Sheet1!$B$3:$B$7</c:f>
              <c:numCache>
                <c:formatCode>General</c:formatCode>
                <c:ptCount val="5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39-4F78-85E6-19CCD59EDB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Sheet1!$A$3:$A$7</c:f>
              <c:numCache>
                <c:formatCode>m"月"d"日"</c:formatCode>
                <c:ptCount val="5"/>
                <c:pt idx="0">
                  <c:v>42259</c:v>
                </c:pt>
                <c:pt idx="1">
                  <c:v>42265</c:v>
                </c:pt>
                <c:pt idx="2">
                  <c:v>42271</c:v>
                </c:pt>
                <c:pt idx="3">
                  <c:v>42277</c:v>
                </c:pt>
                <c:pt idx="4">
                  <c:v>42283</c:v>
                </c:pt>
              </c:numCache>
            </c:numRef>
          </c:cat>
          <c:val>
            <c:numRef>
              <c:f>Sheet1!$C$3:$C$7</c:f>
              <c:numCache>
                <c:formatCode>General</c:formatCode>
                <c:ptCount val="5"/>
                <c:pt idx="0">
                  <c:v>4.4000000000000004</c:v>
                </c:pt>
                <c:pt idx="1">
                  <c:v>1.8</c:v>
                </c:pt>
                <c:pt idx="2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39-4F78-85E6-19CCD59EDB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Sheet1!$A$3:$A$7</c:f>
              <c:numCache>
                <c:formatCode>m"月"d"日"</c:formatCode>
                <c:ptCount val="5"/>
                <c:pt idx="0">
                  <c:v>42259</c:v>
                </c:pt>
                <c:pt idx="1">
                  <c:v>42265</c:v>
                </c:pt>
                <c:pt idx="2">
                  <c:v>42271</c:v>
                </c:pt>
                <c:pt idx="3">
                  <c:v>42277</c:v>
                </c:pt>
                <c:pt idx="4">
                  <c:v>42283</c:v>
                </c:pt>
              </c:numCache>
            </c:numRef>
          </c:cat>
          <c:val>
            <c:numRef>
              <c:f>Sheet1!$D$3:$D$7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39-4F78-85E6-19CCD59EDB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7151328"/>
        <c:axId val="887152992"/>
      </c:lineChart>
      <c:dateAx>
        <c:axId val="887151328"/>
        <c:scaling>
          <c:orientation val="minMax"/>
          <c:min val="42253"/>
        </c:scaling>
        <c:delete val="0"/>
        <c:axPos val="b"/>
        <c:numFmt formatCode="m&quot;月&quot;d&quot;日&quot;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7152992"/>
        <c:crosses val="autoZero"/>
        <c:auto val="1"/>
        <c:lblOffset val="100"/>
        <c:baseTimeUnit val="days"/>
        <c:majorUnit val="6"/>
        <c:majorTimeUnit val="days"/>
      </c:dateAx>
      <c:valAx>
        <c:axId val="88715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715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1FE0-1343-4925-ACA2-C33BA5125F4C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BB08-1BB7-4622-94E5-CC98F29F1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2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1FE0-1343-4925-ACA2-C33BA5125F4C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BB08-1BB7-4622-94E5-CC98F29F1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6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1FE0-1343-4925-ACA2-C33BA5125F4C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BB08-1BB7-4622-94E5-CC98F29F1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7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1FE0-1343-4925-ACA2-C33BA5125F4C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BB08-1BB7-4622-94E5-CC98F29F1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2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1FE0-1343-4925-ACA2-C33BA5125F4C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BB08-1BB7-4622-94E5-CC98F29F1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0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1FE0-1343-4925-ACA2-C33BA5125F4C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BB08-1BB7-4622-94E5-CC98F29F1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39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1FE0-1343-4925-ACA2-C33BA5125F4C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BB08-1BB7-4622-94E5-CC98F29F1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4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1FE0-1343-4925-ACA2-C33BA5125F4C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BB08-1BB7-4622-94E5-CC98F29F1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31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1FE0-1343-4925-ACA2-C33BA5125F4C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BB08-1BB7-4622-94E5-CC98F29F1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65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1FE0-1343-4925-ACA2-C33BA5125F4C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BB08-1BB7-4622-94E5-CC98F29F1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8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1FE0-1343-4925-ACA2-C33BA5125F4C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CBB08-1BB7-4622-94E5-CC98F29F1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1FE0-1343-4925-ACA2-C33BA5125F4C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CBB08-1BB7-4622-94E5-CC98F29F1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86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198009296"/>
              </p:ext>
            </p:extLst>
          </p:nvPr>
        </p:nvGraphicFramePr>
        <p:xfrm>
          <a:off x="2020126" y="1159054"/>
          <a:ext cx="8394534" cy="4861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195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1669349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108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8752232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924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Snail Luo</dc:creator>
  <cp:lastModifiedBy>Snail Luo</cp:lastModifiedBy>
  <cp:revision>7</cp:revision>
  <dcterms:created xsi:type="dcterms:W3CDTF">2015-09-22T08:27:37Z</dcterms:created>
  <dcterms:modified xsi:type="dcterms:W3CDTF">2015-10-08T11:14:59Z</dcterms:modified>
</cp:coreProperties>
</file>