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8" r:id="rId4"/>
    <p:sldId id="277" r:id="rId5"/>
    <p:sldId id="271" r:id="rId6"/>
    <p:sldId id="275" r:id="rId7"/>
    <p:sldId id="27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钱客栈-分享意味着收获" id="{E75E278A-FF0E-49A4-B170-79828D63BBAD}">
          <p14:sldIdLst>
            <p14:sldId id="256"/>
          </p14:sldIdLst>
        </p14:section>
        <p14:section name="什么是钱客栈？" id="{B9B51309-D148-4332-87C2-07BE32FBCA3B}">
          <p14:sldIdLst>
            <p14:sldId id="257"/>
          </p14:sldIdLst>
        </p14:section>
        <p14:section name="细说特色" id="{0127F49A-D9DA-40AA-8D23-A1D1D7D7CF4E}">
          <p14:sldIdLst>
            <p14:sldId id="278"/>
            <p14:sldId id="277"/>
            <p14:sldId id="271"/>
            <p14:sldId id="275"/>
            <p14:sldId id="276"/>
          </p14:sldIdLst>
        </p14:section>
        <p14:section name="期待您的加入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7116" autoAdjust="0"/>
  </p:normalViewPr>
  <p:slideViewPr>
    <p:cSldViewPr snapToGrid="0">
      <p:cViewPr varScale="1">
        <p:scale>
          <a:sx n="81" d="100"/>
          <a:sy n="81" d="100"/>
        </p:scale>
        <p:origin x="4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C13577B-6902-467D-A26C-08A0DD5E4E03}" type="datetimeFigureOut">
              <a:rPr lang="en-US" altLang="zh-CN" smtClean="0"/>
              <a:pPr/>
              <a:t>10/19/2015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cs typeface="SimSun"/>
              </a:rPr>
              <a:t>在幻灯片放映模式下，单击箭头以访问链接。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10/19/2015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439930"/>
            <a:ext cx="105156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SimSun"/>
              </a:rPr>
              <a:t>钱</a:t>
            </a:r>
            <a:r>
              <a:rPr lang="zh-CN" altLang="en-US" sz="4800" dirty="0" smtClean="0">
                <a:solidFill>
                  <a:schemeClr val="bg1"/>
                </a:solidFill>
                <a:cs typeface="SimSun"/>
              </a:rPr>
              <a:t>客栈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316040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cs typeface="SimSun"/>
              </a:rPr>
              <a:t>分享意味着收获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47" y="3301899"/>
            <a:ext cx="1341665" cy="12422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9022" y="4833884"/>
            <a:ext cx="19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SimSun"/>
              </a:rPr>
              <a:t>www.QKZ88.com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59543" y="576525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imSun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20353" y="5659790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imSun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99054" y="5671665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imSun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40204" y="5707466"/>
            <a:ext cx="2696774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>
                <a:solidFill>
                  <a:srgbClr val="C00000"/>
                </a:solidFill>
              </a:rPr>
              <a:t>一键登录，一键分享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（钱来网账号可直接登录）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819106" y="5699982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zh-CN" altLang="en-US" dirty="0">
                <a:solidFill>
                  <a:srgbClr val="C00000"/>
                </a:solidFill>
              </a:rPr>
              <a:t>三层奖励机制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，快速铸造你的收益金字塔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797801" y="5711857"/>
            <a:ext cx="2658635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清晰的奖励</a:t>
            </a:r>
            <a:r>
              <a:rPr lang="zh-CN" altLang="en-US" dirty="0">
                <a:solidFill>
                  <a:srgbClr val="C00000"/>
                </a:solidFill>
              </a:rPr>
              <a:t>记录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，方便调整推广策略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>
                <a:solidFill>
                  <a:srgbClr val="E7E6E6">
                    <a:lumMod val="25000"/>
                  </a:srgbClr>
                </a:solidFill>
                <a:latin typeface="Microsoft YaHei UI" panose="020B0503020204020204" pitchFamily="34" charset="-122"/>
              </a:rPr>
              <a:t>什么是钱客栈？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618" y="1486105"/>
            <a:ext cx="7632756" cy="1678212"/>
          </a:xfrm>
        </p:spPr>
        <p:txBody>
          <a:bodyPr>
            <a:no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imSun"/>
              </a:rPr>
              <a:t>最优质的金融产品推广平台</a:t>
            </a:r>
            <a:r>
              <a:rPr lang="zh-CN" altLang="en-US" dirty="0" smtClean="0">
                <a:cs typeface="SimSun"/>
              </a:rPr>
              <a:t/>
            </a:r>
            <a:br>
              <a:rPr lang="zh-CN" altLang="en-US" dirty="0" smtClean="0">
                <a:cs typeface="SimSun"/>
              </a:rPr>
            </a:b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8" y="2266201"/>
            <a:ext cx="2865818" cy="2722852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>
            <a:off x="5375931" y="1615044"/>
            <a:ext cx="1559260" cy="1454273"/>
          </a:xfrm>
          <a:prstGeom prst="triangle">
            <a:avLst>
              <a:gd name="adj" fmla="val 476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1 % 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>
            <a:off x="4789959" y="3073732"/>
            <a:ext cx="2738997" cy="1189512"/>
          </a:xfrm>
          <a:prstGeom prst="trapezoid">
            <a:avLst>
              <a:gd name="adj" fmla="val 48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0.3 %</a:t>
            </a:r>
          </a:p>
          <a:p>
            <a:pPr algn="ctr"/>
            <a:r>
              <a:rPr lang="en-US" altLang="zh-CN" dirty="0" smtClean="0"/>
              <a:t>100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20" name="梯形 19"/>
          <p:cNvSpPr/>
          <p:nvPr/>
        </p:nvSpPr>
        <p:spPr>
          <a:xfrm>
            <a:off x="4219944" y="4275119"/>
            <a:ext cx="3890903" cy="1189512"/>
          </a:xfrm>
          <a:prstGeom prst="trapezoid">
            <a:avLst>
              <a:gd name="adj" fmla="val 48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0.2 %</a:t>
            </a:r>
          </a:p>
          <a:p>
            <a:pPr algn="ctr"/>
            <a:r>
              <a:rPr lang="en-US" altLang="zh-CN" dirty="0" smtClean="0"/>
              <a:t>1000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38" y="3069317"/>
            <a:ext cx="3240008" cy="14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D24726"/>
                </a:solidFill>
              </a:rPr>
              <a:t>最丰厚</a:t>
            </a:r>
            <a:r>
              <a:rPr lang="zh-CN" altLang="en-US" dirty="0" smtClean="0"/>
              <a:t>的返利机制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5482808" y="2422565"/>
            <a:ext cx="1559260" cy="1454273"/>
          </a:xfrm>
          <a:prstGeom prst="triangle">
            <a:avLst>
              <a:gd name="adj" fmla="val 476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1 % 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梯形 7"/>
          <p:cNvSpPr/>
          <p:nvPr/>
        </p:nvSpPr>
        <p:spPr>
          <a:xfrm>
            <a:off x="4896836" y="3881253"/>
            <a:ext cx="2738997" cy="1189512"/>
          </a:xfrm>
          <a:prstGeom prst="trapezoid">
            <a:avLst>
              <a:gd name="adj" fmla="val 48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0.3 %</a:t>
            </a:r>
          </a:p>
          <a:p>
            <a:pPr algn="ctr"/>
            <a:r>
              <a:rPr lang="en-US" altLang="zh-CN" dirty="0" smtClean="0"/>
              <a:t>100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4326821" y="5082640"/>
            <a:ext cx="3890903" cy="1189512"/>
          </a:xfrm>
          <a:prstGeom prst="trapezoid">
            <a:avLst>
              <a:gd name="adj" fmla="val 48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0.2 %</a:t>
            </a:r>
          </a:p>
          <a:p>
            <a:pPr algn="ctr"/>
            <a:r>
              <a:rPr lang="en-US" altLang="zh-CN" dirty="0" smtClean="0"/>
              <a:t>1000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65600" y="2422565"/>
            <a:ext cx="2677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一层好友返利 年华投资额 </a:t>
            </a:r>
            <a:r>
              <a:rPr lang="en-US" altLang="zh-CN" sz="1400" dirty="0" smtClean="0"/>
              <a:t>* 1% 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365600" y="3876838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二</a:t>
            </a:r>
            <a:r>
              <a:rPr lang="zh-CN" altLang="en-US" sz="1400" dirty="0" smtClean="0"/>
              <a:t>层好友返利 年华投资额 </a:t>
            </a:r>
            <a:r>
              <a:rPr lang="en-US" altLang="zh-CN" sz="1400" dirty="0" smtClean="0"/>
              <a:t>* 0.3% 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365600" y="5070765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三层好友返利 年华投资额 </a:t>
            </a:r>
            <a:r>
              <a:rPr lang="en-US" altLang="zh-CN" sz="1400" dirty="0" smtClean="0"/>
              <a:t>* 0.3% 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4800" y="2408776"/>
            <a:ext cx="4136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一层好友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人，每人投资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年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返利 </a:t>
            </a:r>
            <a:r>
              <a:rPr lang="en-US" altLang="zh-CN" sz="1400" dirty="0" smtClean="0"/>
              <a:t>10000 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6711" y="3845200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二层好友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人，每人投资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年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返利 </a:t>
            </a:r>
            <a:r>
              <a:rPr lang="en-US" altLang="zh-CN" sz="1400" dirty="0"/>
              <a:t>3</a:t>
            </a:r>
            <a:r>
              <a:rPr lang="en-US" altLang="zh-CN" sz="1400" dirty="0" smtClean="0"/>
              <a:t>0000 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6711" y="1424441"/>
            <a:ext cx="896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假如每个你推广到的人，他们都推广了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位好友，你将获得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人一层好友，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人二层好友，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人三层好友。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6711" y="4928751"/>
            <a:ext cx="432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三</a:t>
            </a:r>
            <a:r>
              <a:rPr lang="zh-CN" altLang="en-US" sz="1400" dirty="0" smtClean="0"/>
              <a:t>层好友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人，每人投资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年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返利 </a:t>
            </a:r>
            <a:r>
              <a:rPr lang="en-US" altLang="zh-CN" sz="1400" dirty="0" smtClean="0"/>
              <a:t>200000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84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最优质的金融产品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钱</a:t>
            </a:r>
            <a:r>
              <a:rPr lang="zh-CN" altLang="en-US" dirty="0" smtClean="0"/>
              <a:t>客栈目前为您提供三大优质金融产品以作分享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63" y="2752099"/>
            <a:ext cx="1865221" cy="3255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8466" y="2752098"/>
            <a:ext cx="1707970" cy="32556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25497" y="2928188"/>
            <a:ext cx="12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快速借款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497" y="3346652"/>
            <a:ext cx="1269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四步放款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25497" y="3641237"/>
            <a:ext cx="1269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三天之内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3869" y="450016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借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6318" y="2743947"/>
            <a:ext cx="1707970" cy="32556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31578" y="2924809"/>
            <a:ext cx="12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厚生基金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1578" y="3328362"/>
            <a:ext cx="1269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方便预约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31578" y="3573681"/>
            <a:ext cx="1269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优质体验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1721" y="450016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2523" y="222957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钱来网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46549" y="222090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钱来网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56318" y="221919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厚生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私募基金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1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5682070" cy="6413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cs typeface="SimSun"/>
              </a:rPr>
              <a:t>最方便的推广方式</a:t>
            </a:r>
            <a:endParaRPr lang="zh-CN" altLang="en-US" dirty="0">
              <a:latin typeface="Microsoft YaHei UI" panose="020B0503020204020204" pitchFamily="34" charset="-122"/>
              <a:cs typeface="SimSun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6263228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rPr>
              <a:t>一键分享，一键传播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8" y="1815513"/>
            <a:ext cx="9133548" cy="50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>
                <a:solidFill>
                  <a:srgbClr val="E7E6E6">
                    <a:lumMod val="25000"/>
                  </a:srgbClr>
                </a:solidFill>
                <a:latin typeface="Microsoft YaHei UI" panose="020B0503020204020204" pitchFamily="34" charset="-122"/>
                <a:cs typeface="SimSun"/>
              </a:rPr>
              <a:t>最便捷的收益方式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Microsoft YaHei UI" panose="020B0503020204020204" pitchFamily="34" charset="-122"/>
              <a:cs typeface="SimSun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752865" cy="825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rPr>
              <a:t>积分可直接兑现，钱，来的就是这么爽快。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4" y="1801096"/>
            <a:ext cx="4229100" cy="3581400"/>
          </a:xfrm>
          <a:prstGeom prst="rect">
            <a:avLst/>
          </a:prstGeom>
        </p:spPr>
      </p:pic>
      <p:sp>
        <p:nvSpPr>
          <p:cNvPr id="27" name="Content Placeholder 17"/>
          <p:cNvSpPr txBox="1">
            <a:spLocks/>
          </p:cNvSpPr>
          <p:nvPr/>
        </p:nvSpPr>
        <p:spPr>
          <a:xfrm>
            <a:off x="621424" y="5630593"/>
            <a:ext cx="5752865" cy="825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rPr>
              <a:t>积分兑现，立即到账。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cs typeface="SimSun"/>
              </a:rPr>
              <a:t>最有趣的奖励机制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rPr>
              <a:t>积分商城，你想要的应有尽有！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75" y="1729754"/>
            <a:ext cx="6226320" cy="46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1" y="158167"/>
            <a:ext cx="11792196" cy="656326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2332" y="5610978"/>
            <a:ext cx="9108552" cy="641350"/>
          </a:xfr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cs typeface="SimSun"/>
              </a:rPr>
              <a:t>期待您的</a:t>
            </a:r>
            <a:r>
              <a:rPr lang="zh-CN" altLang="en-US" dirty="0" smtClean="0">
                <a:latin typeface="Microsoft YaHei UI" panose="020B0503020204020204" pitchFamily="34" charset="-122"/>
                <a:cs typeface="SimSun"/>
              </a:rPr>
              <a:t>加入，我们共同营造未来。</a:t>
            </a:r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8" name="Content Placeholder 17"/>
          <p:cNvSpPr txBox="1">
            <a:spLocks/>
          </p:cNvSpPr>
          <p:nvPr/>
        </p:nvSpPr>
        <p:spPr>
          <a:xfrm>
            <a:off x="362332" y="6265894"/>
            <a:ext cx="5752865" cy="825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imSun"/>
              </a:rPr>
              <a:t>人人都是金融产品推广大师。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_to_PowerPoint.potx" id="{0706B405-AAD2-4D20-B6CA-496FC9232848}" vid="{D003A783-44AD-4364-A1FD-4E7FB1056C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79</TotalTime>
  <Words>339</Words>
  <Application>Microsoft Office PowerPoint</Application>
  <PresentationFormat>宽屏</PresentationFormat>
  <Paragraphs>54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SimSun</vt:lpstr>
      <vt:lpstr>微软雅黑</vt:lpstr>
      <vt:lpstr>Arial</vt:lpstr>
      <vt:lpstr>Segoe UI</vt:lpstr>
      <vt:lpstr>Segoe UI Light</vt:lpstr>
      <vt:lpstr>WelcomeDoc</vt:lpstr>
      <vt:lpstr>钱客栈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钱客栈 QKZ88.com</dc:title>
  <dc:creator>Snail Luo</dc:creator>
  <cp:keywords/>
  <cp:lastModifiedBy>Snail Luo</cp:lastModifiedBy>
  <cp:revision>25</cp:revision>
  <dcterms:created xsi:type="dcterms:W3CDTF">2015-10-19T08:13:41Z</dcterms:created>
  <dcterms:modified xsi:type="dcterms:W3CDTF">2015-10-19T09:52:52Z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