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7" r:id="rId3"/>
    <p:sldId id="272" r:id="rId4"/>
    <p:sldId id="284" r:id="rId5"/>
    <p:sldId id="258" r:id="rId6"/>
    <p:sldId id="273" r:id="rId7"/>
    <p:sldId id="275" r:id="rId8"/>
    <p:sldId id="274" r:id="rId9"/>
    <p:sldId id="288" r:id="rId10"/>
    <p:sldId id="278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F01FF-CF5C-4B30-B52C-ADA89500696F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</dgm:pt>
    <dgm:pt modelId="{44B1C93B-52C0-466A-B9FA-2F6E40EA4B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1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6B00F69B-E6E6-4B78-BF05-826AF6B8D374}" type="parTrans" cxnId="{D0A5769F-B65A-4615-8F10-F68CACFD511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DE46DE8-AB70-4433-967A-966AB95CA23E}" type="sibTrans" cxnId="{D0A5769F-B65A-4615-8F10-F68CACFD511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0528B5D-0F6C-423A-B248-A6DD0E8B3A3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3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B29B150B-C10C-414B-86B3-BF3580B3344E}" type="parTrans" cxnId="{7C2DF930-9DD0-459C-86B7-7E321ED2CF9A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432AB29-072B-4720-9E10-86E6E31D19F7}" type="sibTrans" cxnId="{7C2DF930-9DD0-459C-86B7-7E321ED2CF9A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40C1848-8F97-4274-B680-381EF2F1BDC4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4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92DEF1B0-3F74-4487-9DD0-002B64C16FDB}" type="parTrans" cxnId="{C4F44388-BDC6-46F1-80A8-1E6DCC8993C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1CC95743-1783-441D-87B0-23B7D8E238BD}" type="sibTrans" cxnId="{C4F44388-BDC6-46F1-80A8-1E6DCC8993C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5A94A1A1-CACC-46BF-B55E-9CB7603E8C9A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5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1E03CD7B-9C7A-4144-8299-FB4F75E63994}" type="parTrans" cxnId="{E39B404B-F214-48CA-888E-B95823F75EC9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9AAB47E-22EB-4D47-A823-5704AFB48A11}" type="sibTrans" cxnId="{E39B404B-F214-48CA-888E-B95823F75EC9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B0C45D61-5C0D-441E-94E9-4FD3D33817E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6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5A55F378-8C11-404B-B04C-44BA97285721}" type="parTrans" cxnId="{000BD5F9-0DDE-4BE0-A9C8-D705F5C61C90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748AFFE5-65F9-4143-93D8-B90CFFDFCE9F}" type="sibTrans" cxnId="{000BD5F9-0DDE-4BE0-A9C8-D705F5C61C90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05AF1641-CC35-43E4-B237-24FAF12677B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7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97669B80-93D5-4837-A262-256ABDF56EE9}" type="parTrans" cxnId="{BBD4B671-C6E8-434A-B89F-CC4C60C8FF2B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476A50D-C62A-4485-B067-7B138B1E8F58}" type="sibTrans" cxnId="{BBD4B671-C6E8-434A-B89F-CC4C60C8FF2B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334A940-7171-4BC3-A482-3C1E1F16E85E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8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01973B7F-9801-4345-978B-5095D5A9AB70}" type="parTrans" cxnId="{A07DFC25-1991-4CA7-BCC1-159431BFF88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B0427D2-260B-4E0D-A9B0-8999591037AC}" type="sibTrans" cxnId="{A07DFC25-1991-4CA7-BCC1-159431BFF88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F7897B43-F30D-41BE-B02F-98B11F5A20E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9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5D84DE73-979E-47F2-9993-AAA05BE8E5D1}" type="parTrans" cxnId="{A7065135-32D7-4672-A7DD-6DE3D4921B9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B9FB776F-3C24-4857-9EE5-F81AAF86B5A6}" type="sibTrans" cxnId="{A7065135-32D7-4672-A7DD-6DE3D4921B9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AE380078-5D71-4363-B665-21F8712F0FB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10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389847E8-E9C3-468E-9E7C-BEA29924B01A}" type="parTrans" cxnId="{3DA8BB5F-31FC-4014-836C-B8020BF87FC6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66CDD08-756E-453A-9E37-6B7A8CC7B802}" type="sibTrans" cxnId="{3DA8BB5F-31FC-4014-836C-B8020BF87FC6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26604A1-3353-4B4A-86B9-49AA971FE95F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2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F4AB1A43-A7AC-4557-AB07-9654FDE4EB27}" type="parTrans" cxnId="{066F9F95-A05A-4833-A891-AA0C88F28CBC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103D8651-9EF2-4238-ACDC-4FB7ACD06648}" type="sibTrans" cxnId="{066F9F95-A05A-4833-A891-AA0C88F28CBC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9A8DA25C-C03C-4C75-950A-6335703531CB}" type="pres">
      <dgm:prSet presAssocID="{E24F01FF-CF5C-4B30-B52C-ADA89500696F}" presName="Name0" presStyleCnt="0">
        <dgm:presLayoutVars>
          <dgm:dir/>
          <dgm:resizeHandles val="exact"/>
        </dgm:presLayoutVars>
      </dgm:prSet>
      <dgm:spPr/>
    </dgm:pt>
    <dgm:pt modelId="{D2DB2927-8504-4269-92AB-BABA4AD017EA}" type="pres">
      <dgm:prSet presAssocID="{E24F01FF-CF5C-4B30-B52C-ADA89500696F}" presName="arrow" presStyleLbl="bgShp" presStyleIdx="0" presStyleCnt="1" custLinFactY="-100000" custLinFactNeighborX="-1913" custLinFactNeighborY="-133041"/>
      <dgm:spPr/>
    </dgm:pt>
    <dgm:pt modelId="{DC9392DD-A309-43A9-A7E2-F44F23A2BC21}" type="pres">
      <dgm:prSet presAssocID="{E24F01FF-CF5C-4B30-B52C-ADA89500696F}" presName="points" presStyleCnt="0"/>
      <dgm:spPr/>
    </dgm:pt>
    <dgm:pt modelId="{26C5DEA6-3F4B-4CA7-9422-5C1488A47B3B}" type="pres">
      <dgm:prSet presAssocID="{44B1C93B-52C0-466A-B9FA-2F6E40EA4BDD}" presName="compositeA" presStyleCnt="0"/>
      <dgm:spPr/>
    </dgm:pt>
    <dgm:pt modelId="{310ED820-4F65-4666-8A47-4DEC956F8738}" type="pres">
      <dgm:prSet presAssocID="{44B1C93B-52C0-466A-B9FA-2F6E40EA4BDD}" presName="textA" presStyleLbl="revTx" presStyleIdx="0" presStyleCnt="10" custScaleX="116601" custScaleY="133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FE7D0-3DB2-4492-A9EE-6A36A977D78A}" type="pres">
      <dgm:prSet presAssocID="{44B1C93B-52C0-466A-B9FA-2F6E40EA4BDD}" presName="circleA" presStyleLbl="node1" presStyleIdx="0" presStyleCnt="10"/>
      <dgm:spPr/>
    </dgm:pt>
    <dgm:pt modelId="{82AC9C1E-63ED-4DA2-8050-5806E5DD2AE9}" type="pres">
      <dgm:prSet presAssocID="{44B1C93B-52C0-466A-B9FA-2F6E40EA4BDD}" presName="spaceA" presStyleCnt="0"/>
      <dgm:spPr/>
    </dgm:pt>
    <dgm:pt modelId="{1F6A659A-50F7-420B-A189-E585B187EA3E}" type="pres">
      <dgm:prSet presAssocID="{8DE46DE8-AB70-4433-967A-966AB95CA23E}" presName="space" presStyleCnt="0"/>
      <dgm:spPr/>
    </dgm:pt>
    <dgm:pt modelId="{7000C33A-630D-4753-AB28-B03CF89C2823}" type="pres">
      <dgm:prSet presAssocID="{626604A1-3353-4B4A-86B9-49AA971FE95F}" presName="compositeB" presStyleCnt="0"/>
      <dgm:spPr/>
    </dgm:pt>
    <dgm:pt modelId="{753A43E0-1095-41AE-815E-2E004BA60FA7}" type="pres">
      <dgm:prSet presAssocID="{626604A1-3353-4B4A-86B9-49AA971FE95F}" presName="textB" presStyleLbl="revTx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424CE-B460-4E71-A569-BB12F975BF24}" type="pres">
      <dgm:prSet presAssocID="{626604A1-3353-4B4A-86B9-49AA971FE95F}" presName="circleB" presStyleLbl="node1" presStyleIdx="1" presStyleCnt="10"/>
      <dgm:spPr/>
    </dgm:pt>
    <dgm:pt modelId="{002673CA-0E8E-45CC-A7BE-1C263325EB03}" type="pres">
      <dgm:prSet presAssocID="{626604A1-3353-4B4A-86B9-49AA971FE95F}" presName="spaceB" presStyleCnt="0"/>
      <dgm:spPr/>
    </dgm:pt>
    <dgm:pt modelId="{07FCD498-0E87-47F9-8E7D-2C68082CC6C2}" type="pres">
      <dgm:prSet presAssocID="{103D8651-9EF2-4238-ACDC-4FB7ACD06648}" presName="space" presStyleCnt="0"/>
      <dgm:spPr/>
    </dgm:pt>
    <dgm:pt modelId="{59C66C8D-A4DF-4987-A3D9-C9B06751B172}" type="pres">
      <dgm:prSet presAssocID="{D0528B5D-0F6C-423A-B248-A6DD0E8B3A39}" presName="compositeA" presStyleCnt="0"/>
      <dgm:spPr/>
    </dgm:pt>
    <dgm:pt modelId="{30CC088B-1DED-4D48-9879-7C53210EAF55}" type="pres">
      <dgm:prSet presAssocID="{D0528B5D-0F6C-423A-B248-A6DD0E8B3A39}" presName="textA" presStyleLbl="revTx" presStyleIdx="2" presStyleCnt="10" custLinFactNeighborX="-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551AA-05A1-427E-94A6-CE1A9E044F33}" type="pres">
      <dgm:prSet presAssocID="{D0528B5D-0F6C-423A-B248-A6DD0E8B3A39}" presName="circleA" presStyleLbl="node1" presStyleIdx="2" presStyleCnt="10"/>
      <dgm:spPr/>
    </dgm:pt>
    <dgm:pt modelId="{5E881481-DEF4-4D2B-B5AF-407BBCADB730}" type="pres">
      <dgm:prSet presAssocID="{D0528B5D-0F6C-423A-B248-A6DD0E8B3A39}" presName="spaceA" presStyleCnt="0"/>
      <dgm:spPr/>
    </dgm:pt>
    <dgm:pt modelId="{A4A8945E-6639-452D-B4E3-C16294519C4F}" type="pres">
      <dgm:prSet presAssocID="{D432AB29-072B-4720-9E10-86E6E31D19F7}" presName="space" presStyleCnt="0"/>
      <dgm:spPr/>
    </dgm:pt>
    <dgm:pt modelId="{2B67BA61-368F-41B8-88E2-5A701C637678}" type="pres">
      <dgm:prSet presAssocID="{840C1848-8F97-4274-B680-381EF2F1BDC4}" presName="compositeB" presStyleCnt="0"/>
      <dgm:spPr/>
    </dgm:pt>
    <dgm:pt modelId="{DFECB834-55E4-40B2-A927-859A35C8C82A}" type="pres">
      <dgm:prSet presAssocID="{840C1848-8F97-4274-B680-381EF2F1BDC4}" presName="textB" presStyleLbl="revTx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BEAD-08CC-485E-9C22-737E78AFBB4B}" type="pres">
      <dgm:prSet presAssocID="{840C1848-8F97-4274-B680-381EF2F1BDC4}" presName="circleB" presStyleLbl="node1" presStyleIdx="3" presStyleCnt="10"/>
      <dgm:spPr/>
    </dgm:pt>
    <dgm:pt modelId="{D7EA9DE9-C935-4A1F-B755-0A3BB94528A6}" type="pres">
      <dgm:prSet presAssocID="{840C1848-8F97-4274-B680-381EF2F1BDC4}" presName="spaceB" presStyleCnt="0"/>
      <dgm:spPr/>
    </dgm:pt>
    <dgm:pt modelId="{D9994B3B-6152-4A97-8D77-DA56ABC7260C}" type="pres">
      <dgm:prSet presAssocID="{1CC95743-1783-441D-87B0-23B7D8E238BD}" presName="space" presStyleCnt="0"/>
      <dgm:spPr/>
    </dgm:pt>
    <dgm:pt modelId="{55703F9B-28D3-4EB6-AE0A-7B3CF8BD7036}" type="pres">
      <dgm:prSet presAssocID="{5A94A1A1-CACC-46BF-B55E-9CB7603E8C9A}" presName="compositeA" presStyleCnt="0"/>
      <dgm:spPr/>
    </dgm:pt>
    <dgm:pt modelId="{C0D50644-668B-483F-8EDE-689DF946D3D2}" type="pres">
      <dgm:prSet presAssocID="{5A94A1A1-CACC-46BF-B55E-9CB7603E8C9A}" presName="textA" presStyleLbl="revTx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364BC-3B2E-4088-8655-FD84615A3B55}" type="pres">
      <dgm:prSet presAssocID="{5A94A1A1-CACC-46BF-B55E-9CB7603E8C9A}" presName="circleA" presStyleLbl="node1" presStyleIdx="4" presStyleCnt="10"/>
      <dgm:spPr/>
    </dgm:pt>
    <dgm:pt modelId="{7579BD06-52C8-4D26-94A5-8EB7AA2D535B}" type="pres">
      <dgm:prSet presAssocID="{5A94A1A1-CACC-46BF-B55E-9CB7603E8C9A}" presName="spaceA" presStyleCnt="0"/>
      <dgm:spPr/>
    </dgm:pt>
    <dgm:pt modelId="{D42DFF4D-119F-44D5-A6DB-715E19338D96}" type="pres">
      <dgm:prSet presAssocID="{69AAB47E-22EB-4D47-A823-5704AFB48A11}" presName="space" presStyleCnt="0"/>
      <dgm:spPr/>
    </dgm:pt>
    <dgm:pt modelId="{917D54BA-872A-4B5A-8274-803E98FD7335}" type="pres">
      <dgm:prSet presAssocID="{B0C45D61-5C0D-441E-94E9-4FD3D33817ED}" presName="compositeB" presStyleCnt="0"/>
      <dgm:spPr/>
    </dgm:pt>
    <dgm:pt modelId="{31983277-A1FF-48F4-BD29-0983A00BB13F}" type="pres">
      <dgm:prSet presAssocID="{B0C45D61-5C0D-441E-94E9-4FD3D33817ED}" presName="textB" presStyleLbl="revTx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EEE7E-6282-4C6B-80E8-613CA4E0B64B}" type="pres">
      <dgm:prSet presAssocID="{B0C45D61-5C0D-441E-94E9-4FD3D33817ED}" presName="circleB" presStyleLbl="node1" presStyleIdx="5" presStyleCnt="10"/>
      <dgm:spPr/>
    </dgm:pt>
    <dgm:pt modelId="{1A273618-8CD4-4A64-A849-F335879D7EA3}" type="pres">
      <dgm:prSet presAssocID="{B0C45D61-5C0D-441E-94E9-4FD3D33817ED}" presName="spaceB" presStyleCnt="0"/>
      <dgm:spPr/>
    </dgm:pt>
    <dgm:pt modelId="{6BA70822-9F54-42CD-8B20-5E222DEBBC6E}" type="pres">
      <dgm:prSet presAssocID="{748AFFE5-65F9-4143-93D8-B90CFFDFCE9F}" presName="space" presStyleCnt="0"/>
      <dgm:spPr/>
    </dgm:pt>
    <dgm:pt modelId="{4BD83BB4-D068-4F3E-A705-4E126B220C77}" type="pres">
      <dgm:prSet presAssocID="{05AF1641-CC35-43E4-B237-24FAF12677B0}" presName="compositeA" presStyleCnt="0"/>
      <dgm:spPr/>
    </dgm:pt>
    <dgm:pt modelId="{45EF72B8-0453-4293-9E15-3623AD269E8C}" type="pres">
      <dgm:prSet presAssocID="{05AF1641-CC35-43E4-B237-24FAF12677B0}" presName="textA" presStyleLbl="revTx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254E2-82E7-4797-A6EE-EA38714207F6}" type="pres">
      <dgm:prSet presAssocID="{05AF1641-CC35-43E4-B237-24FAF12677B0}" presName="circleA" presStyleLbl="node1" presStyleIdx="6" presStyleCnt="10"/>
      <dgm:spPr/>
    </dgm:pt>
    <dgm:pt modelId="{0AC3D48F-F481-4704-915F-AC5A2CC1A8C5}" type="pres">
      <dgm:prSet presAssocID="{05AF1641-CC35-43E4-B237-24FAF12677B0}" presName="spaceA" presStyleCnt="0"/>
      <dgm:spPr/>
    </dgm:pt>
    <dgm:pt modelId="{D75DB3C7-E4B5-449D-94DC-C2A3FF3241A6}" type="pres">
      <dgm:prSet presAssocID="{6476A50D-C62A-4485-B067-7B138B1E8F58}" presName="space" presStyleCnt="0"/>
      <dgm:spPr/>
    </dgm:pt>
    <dgm:pt modelId="{323D30FB-B3F8-4EBA-8511-7F0F64E61773}" type="pres">
      <dgm:prSet presAssocID="{D334A940-7171-4BC3-A482-3C1E1F16E85E}" presName="compositeB" presStyleCnt="0"/>
      <dgm:spPr/>
    </dgm:pt>
    <dgm:pt modelId="{35FDD679-FC42-43B7-BBEB-DB18CF346E71}" type="pres">
      <dgm:prSet presAssocID="{D334A940-7171-4BC3-A482-3C1E1F16E85E}" presName="textB" presStyleLbl="revTx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859A2-1B2C-4651-910D-8169883B3C51}" type="pres">
      <dgm:prSet presAssocID="{D334A940-7171-4BC3-A482-3C1E1F16E85E}" presName="circleB" presStyleLbl="node1" presStyleIdx="7" presStyleCnt="10"/>
      <dgm:spPr/>
    </dgm:pt>
    <dgm:pt modelId="{F6C0442D-D2A2-43EF-83DA-ACC6EB461B2B}" type="pres">
      <dgm:prSet presAssocID="{D334A940-7171-4BC3-A482-3C1E1F16E85E}" presName="spaceB" presStyleCnt="0"/>
      <dgm:spPr/>
    </dgm:pt>
    <dgm:pt modelId="{DB424CE2-59E2-4F2A-93F1-B70D801A8F06}" type="pres">
      <dgm:prSet presAssocID="{8B0427D2-260B-4E0D-A9B0-8999591037AC}" presName="space" presStyleCnt="0"/>
      <dgm:spPr/>
    </dgm:pt>
    <dgm:pt modelId="{7BC69E41-9618-4EE7-9C35-D9E1D940D9AC}" type="pres">
      <dgm:prSet presAssocID="{F7897B43-F30D-41BE-B02F-98B11F5A20E1}" presName="compositeA" presStyleCnt="0"/>
      <dgm:spPr/>
    </dgm:pt>
    <dgm:pt modelId="{F4F6A26B-01AF-4273-8E67-021814DA7A31}" type="pres">
      <dgm:prSet presAssocID="{F7897B43-F30D-41BE-B02F-98B11F5A20E1}" presName="textA" presStyleLbl="revTx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4B401-C793-4FD8-9C05-67F1E736DCCF}" type="pres">
      <dgm:prSet presAssocID="{F7897B43-F30D-41BE-B02F-98B11F5A20E1}" presName="circleA" presStyleLbl="node1" presStyleIdx="8" presStyleCnt="10"/>
      <dgm:spPr/>
    </dgm:pt>
    <dgm:pt modelId="{5C89C36F-3545-4816-BE5E-E9AC00CB1BD6}" type="pres">
      <dgm:prSet presAssocID="{F7897B43-F30D-41BE-B02F-98B11F5A20E1}" presName="spaceA" presStyleCnt="0"/>
      <dgm:spPr/>
    </dgm:pt>
    <dgm:pt modelId="{F5A2951B-C623-4D22-B245-BF062E2422E6}" type="pres">
      <dgm:prSet presAssocID="{B9FB776F-3C24-4857-9EE5-F81AAF86B5A6}" presName="space" presStyleCnt="0"/>
      <dgm:spPr/>
    </dgm:pt>
    <dgm:pt modelId="{28503D97-5824-443D-9E97-6A75C8B17486}" type="pres">
      <dgm:prSet presAssocID="{AE380078-5D71-4363-B665-21F8712F0FB0}" presName="compositeB" presStyleCnt="0"/>
      <dgm:spPr/>
    </dgm:pt>
    <dgm:pt modelId="{CA2DEE24-C752-42C2-A0C9-69E5FCB05061}" type="pres">
      <dgm:prSet presAssocID="{AE380078-5D71-4363-B665-21F8712F0FB0}" presName="textB" presStyleLbl="revTx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78949-D027-48D9-9D51-5415A20DDEB0}" type="pres">
      <dgm:prSet presAssocID="{AE380078-5D71-4363-B665-21F8712F0FB0}" presName="circleB" presStyleLbl="node1" presStyleIdx="9" presStyleCnt="10"/>
      <dgm:spPr/>
    </dgm:pt>
    <dgm:pt modelId="{D39F7FEE-B412-4317-9C73-18CC2FDC056C}" type="pres">
      <dgm:prSet presAssocID="{AE380078-5D71-4363-B665-21F8712F0FB0}" presName="spaceB" presStyleCnt="0"/>
      <dgm:spPr/>
    </dgm:pt>
  </dgm:ptLst>
  <dgm:cxnLst>
    <dgm:cxn modelId="{3DA8BB5F-31FC-4014-836C-B8020BF87FC6}" srcId="{E24F01FF-CF5C-4B30-B52C-ADA89500696F}" destId="{AE380078-5D71-4363-B665-21F8712F0FB0}" srcOrd="9" destOrd="0" parTransId="{389847E8-E9C3-468E-9E7C-BEA29924B01A}" sibTransId="{866CDD08-756E-453A-9E37-6B7A8CC7B802}"/>
    <dgm:cxn modelId="{7C2DF930-9DD0-459C-86B7-7E321ED2CF9A}" srcId="{E24F01FF-CF5C-4B30-B52C-ADA89500696F}" destId="{D0528B5D-0F6C-423A-B248-A6DD0E8B3A39}" srcOrd="2" destOrd="0" parTransId="{B29B150B-C10C-414B-86B3-BF3580B3344E}" sibTransId="{D432AB29-072B-4720-9E10-86E6E31D19F7}"/>
    <dgm:cxn modelId="{066F9F95-A05A-4833-A891-AA0C88F28CBC}" srcId="{E24F01FF-CF5C-4B30-B52C-ADA89500696F}" destId="{626604A1-3353-4B4A-86B9-49AA971FE95F}" srcOrd="1" destOrd="0" parTransId="{F4AB1A43-A7AC-4557-AB07-9654FDE4EB27}" sibTransId="{103D8651-9EF2-4238-ACDC-4FB7ACD06648}"/>
    <dgm:cxn modelId="{000BD5F9-0DDE-4BE0-A9C8-D705F5C61C90}" srcId="{E24F01FF-CF5C-4B30-B52C-ADA89500696F}" destId="{B0C45D61-5C0D-441E-94E9-4FD3D33817ED}" srcOrd="5" destOrd="0" parTransId="{5A55F378-8C11-404B-B04C-44BA97285721}" sibTransId="{748AFFE5-65F9-4143-93D8-B90CFFDFCE9F}"/>
    <dgm:cxn modelId="{36BA2C2D-AB69-479A-A099-25958BCD33CF}" type="presOf" srcId="{E24F01FF-CF5C-4B30-B52C-ADA89500696F}" destId="{9A8DA25C-C03C-4C75-950A-6335703531CB}" srcOrd="0" destOrd="0" presId="urn:microsoft.com/office/officeart/2005/8/layout/hProcess11"/>
    <dgm:cxn modelId="{6033F77A-0CAD-4422-8355-358F7727C8EA}" type="presOf" srcId="{F7897B43-F30D-41BE-B02F-98B11F5A20E1}" destId="{F4F6A26B-01AF-4273-8E67-021814DA7A31}" srcOrd="0" destOrd="0" presId="urn:microsoft.com/office/officeart/2005/8/layout/hProcess11"/>
    <dgm:cxn modelId="{9BDE8B84-0172-4854-99B1-9C295C9EF425}" type="presOf" srcId="{AE380078-5D71-4363-B665-21F8712F0FB0}" destId="{CA2DEE24-C752-42C2-A0C9-69E5FCB05061}" srcOrd="0" destOrd="0" presId="urn:microsoft.com/office/officeart/2005/8/layout/hProcess11"/>
    <dgm:cxn modelId="{BBD4B671-C6E8-434A-B89F-CC4C60C8FF2B}" srcId="{E24F01FF-CF5C-4B30-B52C-ADA89500696F}" destId="{05AF1641-CC35-43E4-B237-24FAF12677B0}" srcOrd="6" destOrd="0" parTransId="{97669B80-93D5-4837-A262-256ABDF56EE9}" sibTransId="{6476A50D-C62A-4485-B067-7B138B1E8F58}"/>
    <dgm:cxn modelId="{E39B404B-F214-48CA-888E-B95823F75EC9}" srcId="{E24F01FF-CF5C-4B30-B52C-ADA89500696F}" destId="{5A94A1A1-CACC-46BF-B55E-9CB7603E8C9A}" srcOrd="4" destOrd="0" parTransId="{1E03CD7B-9C7A-4144-8299-FB4F75E63994}" sibTransId="{69AAB47E-22EB-4D47-A823-5704AFB48A11}"/>
    <dgm:cxn modelId="{D0A5769F-B65A-4615-8F10-F68CACFD5113}" srcId="{E24F01FF-CF5C-4B30-B52C-ADA89500696F}" destId="{44B1C93B-52C0-466A-B9FA-2F6E40EA4BDD}" srcOrd="0" destOrd="0" parTransId="{6B00F69B-E6E6-4B78-BF05-826AF6B8D374}" sibTransId="{8DE46DE8-AB70-4433-967A-966AB95CA23E}"/>
    <dgm:cxn modelId="{298E76FD-A247-43CD-A017-C13A7F1FAC23}" type="presOf" srcId="{D334A940-7171-4BC3-A482-3C1E1F16E85E}" destId="{35FDD679-FC42-43B7-BBEB-DB18CF346E71}" srcOrd="0" destOrd="0" presId="urn:microsoft.com/office/officeart/2005/8/layout/hProcess11"/>
    <dgm:cxn modelId="{E982D144-6563-4EC1-AB24-63BFB7BE921C}" type="presOf" srcId="{D0528B5D-0F6C-423A-B248-A6DD0E8B3A39}" destId="{30CC088B-1DED-4D48-9879-7C53210EAF55}" srcOrd="0" destOrd="0" presId="urn:microsoft.com/office/officeart/2005/8/layout/hProcess11"/>
    <dgm:cxn modelId="{C4F44388-BDC6-46F1-80A8-1E6DCC8993C5}" srcId="{E24F01FF-CF5C-4B30-B52C-ADA89500696F}" destId="{840C1848-8F97-4274-B680-381EF2F1BDC4}" srcOrd="3" destOrd="0" parTransId="{92DEF1B0-3F74-4487-9DD0-002B64C16FDB}" sibTransId="{1CC95743-1783-441D-87B0-23B7D8E238BD}"/>
    <dgm:cxn modelId="{636F85CC-3F21-4A78-A118-8A55E296383B}" type="presOf" srcId="{5A94A1A1-CACC-46BF-B55E-9CB7603E8C9A}" destId="{C0D50644-668B-483F-8EDE-689DF946D3D2}" srcOrd="0" destOrd="0" presId="urn:microsoft.com/office/officeart/2005/8/layout/hProcess11"/>
    <dgm:cxn modelId="{9B6B1A5A-14A5-47BE-86DE-6373DCC0A8A6}" type="presOf" srcId="{626604A1-3353-4B4A-86B9-49AA971FE95F}" destId="{753A43E0-1095-41AE-815E-2E004BA60FA7}" srcOrd="0" destOrd="0" presId="urn:microsoft.com/office/officeart/2005/8/layout/hProcess11"/>
    <dgm:cxn modelId="{6C17D756-C08B-4E92-9EB4-462A67555CF7}" type="presOf" srcId="{B0C45D61-5C0D-441E-94E9-4FD3D33817ED}" destId="{31983277-A1FF-48F4-BD29-0983A00BB13F}" srcOrd="0" destOrd="0" presId="urn:microsoft.com/office/officeart/2005/8/layout/hProcess11"/>
    <dgm:cxn modelId="{A07DFC25-1991-4CA7-BCC1-159431BFF883}" srcId="{E24F01FF-CF5C-4B30-B52C-ADA89500696F}" destId="{D334A940-7171-4BC3-A482-3C1E1F16E85E}" srcOrd="7" destOrd="0" parTransId="{01973B7F-9801-4345-978B-5095D5A9AB70}" sibTransId="{8B0427D2-260B-4E0D-A9B0-8999591037AC}"/>
    <dgm:cxn modelId="{A7065135-32D7-4672-A7DD-6DE3D4921B95}" srcId="{E24F01FF-CF5C-4B30-B52C-ADA89500696F}" destId="{F7897B43-F30D-41BE-B02F-98B11F5A20E1}" srcOrd="8" destOrd="0" parTransId="{5D84DE73-979E-47F2-9993-AAA05BE8E5D1}" sibTransId="{B9FB776F-3C24-4857-9EE5-F81AAF86B5A6}"/>
    <dgm:cxn modelId="{ECD94E52-67B0-4F6C-9003-8928AFDBCF74}" type="presOf" srcId="{05AF1641-CC35-43E4-B237-24FAF12677B0}" destId="{45EF72B8-0453-4293-9E15-3623AD269E8C}" srcOrd="0" destOrd="0" presId="urn:microsoft.com/office/officeart/2005/8/layout/hProcess11"/>
    <dgm:cxn modelId="{E5DFBF98-362D-4B06-A66B-0B6F765E09A8}" type="presOf" srcId="{840C1848-8F97-4274-B680-381EF2F1BDC4}" destId="{DFECB834-55E4-40B2-A927-859A35C8C82A}" srcOrd="0" destOrd="0" presId="urn:microsoft.com/office/officeart/2005/8/layout/hProcess11"/>
    <dgm:cxn modelId="{C6B2A309-C937-43BC-8075-47386C1C9223}" type="presOf" srcId="{44B1C93B-52C0-466A-B9FA-2F6E40EA4BDD}" destId="{310ED820-4F65-4666-8A47-4DEC956F8738}" srcOrd="0" destOrd="0" presId="urn:microsoft.com/office/officeart/2005/8/layout/hProcess11"/>
    <dgm:cxn modelId="{0D83B439-BEB4-4A96-B40D-F20AAD0AC1D7}" type="presParOf" srcId="{9A8DA25C-C03C-4C75-950A-6335703531CB}" destId="{D2DB2927-8504-4269-92AB-BABA4AD017EA}" srcOrd="0" destOrd="0" presId="urn:microsoft.com/office/officeart/2005/8/layout/hProcess11"/>
    <dgm:cxn modelId="{EB4E9C79-ABAA-4B11-85A4-BF8FE7B8A90C}" type="presParOf" srcId="{9A8DA25C-C03C-4C75-950A-6335703531CB}" destId="{DC9392DD-A309-43A9-A7E2-F44F23A2BC21}" srcOrd="1" destOrd="0" presId="urn:microsoft.com/office/officeart/2005/8/layout/hProcess11"/>
    <dgm:cxn modelId="{617B4A24-2108-4638-98FE-2D09DAD9FDEF}" type="presParOf" srcId="{DC9392DD-A309-43A9-A7E2-F44F23A2BC21}" destId="{26C5DEA6-3F4B-4CA7-9422-5C1488A47B3B}" srcOrd="0" destOrd="0" presId="urn:microsoft.com/office/officeart/2005/8/layout/hProcess11"/>
    <dgm:cxn modelId="{A354CF4C-81BA-4EA0-B0F0-C38C1F8DE50C}" type="presParOf" srcId="{26C5DEA6-3F4B-4CA7-9422-5C1488A47B3B}" destId="{310ED820-4F65-4666-8A47-4DEC956F8738}" srcOrd="0" destOrd="0" presId="urn:microsoft.com/office/officeart/2005/8/layout/hProcess11"/>
    <dgm:cxn modelId="{8A1ED7AF-FF98-4C35-A4BB-DF9ECADD711E}" type="presParOf" srcId="{26C5DEA6-3F4B-4CA7-9422-5C1488A47B3B}" destId="{783FE7D0-3DB2-4492-A9EE-6A36A977D78A}" srcOrd="1" destOrd="0" presId="urn:microsoft.com/office/officeart/2005/8/layout/hProcess11"/>
    <dgm:cxn modelId="{0E37B6B6-3EA7-49D3-BE5E-29B87D3ED1E9}" type="presParOf" srcId="{26C5DEA6-3F4B-4CA7-9422-5C1488A47B3B}" destId="{82AC9C1E-63ED-4DA2-8050-5806E5DD2AE9}" srcOrd="2" destOrd="0" presId="urn:microsoft.com/office/officeart/2005/8/layout/hProcess11"/>
    <dgm:cxn modelId="{F20B0929-1B60-4C3B-BDA3-DF90C5C42373}" type="presParOf" srcId="{DC9392DD-A309-43A9-A7E2-F44F23A2BC21}" destId="{1F6A659A-50F7-420B-A189-E585B187EA3E}" srcOrd="1" destOrd="0" presId="urn:microsoft.com/office/officeart/2005/8/layout/hProcess11"/>
    <dgm:cxn modelId="{2B408BB2-6B04-4671-810E-6372E9B2E814}" type="presParOf" srcId="{DC9392DD-A309-43A9-A7E2-F44F23A2BC21}" destId="{7000C33A-630D-4753-AB28-B03CF89C2823}" srcOrd="2" destOrd="0" presId="urn:microsoft.com/office/officeart/2005/8/layout/hProcess11"/>
    <dgm:cxn modelId="{D2982105-EBFC-4CED-A232-895F5CE424BC}" type="presParOf" srcId="{7000C33A-630D-4753-AB28-B03CF89C2823}" destId="{753A43E0-1095-41AE-815E-2E004BA60FA7}" srcOrd="0" destOrd="0" presId="urn:microsoft.com/office/officeart/2005/8/layout/hProcess11"/>
    <dgm:cxn modelId="{FD93D6E6-A203-41B8-82BC-6F43ECE52223}" type="presParOf" srcId="{7000C33A-630D-4753-AB28-B03CF89C2823}" destId="{522424CE-B460-4E71-A569-BB12F975BF24}" srcOrd="1" destOrd="0" presId="urn:microsoft.com/office/officeart/2005/8/layout/hProcess11"/>
    <dgm:cxn modelId="{8156B6DE-1C77-4342-8288-690F61499045}" type="presParOf" srcId="{7000C33A-630D-4753-AB28-B03CF89C2823}" destId="{002673CA-0E8E-45CC-A7BE-1C263325EB03}" srcOrd="2" destOrd="0" presId="urn:microsoft.com/office/officeart/2005/8/layout/hProcess11"/>
    <dgm:cxn modelId="{F9EDE937-2729-4B54-810B-943F1ABD02A9}" type="presParOf" srcId="{DC9392DD-A309-43A9-A7E2-F44F23A2BC21}" destId="{07FCD498-0E87-47F9-8E7D-2C68082CC6C2}" srcOrd="3" destOrd="0" presId="urn:microsoft.com/office/officeart/2005/8/layout/hProcess11"/>
    <dgm:cxn modelId="{3A9A8B3A-F37D-43B6-8AE6-D54C9726000B}" type="presParOf" srcId="{DC9392DD-A309-43A9-A7E2-F44F23A2BC21}" destId="{59C66C8D-A4DF-4987-A3D9-C9B06751B172}" srcOrd="4" destOrd="0" presId="urn:microsoft.com/office/officeart/2005/8/layout/hProcess11"/>
    <dgm:cxn modelId="{E3035B07-8B4A-4879-B0DF-1E65E84FA6CA}" type="presParOf" srcId="{59C66C8D-A4DF-4987-A3D9-C9B06751B172}" destId="{30CC088B-1DED-4D48-9879-7C53210EAF55}" srcOrd="0" destOrd="0" presId="urn:microsoft.com/office/officeart/2005/8/layout/hProcess11"/>
    <dgm:cxn modelId="{62AF399A-FB6D-4D8F-9886-831D05280BC7}" type="presParOf" srcId="{59C66C8D-A4DF-4987-A3D9-C9B06751B172}" destId="{64E551AA-05A1-427E-94A6-CE1A9E044F33}" srcOrd="1" destOrd="0" presId="urn:microsoft.com/office/officeart/2005/8/layout/hProcess11"/>
    <dgm:cxn modelId="{A171B52C-BF49-4EBC-9666-5C9C797B704D}" type="presParOf" srcId="{59C66C8D-A4DF-4987-A3D9-C9B06751B172}" destId="{5E881481-DEF4-4D2B-B5AF-407BBCADB730}" srcOrd="2" destOrd="0" presId="urn:microsoft.com/office/officeart/2005/8/layout/hProcess11"/>
    <dgm:cxn modelId="{EF8EB72A-819F-4C1E-A750-569335AE47CE}" type="presParOf" srcId="{DC9392DD-A309-43A9-A7E2-F44F23A2BC21}" destId="{A4A8945E-6639-452D-B4E3-C16294519C4F}" srcOrd="5" destOrd="0" presId="urn:microsoft.com/office/officeart/2005/8/layout/hProcess11"/>
    <dgm:cxn modelId="{4355FEF2-2FF9-4B26-B3EC-CAF8CE2BC766}" type="presParOf" srcId="{DC9392DD-A309-43A9-A7E2-F44F23A2BC21}" destId="{2B67BA61-368F-41B8-88E2-5A701C637678}" srcOrd="6" destOrd="0" presId="urn:microsoft.com/office/officeart/2005/8/layout/hProcess11"/>
    <dgm:cxn modelId="{5D6EB309-6F48-4C9B-9692-C1F4A8B14BE3}" type="presParOf" srcId="{2B67BA61-368F-41B8-88E2-5A701C637678}" destId="{DFECB834-55E4-40B2-A927-859A35C8C82A}" srcOrd="0" destOrd="0" presId="urn:microsoft.com/office/officeart/2005/8/layout/hProcess11"/>
    <dgm:cxn modelId="{5D343EC9-56E0-4082-8380-F7E47A3193DE}" type="presParOf" srcId="{2B67BA61-368F-41B8-88E2-5A701C637678}" destId="{1B7DBEAD-08CC-485E-9C22-737E78AFBB4B}" srcOrd="1" destOrd="0" presId="urn:microsoft.com/office/officeart/2005/8/layout/hProcess11"/>
    <dgm:cxn modelId="{8D7B1415-CA38-433B-8E3D-FC05887AD373}" type="presParOf" srcId="{2B67BA61-368F-41B8-88E2-5A701C637678}" destId="{D7EA9DE9-C935-4A1F-B755-0A3BB94528A6}" srcOrd="2" destOrd="0" presId="urn:microsoft.com/office/officeart/2005/8/layout/hProcess11"/>
    <dgm:cxn modelId="{0D9C6C79-BDAD-4440-A5F4-D9C50C5FC7AE}" type="presParOf" srcId="{DC9392DD-A309-43A9-A7E2-F44F23A2BC21}" destId="{D9994B3B-6152-4A97-8D77-DA56ABC7260C}" srcOrd="7" destOrd="0" presId="urn:microsoft.com/office/officeart/2005/8/layout/hProcess11"/>
    <dgm:cxn modelId="{25B7C8FF-D380-4E4E-8A36-21E084479E77}" type="presParOf" srcId="{DC9392DD-A309-43A9-A7E2-F44F23A2BC21}" destId="{55703F9B-28D3-4EB6-AE0A-7B3CF8BD7036}" srcOrd="8" destOrd="0" presId="urn:microsoft.com/office/officeart/2005/8/layout/hProcess11"/>
    <dgm:cxn modelId="{F20CECD3-EBD2-4F9C-A0B8-CBC3F75C1828}" type="presParOf" srcId="{55703F9B-28D3-4EB6-AE0A-7B3CF8BD7036}" destId="{C0D50644-668B-483F-8EDE-689DF946D3D2}" srcOrd="0" destOrd="0" presId="urn:microsoft.com/office/officeart/2005/8/layout/hProcess11"/>
    <dgm:cxn modelId="{3C6C6794-FBE0-4C69-BF09-1E4F1C564682}" type="presParOf" srcId="{55703F9B-28D3-4EB6-AE0A-7B3CF8BD7036}" destId="{9D1364BC-3B2E-4088-8655-FD84615A3B55}" srcOrd="1" destOrd="0" presId="urn:microsoft.com/office/officeart/2005/8/layout/hProcess11"/>
    <dgm:cxn modelId="{0EA86DC7-9E22-4769-A472-0FE81E768F3B}" type="presParOf" srcId="{55703F9B-28D3-4EB6-AE0A-7B3CF8BD7036}" destId="{7579BD06-52C8-4D26-94A5-8EB7AA2D535B}" srcOrd="2" destOrd="0" presId="urn:microsoft.com/office/officeart/2005/8/layout/hProcess11"/>
    <dgm:cxn modelId="{AC741DE8-A81D-4057-A7B0-0A410A0EBAA8}" type="presParOf" srcId="{DC9392DD-A309-43A9-A7E2-F44F23A2BC21}" destId="{D42DFF4D-119F-44D5-A6DB-715E19338D96}" srcOrd="9" destOrd="0" presId="urn:microsoft.com/office/officeart/2005/8/layout/hProcess11"/>
    <dgm:cxn modelId="{B430E7F0-D271-4932-B24C-F27AA5C8BEE9}" type="presParOf" srcId="{DC9392DD-A309-43A9-A7E2-F44F23A2BC21}" destId="{917D54BA-872A-4B5A-8274-803E98FD7335}" srcOrd="10" destOrd="0" presId="urn:microsoft.com/office/officeart/2005/8/layout/hProcess11"/>
    <dgm:cxn modelId="{B1C615F9-4917-433F-921E-84435C82CC3D}" type="presParOf" srcId="{917D54BA-872A-4B5A-8274-803E98FD7335}" destId="{31983277-A1FF-48F4-BD29-0983A00BB13F}" srcOrd="0" destOrd="0" presId="urn:microsoft.com/office/officeart/2005/8/layout/hProcess11"/>
    <dgm:cxn modelId="{639521A6-6B27-4667-A542-5EA23371FA0D}" type="presParOf" srcId="{917D54BA-872A-4B5A-8274-803E98FD7335}" destId="{C7AEEE7E-6282-4C6B-80E8-613CA4E0B64B}" srcOrd="1" destOrd="0" presId="urn:microsoft.com/office/officeart/2005/8/layout/hProcess11"/>
    <dgm:cxn modelId="{ACC66165-1B51-4BCF-BF65-141DA8EDA7F9}" type="presParOf" srcId="{917D54BA-872A-4B5A-8274-803E98FD7335}" destId="{1A273618-8CD4-4A64-A849-F335879D7EA3}" srcOrd="2" destOrd="0" presId="urn:microsoft.com/office/officeart/2005/8/layout/hProcess11"/>
    <dgm:cxn modelId="{E6BBA328-25EF-49DA-9A5B-77562C656483}" type="presParOf" srcId="{DC9392DD-A309-43A9-A7E2-F44F23A2BC21}" destId="{6BA70822-9F54-42CD-8B20-5E222DEBBC6E}" srcOrd="11" destOrd="0" presId="urn:microsoft.com/office/officeart/2005/8/layout/hProcess11"/>
    <dgm:cxn modelId="{66D506CE-2DB8-4B1B-9B8E-BA2501A5E27E}" type="presParOf" srcId="{DC9392DD-A309-43A9-A7E2-F44F23A2BC21}" destId="{4BD83BB4-D068-4F3E-A705-4E126B220C77}" srcOrd="12" destOrd="0" presId="urn:microsoft.com/office/officeart/2005/8/layout/hProcess11"/>
    <dgm:cxn modelId="{DA613633-66E2-4083-934A-89A4D11FE429}" type="presParOf" srcId="{4BD83BB4-D068-4F3E-A705-4E126B220C77}" destId="{45EF72B8-0453-4293-9E15-3623AD269E8C}" srcOrd="0" destOrd="0" presId="urn:microsoft.com/office/officeart/2005/8/layout/hProcess11"/>
    <dgm:cxn modelId="{0596673A-BFA3-417B-BDF0-9927459F2F4A}" type="presParOf" srcId="{4BD83BB4-D068-4F3E-A705-4E126B220C77}" destId="{4F4254E2-82E7-4797-A6EE-EA38714207F6}" srcOrd="1" destOrd="0" presId="urn:microsoft.com/office/officeart/2005/8/layout/hProcess11"/>
    <dgm:cxn modelId="{44F0DFEC-AF06-4768-B16E-3B53CCBB3C62}" type="presParOf" srcId="{4BD83BB4-D068-4F3E-A705-4E126B220C77}" destId="{0AC3D48F-F481-4704-915F-AC5A2CC1A8C5}" srcOrd="2" destOrd="0" presId="urn:microsoft.com/office/officeart/2005/8/layout/hProcess11"/>
    <dgm:cxn modelId="{A1E1E025-71DE-4B56-9467-9EDB9EF522D4}" type="presParOf" srcId="{DC9392DD-A309-43A9-A7E2-F44F23A2BC21}" destId="{D75DB3C7-E4B5-449D-94DC-C2A3FF3241A6}" srcOrd="13" destOrd="0" presId="urn:microsoft.com/office/officeart/2005/8/layout/hProcess11"/>
    <dgm:cxn modelId="{C795B01A-15BF-431B-AD2A-929F69D6E948}" type="presParOf" srcId="{DC9392DD-A309-43A9-A7E2-F44F23A2BC21}" destId="{323D30FB-B3F8-4EBA-8511-7F0F64E61773}" srcOrd="14" destOrd="0" presId="urn:microsoft.com/office/officeart/2005/8/layout/hProcess11"/>
    <dgm:cxn modelId="{E4C975F2-1B62-454A-ACA7-C5F3AE0BAAE2}" type="presParOf" srcId="{323D30FB-B3F8-4EBA-8511-7F0F64E61773}" destId="{35FDD679-FC42-43B7-BBEB-DB18CF346E71}" srcOrd="0" destOrd="0" presId="urn:microsoft.com/office/officeart/2005/8/layout/hProcess11"/>
    <dgm:cxn modelId="{9121A451-F395-4C1C-9EBA-6D754E86778D}" type="presParOf" srcId="{323D30FB-B3F8-4EBA-8511-7F0F64E61773}" destId="{133859A2-1B2C-4651-910D-8169883B3C51}" srcOrd="1" destOrd="0" presId="urn:microsoft.com/office/officeart/2005/8/layout/hProcess11"/>
    <dgm:cxn modelId="{530783FC-B19C-411D-B2A8-89628686ABAC}" type="presParOf" srcId="{323D30FB-B3F8-4EBA-8511-7F0F64E61773}" destId="{F6C0442D-D2A2-43EF-83DA-ACC6EB461B2B}" srcOrd="2" destOrd="0" presId="urn:microsoft.com/office/officeart/2005/8/layout/hProcess11"/>
    <dgm:cxn modelId="{89F2064E-B478-49B5-A90A-9DC50EBE8B32}" type="presParOf" srcId="{DC9392DD-A309-43A9-A7E2-F44F23A2BC21}" destId="{DB424CE2-59E2-4F2A-93F1-B70D801A8F06}" srcOrd="15" destOrd="0" presId="urn:microsoft.com/office/officeart/2005/8/layout/hProcess11"/>
    <dgm:cxn modelId="{D573D5DA-98CF-43B8-878E-2BC69D3CD58A}" type="presParOf" srcId="{DC9392DD-A309-43A9-A7E2-F44F23A2BC21}" destId="{7BC69E41-9618-4EE7-9C35-D9E1D940D9AC}" srcOrd="16" destOrd="0" presId="urn:microsoft.com/office/officeart/2005/8/layout/hProcess11"/>
    <dgm:cxn modelId="{94ACE77D-A511-48B4-901C-1BCD44435061}" type="presParOf" srcId="{7BC69E41-9618-4EE7-9C35-D9E1D940D9AC}" destId="{F4F6A26B-01AF-4273-8E67-021814DA7A31}" srcOrd="0" destOrd="0" presId="urn:microsoft.com/office/officeart/2005/8/layout/hProcess11"/>
    <dgm:cxn modelId="{26F5D11A-9A1A-472E-846A-517F5491A782}" type="presParOf" srcId="{7BC69E41-9618-4EE7-9C35-D9E1D940D9AC}" destId="{D254B401-C793-4FD8-9C05-67F1E736DCCF}" srcOrd="1" destOrd="0" presId="urn:microsoft.com/office/officeart/2005/8/layout/hProcess11"/>
    <dgm:cxn modelId="{2E13D29A-1C3B-41F1-B821-80D7D3EEFE87}" type="presParOf" srcId="{7BC69E41-9618-4EE7-9C35-D9E1D940D9AC}" destId="{5C89C36F-3545-4816-BE5E-E9AC00CB1BD6}" srcOrd="2" destOrd="0" presId="urn:microsoft.com/office/officeart/2005/8/layout/hProcess11"/>
    <dgm:cxn modelId="{7712FDF0-D7F4-468D-B61D-ABDB6D0CCC09}" type="presParOf" srcId="{DC9392DD-A309-43A9-A7E2-F44F23A2BC21}" destId="{F5A2951B-C623-4D22-B245-BF062E2422E6}" srcOrd="17" destOrd="0" presId="urn:microsoft.com/office/officeart/2005/8/layout/hProcess11"/>
    <dgm:cxn modelId="{4594D822-673D-4B3A-8921-0130430BD6FD}" type="presParOf" srcId="{DC9392DD-A309-43A9-A7E2-F44F23A2BC21}" destId="{28503D97-5824-443D-9E97-6A75C8B17486}" srcOrd="18" destOrd="0" presId="urn:microsoft.com/office/officeart/2005/8/layout/hProcess11"/>
    <dgm:cxn modelId="{894B9538-C050-4B43-9117-4A946E249E7F}" type="presParOf" srcId="{28503D97-5824-443D-9E97-6A75C8B17486}" destId="{CA2DEE24-C752-42C2-A0C9-69E5FCB05061}" srcOrd="0" destOrd="0" presId="urn:microsoft.com/office/officeart/2005/8/layout/hProcess11"/>
    <dgm:cxn modelId="{C7D1B147-05AA-4F79-9CD8-31BD91592896}" type="presParOf" srcId="{28503D97-5824-443D-9E97-6A75C8B17486}" destId="{B7E78949-D027-48D9-9D51-5415A20DDEB0}" srcOrd="1" destOrd="0" presId="urn:microsoft.com/office/officeart/2005/8/layout/hProcess11"/>
    <dgm:cxn modelId="{860EC634-A5D1-4E65-971D-B6B2795A025A}" type="presParOf" srcId="{28503D97-5824-443D-9E97-6A75C8B17486}" destId="{D39F7FEE-B412-4317-9C73-18CC2FDC056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4F01FF-CF5C-4B30-B52C-ADA89500696F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</dgm:pt>
    <dgm:pt modelId="{44B1C93B-52C0-466A-B9FA-2F6E40EA4B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1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6B00F69B-E6E6-4B78-BF05-826AF6B8D374}" type="parTrans" cxnId="{D0A5769F-B65A-4615-8F10-F68CACFD511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DE46DE8-AB70-4433-967A-966AB95CA23E}" type="sibTrans" cxnId="{D0A5769F-B65A-4615-8F10-F68CACFD511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0528B5D-0F6C-423A-B248-A6DD0E8B3A3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3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B29B150B-C10C-414B-86B3-BF3580B3344E}" type="parTrans" cxnId="{7C2DF930-9DD0-459C-86B7-7E321ED2CF9A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432AB29-072B-4720-9E10-86E6E31D19F7}" type="sibTrans" cxnId="{7C2DF930-9DD0-459C-86B7-7E321ED2CF9A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40C1848-8F97-4274-B680-381EF2F1BDC4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4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92DEF1B0-3F74-4487-9DD0-002B64C16FDB}" type="parTrans" cxnId="{C4F44388-BDC6-46F1-80A8-1E6DCC8993C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1CC95743-1783-441D-87B0-23B7D8E238BD}" type="sibTrans" cxnId="{C4F44388-BDC6-46F1-80A8-1E6DCC8993C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5A94A1A1-CACC-46BF-B55E-9CB7603E8C9A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5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1E03CD7B-9C7A-4144-8299-FB4F75E63994}" type="parTrans" cxnId="{E39B404B-F214-48CA-888E-B95823F75EC9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9AAB47E-22EB-4D47-A823-5704AFB48A11}" type="sibTrans" cxnId="{E39B404B-F214-48CA-888E-B95823F75EC9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B0C45D61-5C0D-441E-94E9-4FD3D33817E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6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5A55F378-8C11-404B-B04C-44BA97285721}" type="parTrans" cxnId="{000BD5F9-0DDE-4BE0-A9C8-D705F5C61C90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748AFFE5-65F9-4143-93D8-B90CFFDFCE9F}" type="sibTrans" cxnId="{000BD5F9-0DDE-4BE0-A9C8-D705F5C61C90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05AF1641-CC35-43E4-B237-24FAF12677B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7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97669B80-93D5-4837-A262-256ABDF56EE9}" type="parTrans" cxnId="{BBD4B671-C6E8-434A-B89F-CC4C60C8FF2B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476A50D-C62A-4485-B067-7B138B1E8F58}" type="sibTrans" cxnId="{BBD4B671-C6E8-434A-B89F-CC4C60C8FF2B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334A940-7171-4BC3-A482-3C1E1F16E85E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8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01973B7F-9801-4345-978B-5095D5A9AB70}" type="parTrans" cxnId="{A07DFC25-1991-4CA7-BCC1-159431BFF88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B0427D2-260B-4E0D-A9B0-8999591037AC}" type="sibTrans" cxnId="{A07DFC25-1991-4CA7-BCC1-159431BFF88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F7897B43-F30D-41BE-B02F-98B11F5A20E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9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5D84DE73-979E-47F2-9993-AAA05BE8E5D1}" type="parTrans" cxnId="{A7065135-32D7-4672-A7DD-6DE3D4921B9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B9FB776F-3C24-4857-9EE5-F81AAF86B5A6}" type="sibTrans" cxnId="{A7065135-32D7-4672-A7DD-6DE3D4921B9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AE380078-5D71-4363-B665-21F8712F0FB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10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389847E8-E9C3-468E-9E7C-BEA29924B01A}" type="parTrans" cxnId="{3DA8BB5F-31FC-4014-836C-B8020BF87FC6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66CDD08-756E-453A-9E37-6B7A8CC7B802}" type="sibTrans" cxnId="{3DA8BB5F-31FC-4014-836C-B8020BF87FC6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26604A1-3353-4B4A-86B9-49AA971FE95F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2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F4AB1A43-A7AC-4557-AB07-9654FDE4EB27}" type="parTrans" cxnId="{066F9F95-A05A-4833-A891-AA0C88F28CBC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103D8651-9EF2-4238-ACDC-4FB7ACD06648}" type="sibTrans" cxnId="{066F9F95-A05A-4833-A891-AA0C88F28CBC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9A8DA25C-C03C-4C75-950A-6335703531CB}" type="pres">
      <dgm:prSet presAssocID="{E24F01FF-CF5C-4B30-B52C-ADA89500696F}" presName="Name0" presStyleCnt="0">
        <dgm:presLayoutVars>
          <dgm:dir/>
          <dgm:resizeHandles val="exact"/>
        </dgm:presLayoutVars>
      </dgm:prSet>
      <dgm:spPr/>
    </dgm:pt>
    <dgm:pt modelId="{D2DB2927-8504-4269-92AB-BABA4AD017EA}" type="pres">
      <dgm:prSet presAssocID="{E24F01FF-CF5C-4B30-B52C-ADA89500696F}" presName="arrow" presStyleLbl="bgShp" presStyleIdx="0" presStyleCnt="1" custLinFactY="-100000" custLinFactNeighborX="-1913" custLinFactNeighborY="-133041"/>
      <dgm:spPr/>
    </dgm:pt>
    <dgm:pt modelId="{DC9392DD-A309-43A9-A7E2-F44F23A2BC21}" type="pres">
      <dgm:prSet presAssocID="{E24F01FF-CF5C-4B30-B52C-ADA89500696F}" presName="points" presStyleCnt="0"/>
      <dgm:spPr/>
    </dgm:pt>
    <dgm:pt modelId="{26C5DEA6-3F4B-4CA7-9422-5C1488A47B3B}" type="pres">
      <dgm:prSet presAssocID="{44B1C93B-52C0-466A-B9FA-2F6E40EA4BDD}" presName="compositeA" presStyleCnt="0"/>
      <dgm:spPr/>
    </dgm:pt>
    <dgm:pt modelId="{310ED820-4F65-4666-8A47-4DEC956F8738}" type="pres">
      <dgm:prSet presAssocID="{44B1C93B-52C0-466A-B9FA-2F6E40EA4BDD}" presName="textA" presStyleLbl="revTx" presStyleIdx="0" presStyleCnt="10" custScaleX="116601" custScaleY="133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FE7D0-3DB2-4492-A9EE-6A36A977D78A}" type="pres">
      <dgm:prSet presAssocID="{44B1C93B-52C0-466A-B9FA-2F6E40EA4BDD}" presName="circleA" presStyleLbl="node1" presStyleIdx="0" presStyleCnt="10"/>
      <dgm:spPr/>
    </dgm:pt>
    <dgm:pt modelId="{82AC9C1E-63ED-4DA2-8050-5806E5DD2AE9}" type="pres">
      <dgm:prSet presAssocID="{44B1C93B-52C0-466A-B9FA-2F6E40EA4BDD}" presName="spaceA" presStyleCnt="0"/>
      <dgm:spPr/>
    </dgm:pt>
    <dgm:pt modelId="{1F6A659A-50F7-420B-A189-E585B187EA3E}" type="pres">
      <dgm:prSet presAssocID="{8DE46DE8-AB70-4433-967A-966AB95CA23E}" presName="space" presStyleCnt="0"/>
      <dgm:spPr/>
    </dgm:pt>
    <dgm:pt modelId="{7000C33A-630D-4753-AB28-B03CF89C2823}" type="pres">
      <dgm:prSet presAssocID="{626604A1-3353-4B4A-86B9-49AA971FE95F}" presName="compositeB" presStyleCnt="0"/>
      <dgm:spPr/>
    </dgm:pt>
    <dgm:pt modelId="{753A43E0-1095-41AE-815E-2E004BA60FA7}" type="pres">
      <dgm:prSet presAssocID="{626604A1-3353-4B4A-86B9-49AA971FE95F}" presName="textB" presStyleLbl="revTx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424CE-B460-4E71-A569-BB12F975BF24}" type="pres">
      <dgm:prSet presAssocID="{626604A1-3353-4B4A-86B9-49AA971FE95F}" presName="circleB" presStyleLbl="node1" presStyleIdx="1" presStyleCnt="10"/>
      <dgm:spPr/>
    </dgm:pt>
    <dgm:pt modelId="{002673CA-0E8E-45CC-A7BE-1C263325EB03}" type="pres">
      <dgm:prSet presAssocID="{626604A1-3353-4B4A-86B9-49AA971FE95F}" presName="spaceB" presStyleCnt="0"/>
      <dgm:spPr/>
    </dgm:pt>
    <dgm:pt modelId="{07FCD498-0E87-47F9-8E7D-2C68082CC6C2}" type="pres">
      <dgm:prSet presAssocID="{103D8651-9EF2-4238-ACDC-4FB7ACD06648}" presName="space" presStyleCnt="0"/>
      <dgm:spPr/>
    </dgm:pt>
    <dgm:pt modelId="{59C66C8D-A4DF-4987-A3D9-C9B06751B172}" type="pres">
      <dgm:prSet presAssocID="{D0528B5D-0F6C-423A-B248-A6DD0E8B3A39}" presName="compositeA" presStyleCnt="0"/>
      <dgm:spPr/>
    </dgm:pt>
    <dgm:pt modelId="{30CC088B-1DED-4D48-9879-7C53210EAF55}" type="pres">
      <dgm:prSet presAssocID="{D0528B5D-0F6C-423A-B248-A6DD0E8B3A39}" presName="textA" presStyleLbl="revTx" presStyleIdx="2" presStyleCnt="10" custLinFactNeighborX="-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551AA-05A1-427E-94A6-CE1A9E044F33}" type="pres">
      <dgm:prSet presAssocID="{D0528B5D-0F6C-423A-B248-A6DD0E8B3A39}" presName="circleA" presStyleLbl="node1" presStyleIdx="2" presStyleCnt="10"/>
      <dgm:spPr/>
    </dgm:pt>
    <dgm:pt modelId="{5E881481-DEF4-4D2B-B5AF-407BBCADB730}" type="pres">
      <dgm:prSet presAssocID="{D0528B5D-0F6C-423A-B248-A6DD0E8B3A39}" presName="spaceA" presStyleCnt="0"/>
      <dgm:spPr/>
    </dgm:pt>
    <dgm:pt modelId="{A4A8945E-6639-452D-B4E3-C16294519C4F}" type="pres">
      <dgm:prSet presAssocID="{D432AB29-072B-4720-9E10-86E6E31D19F7}" presName="space" presStyleCnt="0"/>
      <dgm:spPr/>
    </dgm:pt>
    <dgm:pt modelId="{2B67BA61-368F-41B8-88E2-5A701C637678}" type="pres">
      <dgm:prSet presAssocID="{840C1848-8F97-4274-B680-381EF2F1BDC4}" presName="compositeB" presStyleCnt="0"/>
      <dgm:spPr/>
    </dgm:pt>
    <dgm:pt modelId="{DFECB834-55E4-40B2-A927-859A35C8C82A}" type="pres">
      <dgm:prSet presAssocID="{840C1848-8F97-4274-B680-381EF2F1BDC4}" presName="textB" presStyleLbl="revTx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BEAD-08CC-485E-9C22-737E78AFBB4B}" type="pres">
      <dgm:prSet presAssocID="{840C1848-8F97-4274-B680-381EF2F1BDC4}" presName="circleB" presStyleLbl="node1" presStyleIdx="3" presStyleCnt="10"/>
      <dgm:spPr/>
    </dgm:pt>
    <dgm:pt modelId="{D7EA9DE9-C935-4A1F-B755-0A3BB94528A6}" type="pres">
      <dgm:prSet presAssocID="{840C1848-8F97-4274-B680-381EF2F1BDC4}" presName="spaceB" presStyleCnt="0"/>
      <dgm:spPr/>
    </dgm:pt>
    <dgm:pt modelId="{D9994B3B-6152-4A97-8D77-DA56ABC7260C}" type="pres">
      <dgm:prSet presAssocID="{1CC95743-1783-441D-87B0-23B7D8E238BD}" presName="space" presStyleCnt="0"/>
      <dgm:spPr/>
    </dgm:pt>
    <dgm:pt modelId="{55703F9B-28D3-4EB6-AE0A-7B3CF8BD7036}" type="pres">
      <dgm:prSet presAssocID="{5A94A1A1-CACC-46BF-B55E-9CB7603E8C9A}" presName="compositeA" presStyleCnt="0"/>
      <dgm:spPr/>
    </dgm:pt>
    <dgm:pt modelId="{C0D50644-668B-483F-8EDE-689DF946D3D2}" type="pres">
      <dgm:prSet presAssocID="{5A94A1A1-CACC-46BF-B55E-9CB7603E8C9A}" presName="textA" presStyleLbl="revTx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364BC-3B2E-4088-8655-FD84615A3B55}" type="pres">
      <dgm:prSet presAssocID="{5A94A1A1-CACC-46BF-B55E-9CB7603E8C9A}" presName="circleA" presStyleLbl="node1" presStyleIdx="4" presStyleCnt="10"/>
      <dgm:spPr/>
    </dgm:pt>
    <dgm:pt modelId="{7579BD06-52C8-4D26-94A5-8EB7AA2D535B}" type="pres">
      <dgm:prSet presAssocID="{5A94A1A1-CACC-46BF-B55E-9CB7603E8C9A}" presName="spaceA" presStyleCnt="0"/>
      <dgm:spPr/>
    </dgm:pt>
    <dgm:pt modelId="{D42DFF4D-119F-44D5-A6DB-715E19338D96}" type="pres">
      <dgm:prSet presAssocID="{69AAB47E-22EB-4D47-A823-5704AFB48A11}" presName="space" presStyleCnt="0"/>
      <dgm:spPr/>
    </dgm:pt>
    <dgm:pt modelId="{917D54BA-872A-4B5A-8274-803E98FD7335}" type="pres">
      <dgm:prSet presAssocID="{B0C45D61-5C0D-441E-94E9-4FD3D33817ED}" presName="compositeB" presStyleCnt="0"/>
      <dgm:spPr/>
    </dgm:pt>
    <dgm:pt modelId="{31983277-A1FF-48F4-BD29-0983A00BB13F}" type="pres">
      <dgm:prSet presAssocID="{B0C45D61-5C0D-441E-94E9-4FD3D33817ED}" presName="textB" presStyleLbl="revTx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EEE7E-6282-4C6B-80E8-613CA4E0B64B}" type="pres">
      <dgm:prSet presAssocID="{B0C45D61-5C0D-441E-94E9-4FD3D33817ED}" presName="circleB" presStyleLbl="node1" presStyleIdx="5" presStyleCnt="10"/>
      <dgm:spPr/>
    </dgm:pt>
    <dgm:pt modelId="{1A273618-8CD4-4A64-A849-F335879D7EA3}" type="pres">
      <dgm:prSet presAssocID="{B0C45D61-5C0D-441E-94E9-4FD3D33817ED}" presName="spaceB" presStyleCnt="0"/>
      <dgm:spPr/>
    </dgm:pt>
    <dgm:pt modelId="{6BA70822-9F54-42CD-8B20-5E222DEBBC6E}" type="pres">
      <dgm:prSet presAssocID="{748AFFE5-65F9-4143-93D8-B90CFFDFCE9F}" presName="space" presStyleCnt="0"/>
      <dgm:spPr/>
    </dgm:pt>
    <dgm:pt modelId="{4BD83BB4-D068-4F3E-A705-4E126B220C77}" type="pres">
      <dgm:prSet presAssocID="{05AF1641-CC35-43E4-B237-24FAF12677B0}" presName="compositeA" presStyleCnt="0"/>
      <dgm:spPr/>
    </dgm:pt>
    <dgm:pt modelId="{45EF72B8-0453-4293-9E15-3623AD269E8C}" type="pres">
      <dgm:prSet presAssocID="{05AF1641-CC35-43E4-B237-24FAF12677B0}" presName="textA" presStyleLbl="revTx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254E2-82E7-4797-A6EE-EA38714207F6}" type="pres">
      <dgm:prSet presAssocID="{05AF1641-CC35-43E4-B237-24FAF12677B0}" presName="circleA" presStyleLbl="node1" presStyleIdx="6" presStyleCnt="10"/>
      <dgm:spPr/>
    </dgm:pt>
    <dgm:pt modelId="{0AC3D48F-F481-4704-915F-AC5A2CC1A8C5}" type="pres">
      <dgm:prSet presAssocID="{05AF1641-CC35-43E4-B237-24FAF12677B0}" presName="spaceA" presStyleCnt="0"/>
      <dgm:spPr/>
    </dgm:pt>
    <dgm:pt modelId="{D75DB3C7-E4B5-449D-94DC-C2A3FF3241A6}" type="pres">
      <dgm:prSet presAssocID="{6476A50D-C62A-4485-B067-7B138B1E8F58}" presName="space" presStyleCnt="0"/>
      <dgm:spPr/>
    </dgm:pt>
    <dgm:pt modelId="{323D30FB-B3F8-4EBA-8511-7F0F64E61773}" type="pres">
      <dgm:prSet presAssocID="{D334A940-7171-4BC3-A482-3C1E1F16E85E}" presName="compositeB" presStyleCnt="0"/>
      <dgm:spPr/>
    </dgm:pt>
    <dgm:pt modelId="{35FDD679-FC42-43B7-BBEB-DB18CF346E71}" type="pres">
      <dgm:prSet presAssocID="{D334A940-7171-4BC3-A482-3C1E1F16E85E}" presName="textB" presStyleLbl="revTx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859A2-1B2C-4651-910D-8169883B3C51}" type="pres">
      <dgm:prSet presAssocID="{D334A940-7171-4BC3-A482-3C1E1F16E85E}" presName="circleB" presStyleLbl="node1" presStyleIdx="7" presStyleCnt="10"/>
      <dgm:spPr/>
    </dgm:pt>
    <dgm:pt modelId="{F6C0442D-D2A2-43EF-83DA-ACC6EB461B2B}" type="pres">
      <dgm:prSet presAssocID="{D334A940-7171-4BC3-A482-3C1E1F16E85E}" presName="spaceB" presStyleCnt="0"/>
      <dgm:spPr/>
    </dgm:pt>
    <dgm:pt modelId="{DB424CE2-59E2-4F2A-93F1-B70D801A8F06}" type="pres">
      <dgm:prSet presAssocID="{8B0427D2-260B-4E0D-A9B0-8999591037AC}" presName="space" presStyleCnt="0"/>
      <dgm:spPr/>
    </dgm:pt>
    <dgm:pt modelId="{7BC69E41-9618-4EE7-9C35-D9E1D940D9AC}" type="pres">
      <dgm:prSet presAssocID="{F7897B43-F30D-41BE-B02F-98B11F5A20E1}" presName="compositeA" presStyleCnt="0"/>
      <dgm:spPr/>
    </dgm:pt>
    <dgm:pt modelId="{F4F6A26B-01AF-4273-8E67-021814DA7A31}" type="pres">
      <dgm:prSet presAssocID="{F7897B43-F30D-41BE-B02F-98B11F5A20E1}" presName="textA" presStyleLbl="revTx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4B401-C793-4FD8-9C05-67F1E736DCCF}" type="pres">
      <dgm:prSet presAssocID="{F7897B43-F30D-41BE-B02F-98B11F5A20E1}" presName="circleA" presStyleLbl="node1" presStyleIdx="8" presStyleCnt="10"/>
      <dgm:spPr/>
    </dgm:pt>
    <dgm:pt modelId="{5C89C36F-3545-4816-BE5E-E9AC00CB1BD6}" type="pres">
      <dgm:prSet presAssocID="{F7897B43-F30D-41BE-B02F-98B11F5A20E1}" presName="spaceA" presStyleCnt="0"/>
      <dgm:spPr/>
    </dgm:pt>
    <dgm:pt modelId="{F5A2951B-C623-4D22-B245-BF062E2422E6}" type="pres">
      <dgm:prSet presAssocID="{B9FB776F-3C24-4857-9EE5-F81AAF86B5A6}" presName="space" presStyleCnt="0"/>
      <dgm:spPr/>
    </dgm:pt>
    <dgm:pt modelId="{28503D97-5824-443D-9E97-6A75C8B17486}" type="pres">
      <dgm:prSet presAssocID="{AE380078-5D71-4363-B665-21F8712F0FB0}" presName="compositeB" presStyleCnt="0"/>
      <dgm:spPr/>
    </dgm:pt>
    <dgm:pt modelId="{CA2DEE24-C752-42C2-A0C9-69E5FCB05061}" type="pres">
      <dgm:prSet presAssocID="{AE380078-5D71-4363-B665-21F8712F0FB0}" presName="textB" presStyleLbl="revTx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78949-D027-48D9-9D51-5415A20DDEB0}" type="pres">
      <dgm:prSet presAssocID="{AE380078-5D71-4363-B665-21F8712F0FB0}" presName="circleB" presStyleLbl="node1" presStyleIdx="9" presStyleCnt="10"/>
      <dgm:spPr/>
    </dgm:pt>
    <dgm:pt modelId="{D39F7FEE-B412-4317-9C73-18CC2FDC056C}" type="pres">
      <dgm:prSet presAssocID="{AE380078-5D71-4363-B665-21F8712F0FB0}" presName="spaceB" presStyleCnt="0"/>
      <dgm:spPr/>
    </dgm:pt>
  </dgm:ptLst>
  <dgm:cxnLst>
    <dgm:cxn modelId="{3DA8BB5F-31FC-4014-836C-B8020BF87FC6}" srcId="{E24F01FF-CF5C-4B30-B52C-ADA89500696F}" destId="{AE380078-5D71-4363-B665-21F8712F0FB0}" srcOrd="9" destOrd="0" parTransId="{389847E8-E9C3-468E-9E7C-BEA29924B01A}" sibTransId="{866CDD08-756E-453A-9E37-6B7A8CC7B802}"/>
    <dgm:cxn modelId="{7C2DF930-9DD0-459C-86B7-7E321ED2CF9A}" srcId="{E24F01FF-CF5C-4B30-B52C-ADA89500696F}" destId="{D0528B5D-0F6C-423A-B248-A6DD0E8B3A39}" srcOrd="2" destOrd="0" parTransId="{B29B150B-C10C-414B-86B3-BF3580B3344E}" sibTransId="{D432AB29-072B-4720-9E10-86E6E31D19F7}"/>
    <dgm:cxn modelId="{4E52667B-FF40-45BC-A39E-B9BDA07DA77B}" type="presOf" srcId="{B0C45D61-5C0D-441E-94E9-4FD3D33817ED}" destId="{31983277-A1FF-48F4-BD29-0983A00BB13F}" srcOrd="0" destOrd="0" presId="urn:microsoft.com/office/officeart/2005/8/layout/hProcess11"/>
    <dgm:cxn modelId="{E0FB4ADC-B366-436F-ADBC-4315CE5E4AB0}" type="presOf" srcId="{05AF1641-CC35-43E4-B237-24FAF12677B0}" destId="{45EF72B8-0453-4293-9E15-3623AD269E8C}" srcOrd="0" destOrd="0" presId="urn:microsoft.com/office/officeart/2005/8/layout/hProcess11"/>
    <dgm:cxn modelId="{066F9F95-A05A-4833-A891-AA0C88F28CBC}" srcId="{E24F01FF-CF5C-4B30-B52C-ADA89500696F}" destId="{626604A1-3353-4B4A-86B9-49AA971FE95F}" srcOrd="1" destOrd="0" parTransId="{F4AB1A43-A7AC-4557-AB07-9654FDE4EB27}" sibTransId="{103D8651-9EF2-4238-ACDC-4FB7ACD06648}"/>
    <dgm:cxn modelId="{000BD5F9-0DDE-4BE0-A9C8-D705F5C61C90}" srcId="{E24F01FF-CF5C-4B30-B52C-ADA89500696F}" destId="{B0C45D61-5C0D-441E-94E9-4FD3D33817ED}" srcOrd="5" destOrd="0" parTransId="{5A55F378-8C11-404B-B04C-44BA97285721}" sibTransId="{748AFFE5-65F9-4143-93D8-B90CFFDFCE9F}"/>
    <dgm:cxn modelId="{1F4EBD9C-B64F-4C82-A94F-5A3C92FF53C1}" type="presOf" srcId="{5A94A1A1-CACC-46BF-B55E-9CB7603E8C9A}" destId="{C0D50644-668B-483F-8EDE-689DF946D3D2}" srcOrd="0" destOrd="0" presId="urn:microsoft.com/office/officeart/2005/8/layout/hProcess11"/>
    <dgm:cxn modelId="{C1DC09A3-8D9E-488C-8942-A40950E4836B}" type="presOf" srcId="{44B1C93B-52C0-466A-B9FA-2F6E40EA4BDD}" destId="{310ED820-4F65-4666-8A47-4DEC956F8738}" srcOrd="0" destOrd="0" presId="urn:microsoft.com/office/officeart/2005/8/layout/hProcess11"/>
    <dgm:cxn modelId="{93102D9B-7536-469A-885D-51D5BDEBB659}" type="presOf" srcId="{F7897B43-F30D-41BE-B02F-98B11F5A20E1}" destId="{F4F6A26B-01AF-4273-8E67-021814DA7A31}" srcOrd="0" destOrd="0" presId="urn:microsoft.com/office/officeart/2005/8/layout/hProcess11"/>
    <dgm:cxn modelId="{BBD4B671-C6E8-434A-B89F-CC4C60C8FF2B}" srcId="{E24F01FF-CF5C-4B30-B52C-ADA89500696F}" destId="{05AF1641-CC35-43E4-B237-24FAF12677B0}" srcOrd="6" destOrd="0" parTransId="{97669B80-93D5-4837-A262-256ABDF56EE9}" sibTransId="{6476A50D-C62A-4485-B067-7B138B1E8F58}"/>
    <dgm:cxn modelId="{6F891641-152E-4454-9193-0BDFFF1E7878}" type="presOf" srcId="{840C1848-8F97-4274-B680-381EF2F1BDC4}" destId="{DFECB834-55E4-40B2-A927-859A35C8C82A}" srcOrd="0" destOrd="0" presId="urn:microsoft.com/office/officeart/2005/8/layout/hProcess11"/>
    <dgm:cxn modelId="{E39B404B-F214-48CA-888E-B95823F75EC9}" srcId="{E24F01FF-CF5C-4B30-B52C-ADA89500696F}" destId="{5A94A1A1-CACC-46BF-B55E-9CB7603E8C9A}" srcOrd="4" destOrd="0" parTransId="{1E03CD7B-9C7A-4144-8299-FB4F75E63994}" sibTransId="{69AAB47E-22EB-4D47-A823-5704AFB48A11}"/>
    <dgm:cxn modelId="{D0A5769F-B65A-4615-8F10-F68CACFD5113}" srcId="{E24F01FF-CF5C-4B30-B52C-ADA89500696F}" destId="{44B1C93B-52C0-466A-B9FA-2F6E40EA4BDD}" srcOrd="0" destOrd="0" parTransId="{6B00F69B-E6E6-4B78-BF05-826AF6B8D374}" sibTransId="{8DE46DE8-AB70-4433-967A-966AB95CA23E}"/>
    <dgm:cxn modelId="{248A124E-FA3D-4E7B-95E0-C6E68D9C44B9}" type="presOf" srcId="{AE380078-5D71-4363-B665-21F8712F0FB0}" destId="{CA2DEE24-C752-42C2-A0C9-69E5FCB05061}" srcOrd="0" destOrd="0" presId="urn:microsoft.com/office/officeart/2005/8/layout/hProcess11"/>
    <dgm:cxn modelId="{F201F174-AA5D-472F-9AF5-59F09FA6CE5D}" type="presOf" srcId="{E24F01FF-CF5C-4B30-B52C-ADA89500696F}" destId="{9A8DA25C-C03C-4C75-950A-6335703531CB}" srcOrd="0" destOrd="0" presId="urn:microsoft.com/office/officeart/2005/8/layout/hProcess11"/>
    <dgm:cxn modelId="{C4F44388-BDC6-46F1-80A8-1E6DCC8993C5}" srcId="{E24F01FF-CF5C-4B30-B52C-ADA89500696F}" destId="{840C1848-8F97-4274-B680-381EF2F1BDC4}" srcOrd="3" destOrd="0" parTransId="{92DEF1B0-3F74-4487-9DD0-002B64C16FDB}" sibTransId="{1CC95743-1783-441D-87B0-23B7D8E238BD}"/>
    <dgm:cxn modelId="{F2F1BF10-7DD3-40AA-BD82-777C5F9371B1}" type="presOf" srcId="{D334A940-7171-4BC3-A482-3C1E1F16E85E}" destId="{35FDD679-FC42-43B7-BBEB-DB18CF346E71}" srcOrd="0" destOrd="0" presId="urn:microsoft.com/office/officeart/2005/8/layout/hProcess11"/>
    <dgm:cxn modelId="{A07DFC25-1991-4CA7-BCC1-159431BFF883}" srcId="{E24F01FF-CF5C-4B30-B52C-ADA89500696F}" destId="{D334A940-7171-4BC3-A482-3C1E1F16E85E}" srcOrd="7" destOrd="0" parTransId="{01973B7F-9801-4345-978B-5095D5A9AB70}" sibTransId="{8B0427D2-260B-4E0D-A9B0-8999591037AC}"/>
    <dgm:cxn modelId="{5E950268-6BB3-466B-BBA5-756DD5BC92F3}" type="presOf" srcId="{D0528B5D-0F6C-423A-B248-A6DD0E8B3A39}" destId="{30CC088B-1DED-4D48-9879-7C53210EAF55}" srcOrd="0" destOrd="0" presId="urn:microsoft.com/office/officeart/2005/8/layout/hProcess11"/>
    <dgm:cxn modelId="{1E673045-CAE8-4545-98A8-907CD0BEEFB7}" type="presOf" srcId="{626604A1-3353-4B4A-86B9-49AA971FE95F}" destId="{753A43E0-1095-41AE-815E-2E004BA60FA7}" srcOrd="0" destOrd="0" presId="urn:microsoft.com/office/officeart/2005/8/layout/hProcess11"/>
    <dgm:cxn modelId="{A7065135-32D7-4672-A7DD-6DE3D4921B95}" srcId="{E24F01FF-CF5C-4B30-B52C-ADA89500696F}" destId="{F7897B43-F30D-41BE-B02F-98B11F5A20E1}" srcOrd="8" destOrd="0" parTransId="{5D84DE73-979E-47F2-9993-AAA05BE8E5D1}" sibTransId="{B9FB776F-3C24-4857-9EE5-F81AAF86B5A6}"/>
    <dgm:cxn modelId="{44B8A0FF-6BE9-462D-B168-C042A94FEEAB}" type="presParOf" srcId="{9A8DA25C-C03C-4C75-950A-6335703531CB}" destId="{D2DB2927-8504-4269-92AB-BABA4AD017EA}" srcOrd="0" destOrd="0" presId="urn:microsoft.com/office/officeart/2005/8/layout/hProcess11"/>
    <dgm:cxn modelId="{D30619F1-3BB1-4D60-BC10-D49821DDCBA3}" type="presParOf" srcId="{9A8DA25C-C03C-4C75-950A-6335703531CB}" destId="{DC9392DD-A309-43A9-A7E2-F44F23A2BC21}" srcOrd="1" destOrd="0" presId="urn:microsoft.com/office/officeart/2005/8/layout/hProcess11"/>
    <dgm:cxn modelId="{8D6C21EF-9E4D-47E8-9D21-39F296E48FE7}" type="presParOf" srcId="{DC9392DD-A309-43A9-A7E2-F44F23A2BC21}" destId="{26C5DEA6-3F4B-4CA7-9422-5C1488A47B3B}" srcOrd="0" destOrd="0" presId="urn:microsoft.com/office/officeart/2005/8/layout/hProcess11"/>
    <dgm:cxn modelId="{7231BE6F-0DC8-4BE4-A798-75A182FEB6D7}" type="presParOf" srcId="{26C5DEA6-3F4B-4CA7-9422-5C1488A47B3B}" destId="{310ED820-4F65-4666-8A47-4DEC956F8738}" srcOrd="0" destOrd="0" presId="urn:microsoft.com/office/officeart/2005/8/layout/hProcess11"/>
    <dgm:cxn modelId="{2834B042-476D-42B3-9EBC-CAD306E83C03}" type="presParOf" srcId="{26C5DEA6-3F4B-4CA7-9422-5C1488A47B3B}" destId="{783FE7D0-3DB2-4492-A9EE-6A36A977D78A}" srcOrd="1" destOrd="0" presId="urn:microsoft.com/office/officeart/2005/8/layout/hProcess11"/>
    <dgm:cxn modelId="{5C30DB48-8E61-4327-AD1A-E8CF9F1CA4F7}" type="presParOf" srcId="{26C5DEA6-3F4B-4CA7-9422-5C1488A47B3B}" destId="{82AC9C1E-63ED-4DA2-8050-5806E5DD2AE9}" srcOrd="2" destOrd="0" presId="urn:microsoft.com/office/officeart/2005/8/layout/hProcess11"/>
    <dgm:cxn modelId="{5195A8F5-BB15-4CA8-81E3-6D4DFFFA85FE}" type="presParOf" srcId="{DC9392DD-A309-43A9-A7E2-F44F23A2BC21}" destId="{1F6A659A-50F7-420B-A189-E585B187EA3E}" srcOrd="1" destOrd="0" presId="urn:microsoft.com/office/officeart/2005/8/layout/hProcess11"/>
    <dgm:cxn modelId="{E3E7C7FC-F111-4A1C-9403-9F91A3933ABD}" type="presParOf" srcId="{DC9392DD-A309-43A9-A7E2-F44F23A2BC21}" destId="{7000C33A-630D-4753-AB28-B03CF89C2823}" srcOrd="2" destOrd="0" presId="urn:microsoft.com/office/officeart/2005/8/layout/hProcess11"/>
    <dgm:cxn modelId="{6EC1E72A-B7B4-472A-BBA2-3D8434220E9F}" type="presParOf" srcId="{7000C33A-630D-4753-AB28-B03CF89C2823}" destId="{753A43E0-1095-41AE-815E-2E004BA60FA7}" srcOrd="0" destOrd="0" presId="urn:microsoft.com/office/officeart/2005/8/layout/hProcess11"/>
    <dgm:cxn modelId="{E8421560-E2BF-4E5C-A1F7-C798CC055D40}" type="presParOf" srcId="{7000C33A-630D-4753-AB28-B03CF89C2823}" destId="{522424CE-B460-4E71-A569-BB12F975BF24}" srcOrd="1" destOrd="0" presId="urn:microsoft.com/office/officeart/2005/8/layout/hProcess11"/>
    <dgm:cxn modelId="{B6C31A1E-2DD4-4CE5-A9CB-307FD1560FDB}" type="presParOf" srcId="{7000C33A-630D-4753-AB28-B03CF89C2823}" destId="{002673CA-0E8E-45CC-A7BE-1C263325EB03}" srcOrd="2" destOrd="0" presId="urn:microsoft.com/office/officeart/2005/8/layout/hProcess11"/>
    <dgm:cxn modelId="{96A6E4A3-C4D6-4165-A386-84A0C88F33B9}" type="presParOf" srcId="{DC9392DD-A309-43A9-A7E2-F44F23A2BC21}" destId="{07FCD498-0E87-47F9-8E7D-2C68082CC6C2}" srcOrd="3" destOrd="0" presId="urn:microsoft.com/office/officeart/2005/8/layout/hProcess11"/>
    <dgm:cxn modelId="{B71DA11D-956A-4835-B729-E0292349DEBF}" type="presParOf" srcId="{DC9392DD-A309-43A9-A7E2-F44F23A2BC21}" destId="{59C66C8D-A4DF-4987-A3D9-C9B06751B172}" srcOrd="4" destOrd="0" presId="urn:microsoft.com/office/officeart/2005/8/layout/hProcess11"/>
    <dgm:cxn modelId="{15CDC5AB-E24C-4DE5-B9BE-AE264F643C3F}" type="presParOf" srcId="{59C66C8D-A4DF-4987-A3D9-C9B06751B172}" destId="{30CC088B-1DED-4D48-9879-7C53210EAF55}" srcOrd="0" destOrd="0" presId="urn:microsoft.com/office/officeart/2005/8/layout/hProcess11"/>
    <dgm:cxn modelId="{C653D9AC-D64A-4843-A2E8-4845D3800F80}" type="presParOf" srcId="{59C66C8D-A4DF-4987-A3D9-C9B06751B172}" destId="{64E551AA-05A1-427E-94A6-CE1A9E044F33}" srcOrd="1" destOrd="0" presId="urn:microsoft.com/office/officeart/2005/8/layout/hProcess11"/>
    <dgm:cxn modelId="{E05762C9-DB40-40D8-83AB-F7FC15D356DD}" type="presParOf" srcId="{59C66C8D-A4DF-4987-A3D9-C9B06751B172}" destId="{5E881481-DEF4-4D2B-B5AF-407BBCADB730}" srcOrd="2" destOrd="0" presId="urn:microsoft.com/office/officeart/2005/8/layout/hProcess11"/>
    <dgm:cxn modelId="{2F5E749B-BE90-4C54-9549-A10A4D62E307}" type="presParOf" srcId="{DC9392DD-A309-43A9-A7E2-F44F23A2BC21}" destId="{A4A8945E-6639-452D-B4E3-C16294519C4F}" srcOrd="5" destOrd="0" presId="urn:microsoft.com/office/officeart/2005/8/layout/hProcess11"/>
    <dgm:cxn modelId="{A183F497-B2B9-40DE-86E2-70A686C222F9}" type="presParOf" srcId="{DC9392DD-A309-43A9-A7E2-F44F23A2BC21}" destId="{2B67BA61-368F-41B8-88E2-5A701C637678}" srcOrd="6" destOrd="0" presId="urn:microsoft.com/office/officeart/2005/8/layout/hProcess11"/>
    <dgm:cxn modelId="{8B018E84-DD92-499D-8EC6-22B3DF14EA04}" type="presParOf" srcId="{2B67BA61-368F-41B8-88E2-5A701C637678}" destId="{DFECB834-55E4-40B2-A927-859A35C8C82A}" srcOrd="0" destOrd="0" presId="urn:microsoft.com/office/officeart/2005/8/layout/hProcess11"/>
    <dgm:cxn modelId="{96A46FFF-DD05-4E0F-B4AC-41FCCA3D3D4A}" type="presParOf" srcId="{2B67BA61-368F-41B8-88E2-5A701C637678}" destId="{1B7DBEAD-08CC-485E-9C22-737E78AFBB4B}" srcOrd="1" destOrd="0" presId="urn:microsoft.com/office/officeart/2005/8/layout/hProcess11"/>
    <dgm:cxn modelId="{736E2169-EAC9-4AEE-9CB9-728017743C6F}" type="presParOf" srcId="{2B67BA61-368F-41B8-88E2-5A701C637678}" destId="{D7EA9DE9-C935-4A1F-B755-0A3BB94528A6}" srcOrd="2" destOrd="0" presId="urn:microsoft.com/office/officeart/2005/8/layout/hProcess11"/>
    <dgm:cxn modelId="{7A6B7BCB-4FB7-4B45-9887-CE340EA62A24}" type="presParOf" srcId="{DC9392DD-A309-43A9-A7E2-F44F23A2BC21}" destId="{D9994B3B-6152-4A97-8D77-DA56ABC7260C}" srcOrd="7" destOrd="0" presId="urn:microsoft.com/office/officeart/2005/8/layout/hProcess11"/>
    <dgm:cxn modelId="{17538A95-B2B8-4356-BDCD-EB9EDE25D00D}" type="presParOf" srcId="{DC9392DD-A309-43A9-A7E2-F44F23A2BC21}" destId="{55703F9B-28D3-4EB6-AE0A-7B3CF8BD7036}" srcOrd="8" destOrd="0" presId="urn:microsoft.com/office/officeart/2005/8/layout/hProcess11"/>
    <dgm:cxn modelId="{3859BE89-4A65-4AB3-A070-3872F9950B84}" type="presParOf" srcId="{55703F9B-28D3-4EB6-AE0A-7B3CF8BD7036}" destId="{C0D50644-668B-483F-8EDE-689DF946D3D2}" srcOrd="0" destOrd="0" presId="urn:microsoft.com/office/officeart/2005/8/layout/hProcess11"/>
    <dgm:cxn modelId="{21AB83F5-24D7-4422-9BA1-F36096FBF9B8}" type="presParOf" srcId="{55703F9B-28D3-4EB6-AE0A-7B3CF8BD7036}" destId="{9D1364BC-3B2E-4088-8655-FD84615A3B55}" srcOrd="1" destOrd="0" presId="urn:microsoft.com/office/officeart/2005/8/layout/hProcess11"/>
    <dgm:cxn modelId="{E7B60665-BE56-43D6-BFC0-72CB6337144C}" type="presParOf" srcId="{55703F9B-28D3-4EB6-AE0A-7B3CF8BD7036}" destId="{7579BD06-52C8-4D26-94A5-8EB7AA2D535B}" srcOrd="2" destOrd="0" presId="urn:microsoft.com/office/officeart/2005/8/layout/hProcess11"/>
    <dgm:cxn modelId="{D4EA9D38-82F6-4A6A-88E5-03E81B79D015}" type="presParOf" srcId="{DC9392DD-A309-43A9-A7E2-F44F23A2BC21}" destId="{D42DFF4D-119F-44D5-A6DB-715E19338D96}" srcOrd="9" destOrd="0" presId="urn:microsoft.com/office/officeart/2005/8/layout/hProcess11"/>
    <dgm:cxn modelId="{6787CDBD-14C9-46DF-A613-F381EB893C6A}" type="presParOf" srcId="{DC9392DD-A309-43A9-A7E2-F44F23A2BC21}" destId="{917D54BA-872A-4B5A-8274-803E98FD7335}" srcOrd="10" destOrd="0" presId="urn:microsoft.com/office/officeart/2005/8/layout/hProcess11"/>
    <dgm:cxn modelId="{C6816AB1-DF1A-4C49-AEB4-90126CC209CC}" type="presParOf" srcId="{917D54BA-872A-4B5A-8274-803E98FD7335}" destId="{31983277-A1FF-48F4-BD29-0983A00BB13F}" srcOrd="0" destOrd="0" presId="urn:microsoft.com/office/officeart/2005/8/layout/hProcess11"/>
    <dgm:cxn modelId="{DC987613-1511-4B71-9B14-411839D687C5}" type="presParOf" srcId="{917D54BA-872A-4B5A-8274-803E98FD7335}" destId="{C7AEEE7E-6282-4C6B-80E8-613CA4E0B64B}" srcOrd="1" destOrd="0" presId="urn:microsoft.com/office/officeart/2005/8/layout/hProcess11"/>
    <dgm:cxn modelId="{AD2F4F90-9BEB-4A08-BEC4-7AE248C68076}" type="presParOf" srcId="{917D54BA-872A-4B5A-8274-803E98FD7335}" destId="{1A273618-8CD4-4A64-A849-F335879D7EA3}" srcOrd="2" destOrd="0" presId="urn:microsoft.com/office/officeart/2005/8/layout/hProcess11"/>
    <dgm:cxn modelId="{46AA71CF-2778-442A-8483-B185587062C5}" type="presParOf" srcId="{DC9392DD-A309-43A9-A7E2-F44F23A2BC21}" destId="{6BA70822-9F54-42CD-8B20-5E222DEBBC6E}" srcOrd="11" destOrd="0" presId="urn:microsoft.com/office/officeart/2005/8/layout/hProcess11"/>
    <dgm:cxn modelId="{3324AE2B-5F65-4A24-8629-EB080D1532E5}" type="presParOf" srcId="{DC9392DD-A309-43A9-A7E2-F44F23A2BC21}" destId="{4BD83BB4-D068-4F3E-A705-4E126B220C77}" srcOrd="12" destOrd="0" presId="urn:microsoft.com/office/officeart/2005/8/layout/hProcess11"/>
    <dgm:cxn modelId="{06261BFB-33E5-4C06-A93D-1A7E6756DFF9}" type="presParOf" srcId="{4BD83BB4-D068-4F3E-A705-4E126B220C77}" destId="{45EF72B8-0453-4293-9E15-3623AD269E8C}" srcOrd="0" destOrd="0" presId="urn:microsoft.com/office/officeart/2005/8/layout/hProcess11"/>
    <dgm:cxn modelId="{1D9A10B9-0393-4164-9B8A-314BDCF32B95}" type="presParOf" srcId="{4BD83BB4-D068-4F3E-A705-4E126B220C77}" destId="{4F4254E2-82E7-4797-A6EE-EA38714207F6}" srcOrd="1" destOrd="0" presId="urn:microsoft.com/office/officeart/2005/8/layout/hProcess11"/>
    <dgm:cxn modelId="{7D291A03-28A2-420F-8C19-1D00364D28BD}" type="presParOf" srcId="{4BD83BB4-D068-4F3E-A705-4E126B220C77}" destId="{0AC3D48F-F481-4704-915F-AC5A2CC1A8C5}" srcOrd="2" destOrd="0" presId="urn:microsoft.com/office/officeart/2005/8/layout/hProcess11"/>
    <dgm:cxn modelId="{E9B62D7F-1478-4876-BE1A-233AC6BA56D6}" type="presParOf" srcId="{DC9392DD-A309-43A9-A7E2-F44F23A2BC21}" destId="{D75DB3C7-E4B5-449D-94DC-C2A3FF3241A6}" srcOrd="13" destOrd="0" presId="urn:microsoft.com/office/officeart/2005/8/layout/hProcess11"/>
    <dgm:cxn modelId="{58024054-1958-4880-9A6B-6FB4A0717335}" type="presParOf" srcId="{DC9392DD-A309-43A9-A7E2-F44F23A2BC21}" destId="{323D30FB-B3F8-4EBA-8511-7F0F64E61773}" srcOrd="14" destOrd="0" presId="urn:microsoft.com/office/officeart/2005/8/layout/hProcess11"/>
    <dgm:cxn modelId="{CFF9D499-75B6-49FA-A035-E9E95F42840D}" type="presParOf" srcId="{323D30FB-B3F8-4EBA-8511-7F0F64E61773}" destId="{35FDD679-FC42-43B7-BBEB-DB18CF346E71}" srcOrd="0" destOrd="0" presId="urn:microsoft.com/office/officeart/2005/8/layout/hProcess11"/>
    <dgm:cxn modelId="{BD795BF3-186B-463C-B419-30223FA58A5F}" type="presParOf" srcId="{323D30FB-B3F8-4EBA-8511-7F0F64E61773}" destId="{133859A2-1B2C-4651-910D-8169883B3C51}" srcOrd="1" destOrd="0" presId="urn:microsoft.com/office/officeart/2005/8/layout/hProcess11"/>
    <dgm:cxn modelId="{9FFB205D-5D4D-4C05-B585-EBD945205879}" type="presParOf" srcId="{323D30FB-B3F8-4EBA-8511-7F0F64E61773}" destId="{F6C0442D-D2A2-43EF-83DA-ACC6EB461B2B}" srcOrd="2" destOrd="0" presId="urn:microsoft.com/office/officeart/2005/8/layout/hProcess11"/>
    <dgm:cxn modelId="{636E64B4-2FC7-40C7-A8F4-58E84F009937}" type="presParOf" srcId="{DC9392DD-A309-43A9-A7E2-F44F23A2BC21}" destId="{DB424CE2-59E2-4F2A-93F1-B70D801A8F06}" srcOrd="15" destOrd="0" presId="urn:microsoft.com/office/officeart/2005/8/layout/hProcess11"/>
    <dgm:cxn modelId="{2630EEB8-40ED-4210-A1F2-B2452E7D0DC2}" type="presParOf" srcId="{DC9392DD-A309-43A9-A7E2-F44F23A2BC21}" destId="{7BC69E41-9618-4EE7-9C35-D9E1D940D9AC}" srcOrd="16" destOrd="0" presId="urn:microsoft.com/office/officeart/2005/8/layout/hProcess11"/>
    <dgm:cxn modelId="{49A51163-BE2D-4127-AC88-0B7FCCA4967A}" type="presParOf" srcId="{7BC69E41-9618-4EE7-9C35-D9E1D940D9AC}" destId="{F4F6A26B-01AF-4273-8E67-021814DA7A31}" srcOrd="0" destOrd="0" presId="urn:microsoft.com/office/officeart/2005/8/layout/hProcess11"/>
    <dgm:cxn modelId="{1E563E0B-7D39-4A9E-AA68-808F667C89C4}" type="presParOf" srcId="{7BC69E41-9618-4EE7-9C35-D9E1D940D9AC}" destId="{D254B401-C793-4FD8-9C05-67F1E736DCCF}" srcOrd="1" destOrd="0" presId="urn:microsoft.com/office/officeart/2005/8/layout/hProcess11"/>
    <dgm:cxn modelId="{8F638C98-F02E-4B29-A70A-587E53693368}" type="presParOf" srcId="{7BC69E41-9618-4EE7-9C35-D9E1D940D9AC}" destId="{5C89C36F-3545-4816-BE5E-E9AC00CB1BD6}" srcOrd="2" destOrd="0" presId="urn:microsoft.com/office/officeart/2005/8/layout/hProcess11"/>
    <dgm:cxn modelId="{A39C5C6A-F99D-466E-A337-75D320772FE1}" type="presParOf" srcId="{DC9392DD-A309-43A9-A7E2-F44F23A2BC21}" destId="{F5A2951B-C623-4D22-B245-BF062E2422E6}" srcOrd="17" destOrd="0" presId="urn:microsoft.com/office/officeart/2005/8/layout/hProcess11"/>
    <dgm:cxn modelId="{5AD9880F-C348-4BA1-9DD1-F04278CAFF1F}" type="presParOf" srcId="{DC9392DD-A309-43A9-A7E2-F44F23A2BC21}" destId="{28503D97-5824-443D-9E97-6A75C8B17486}" srcOrd="18" destOrd="0" presId="urn:microsoft.com/office/officeart/2005/8/layout/hProcess11"/>
    <dgm:cxn modelId="{127FF11A-6BB2-42B0-AF60-8C57D020DCE7}" type="presParOf" srcId="{28503D97-5824-443D-9E97-6A75C8B17486}" destId="{CA2DEE24-C752-42C2-A0C9-69E5FCB05061}" srcOrd="0" destOrd="0" presId="urn:microsoft.com/office/officeart/2005/8/layout/hProcess11"/>
    <dgm:cxn modelId="{3EF165EE-481D-4FAC-A19B-106EA386CAD6}" type="presParOf" srcId="{28503D97-5824-443D-9E97-6A75C8B17486}" destId="{B7E78949-D027-48D9-9D51-5415A20DDEB0}" srcOrd="1" destOrd="0" presId="urn:microsoft.com/office/officeart/2005/8/layout/hProcess11"/>
    <dgm:cxn modelId="{81C21A6C-F39C-4579-B183-5A75AFC0045B}" type="presParOf" srcId="{28503D97-5824-443D-9E97-6A75C8B17486}" destId="{D39F7FEE-B412-4317-9C73-18CC2FDC056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2927-8504-4269-92AB-BABA4AD017EA}">
      <dsp:nvSpPr>
        <dsp:cNvPr id="0" name=""/>
        <dsp:cNvSpPr/>
      </dsp:nvSpPr>
      <dsp:spPr>
        <a:xfrm>
          <a:off x="0" y="0"/>
          <a:ext cx="6430035" cy="5724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ED820-4F65-4666-8A47-4DEC956F8738}">
      <dsp:nvSpPr>
        <dsp:cNvPr id="0" name=""/>
        <dsp:cNvSpPr/>
      </dsp:nvSpPr>
      <dsp:spPr>
        <a:xfrm>
          <a:off x="5315" y="-4856"/>
          <a:ext cx="634451" cy="76676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1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315" y="-4856"/>
        <a:ext cx="634451" cy="76676"/>
      </dsp:txXfrm>
    </dsp:sp>
    <dsp:sp modelId="{783FE7D0-3DB2-4492-A9EE-6A36A977D78A}">
      <dsp:nvSpPr>
        <dsp:cNvPr id="0" name=""/>
        <dsp:cNvSpPr/>
      </dsp:nvSpPr>
      <dsp:spPr>
        <a:xfrm>
          <a:off x="315385" y="69262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A43E0-1095-41AE-815E-2E004BA60FA7}">
      <dsp:nvSpPr>
        <dsp:cNvPr id="0" name=""/>
        <dsp:cNvSpPr/>
      </dsp:nvSpPr>
      <dsp:spPr>
        <a:xfrm>
          <a:off x="666972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2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66972" y="85873"/>
        <a:ext cx="544121" cy="57249"/>
      </dsp:txXfrm>
    </dsp:sp>
    <dsp:sp modelId="{522424CE-B460-4E71-A569-BB12F975BF24}">
      <dsp:nvSpPr>
        <dsp:cNvPr id="0" name=""/>
        <dsp:cNvSpPr/>
      </dsp:nvSpPr>
      <dsp:spPr>
        <a:xfrm>
          <a:off x="931877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C088B-1DED-4D48-9879-7C53210EAF55}">
      <dsp:nvSpPr>
        <dsp:cNvPr id="0" name=""/>
        <dsp:cNvSpPr/>
      </dsp:nvSpPr>
      <dsp:spPr>
        <a:xfrm>
          <a:off x="1218842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3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218842" y="0"/>
        <a:ext cx="544121" cy="57249"/>
      </dsp:txXfrm>
    </dsp:sp>
    <dsp:sp modelId="{64E551AA-05A1-427E-94A6-CE1A9E044F33}">
      <dsp:nvSpPr>
        <dsp:cNvPr id="0" name=""/>
        <dsp:cNvSpPr/>
      </dsp:nvSpPr>
      <dsp:spPr>
        <a:xfrm>
          <a:off x="1503205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CB834-55E4-40B2-A927-859A35C8C82A}">
      <dsp:nvSpPr>
        <dsp:cNvPr id="0" name=""/>
        <dsp:cNvSpPr/>
      </dsp:nvSpPr>
      <dsp:spPr>
        <a:xfrm>
          <a:off x="1809628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4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809628" y="85873"/>
        <a:ext cx="544121" cy="57249"/>
      </dsp:txXfrm>
    </dsp:sp>
    <dsp:sp modelId="{1B7DBEAD-08CC-485E-9C22-737E78AFBB4B}">
      <dsp:nvSpPr>
        <dsp:cNvPr id="0" name=""/>
        <dsp:cNvSpPr/>
      </dsp:nvSpPr>
      <dsp:spPr>
        <a:xfrm>
          <a:off x="2074532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50644-668B-483F-8EDE-689DF946D3D2}">
      <dsp:nvSpPr>
        <dsp:cNvPr id="0" name=""/>
        <dsp:cNvSpPr/>
      </dsp:nvSpPr>
      <dsp:spPr>
        <a:xfrm>
          <a:off x="2380955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5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380955" y="0"/>
        <a:ext cx="544121" cy="57249"/>
      </dsp:txXfrm>
    </dsp:sp>
    <dsp:sp modelId="{9D1364BC-3B2E-4088-8655-FD84615A3B55}">
      <dsp:nvSpPr>
        <dsp:cNvPr id="0" name=""/>
        <dsp:cNvSpPr/>
      </dsp:nvSpPr>
      <dsp:spPr>
        <a:xfrm>
          <a:off x="2645860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83277-A1FF-48F4-BD29-0983A00BB13F}">
      <dsp:nvSpPr>
        <dsp:cNvPr id="0" name=""/>
        <dsp:cNvSpPr/>
      </dsp:nvSpPr>
      <dsp:spPr>
        <a:xfrm>
          <a:off x="2952283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6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952283" y="85873"/>
        <a:ext cx="544121" cy="57249"/>
      </dsp:txXfrm>
    </dsp:sp>
    <dsp:sp modelId="{C7AEEE7E-6282-4C6B-80E8-613CA4E0B64B}">
      <dsp:nvSpPr>
        <dsp:cNvPr id="0" name=""/>
        <dsp:cNvSpPr/>
      </dsp:nvSpPr>
      <dsp:spPr>
        <a:xfrm>
          <a:off x="3217188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F72B8-0453-4293-9E15-3623AD269E8C}">
      <dsp:nvSpPr>
        <dsp:cNvPr id="0" name=""/>
        <dsp:cNvSpPr/>
      </dsp:nvSpPr>
      <dsp:spPr>
        <a:xfrm>
          <a:off x="3523611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7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523611" y="0"/>
        <a:ext cx="544121" cy="57249"/>
      </dsp:txXfrm>
    </dsp:sp>
    <dsp:sp modelId="{4F4254E2-82E7-4797-A6EE-EA38714207F6}">
      <dsp:nvSpPr>
        <dsp:cNvPr id="0" name=""/>
        <dsp:cNvSpPr/>
      </dsp:nvSpPr>
      <dsp:spPr>
        <a:xfrm>
          <a:off x="3788515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DD679-FC42-43B7-BBEB-DB18CF346E71}">
      <dsp:nvSpPr>
        <dsp:cNvPr id="0" name=""/>
        <dsp:cNvSpPr/>
      </dsp:nvSpPr>
      <dsp:spPr>
        <a:xfrm>
          <a:off x="4094938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8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94938" y="85873"/>
        <a:ext cx="544121" cy="57249"/>
      </dsp:txXfrm>
    </dsp:sp>
    <dsp:sp modelId="{133859A2-1B2C-4651-910D-8169883B3C51}">
      <dsp:nvSpPr>
        <dsp:cNvPr id="0" name=""/>
        <dsp:cNvSpPr/>
      </dsp:nvSpPr>
      <dsp:spPr>
        <a:xfrm>
          <a:off x="4359843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6A26B-01AF-4273-8E67-021814DA7A31}">
      <dsp:nvSpPr>
        <dsp:cNvPr id="0" name=""/>
        <dsp:cNvSpPr/>
      </dsp:nvSpPr>
      <dsp:spPr>
        <a:xfrm>
          <a:off x="4666266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9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666266" y="0"/>
        <a:ext cx="544121" cy="57249"/>
      </dsp:txXfrm>
    </dsp:sp>
    <dsp:sp modelId="{D254B401-C793-4FD8-9C05-67F1E736DCCF}">
      <dsp:nvSpPr>
        <dsp:cNvPr id="0" name=""/>
        <dsp:cNvSpPr/>
      </dsp:nvSpPr>
      <dsp:spPr>
        <a:xfrm>
          <a:off x="4931171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DEE24-C752-42C2-A0C9-69E5FCB05061}">
      <dsp:nvSpPr>
        <dsp:cNvPr id="0" name=""/>
        <dsp:cNvSpPr/>
      </dsp:nvSpPr>
      <dsp:spPr>
        <a:xfrm>
          <a:off x="5237594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10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237594" y="85873"/>
        <a:ext cx="544121" cy="57249"/>
      </dsp:txXfrm>
    </dsp:sp>
    <dsp:sp modelId="{B7E78949-D027-48D9-9D51-5415A20DDEB0}">
      <dsp:nvSpPr>
        <dsp:cNvPr id="0" name=""/>
        <dsp:cNvSpPr/>
      </dsp:nvSpPr>
      <dsp:spPr>
        <a:xfrm>
          <a:off x="5502498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2927-8504-4269-92AB-BABA4AD017EA}">
      <dsp:nvSpPr>
        <dsp:cNvPr id="0" name=""/>
        <dsp:cNvSpPr/>
      </dsp:nvSpPr>
      <dsp:spPr>
        <a:xfrm>
          <a:off x="0" y="0"/>
          <a:ext cx="6430035" cy="5724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ED820-4F65-4666-8A47-4DEC956F8738}">
      <dsp:nvSpPr>
        <dsp:cNvPr id="0" name=""/>
        <dsp:cNvSpPr/>
      </dsp:nvSpPr>
      <dsp:spPr>
        <a:xfrm>
          <a:off x="5315" y="-4856"/>
          <a:ext cx="634451" cy="76676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1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315" y="-4856"/>
        <a:ext cx="634451" cy="76676"/>
      </dsp:txXfrm>
    </dsp:sp>
    <dsp:sp modelId="{783FE7D0-3DB2-4492-A9EE-6A36A977D78A}">
      <dsp:nvSpPr>
        <dsp:cNvPr id="0" name=""/>
        <dsp:cNvSpPr/>
      </dsp:nvSpPr>
      <dsp:spPr>
        <a:xfrm>
          <a:off x="315385" y="69262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A43E0-1095-41AE-815E-2E004BA60FA7}">
      <dsp:nvSpPr>
        <dsp:cNvPr id="0" name=""/>
        <dsp:cNvSpPr/>
      </dsp:nvSpPr>
      <dsp:spPr>
        <a:xfrm>
          <a:off x="666972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2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66972" y="85873"/>
        <a:ext cx="544121" cy="57249"/>
      </dsp:txXfrm>
    </dsp:sp>
    <dsp:sp modelId="{522424CE-B460-4E71-A569-BB12F975BF24}">
      <dsp:nvSpPr>
        <dsp:cNvPr id="0" name=""/>
        <dsp:cNvSpPr/>
      </dsp:nvSpPr>
      <dsp:spPr>
        <a:xfrm>
          <a:off x="931877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C088B-1DED-4D48-9879-7C53210EAF55}">
      <dsp:nvSpPr>
        <dsp:cNvPr id="0" name=""/>
        <dsp:cNvSpPr/>
      </dsp:nvSpPr>
      <dsp:spPr>
        <a:xfrm>
          <a:off x="1218842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3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218842" y="0"/>
        <a:ext cx="544121" cy="57249"/>
      </dsp:txXfrm>
    </dsp:sp>
    <dsp:sp modelId="{64E551AA-05A1-427E-94A6-CE1A9E044F33}">
      <dsp:nvSpPr>
        <dsp:cNvPr id="0" name=""/>
        <dsp:cNvSpPr/>
      </dsp:nvSpPr>
      <dsp:spPr>
        <a:xfrm>
          <a:off x="1503205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CB834-55E4-40B2-A927-859A35C8C82A}">
      <dsp:nvSpPr>
        <dsp:cNvPr id="0" name=""/>
        <dsp:cNvSpPr/>
      </dsp:nvSpPr>
      <dsp:spPr>
        <a:xfrm>
          <a:off x="1809628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4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809628" y="85873"/>
        <a:ext cx="544121" cy="57249"/>
      </dsp:txXfrm>
    </dsp:sp>
    <dsp:sp modelId="{1B7DBEAD-08CC-485E-9C22-737E78AFBB4B}">
      <dsp:nvSpPr>
        <dsp:cNvPr id="0" name=""/>
        <dsp:cNvSpPr/>
      </dsp:nvSpPr>
      <dsp:spPr>
        <a:xfrm>
          <a:off x="2074532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50644-668B-483F-8EDE-689DF946D3D2}">
      <dsp:nvSpPr>
        <dsp:cNvPr id="0" name=""/>
        <dsp:cNvSpPr/>
      </dsp:nvSpPr>
      <dsp:spPr>
        <a:xfrm>
          <a:off x="2380955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5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380955" y="0"/>
        <a:ext cx="544121" cy="57249"/>
      </dsp:txXfrm>
    </dsp:sp>
    <dsp:sp modelId="{9D1364BC-3B2E-4088-8655-FD84615A3B55}">
      <dsp:nvSpPr>
        <dsp:cNvPr id="0" name=""/>
        <dsp:cNvSpPr/>
      </dsp:nvSpPr>
      <dsp:spPr>
        <a:xfrm>
          <a:off x="2645860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83277-A1FF-48F4-BD29-0983A00BB13F}">
      <dsp:nvSpPr>
        <dsp:cNvPr id="0" name=""/>
        <dsp:cNvSpPr/>
      </dsp:nvSpPr>
      <dsp:spPr>
        <a:xfrm>
          <a:off x="2952283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6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952283" y="85873"/>
        <a:ext cx="544121" cy="57249"/>
      </dsp:txXfrm>
    </dsp:sp>
    <dsp:sp modelId="{C7AEEE7E-6282-4C6B-80E8-613CA4E0B64B}">
      <dsp:nvSpPr>
        <dsp:cNvPr id="0" name=""/>
        <dsp:cNvSpPr/>
      </dsp:nvSpPr>
      <dsp:spPr>
        <a:xfrm>
          <a:off x="3217188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F72B8-0453-4293-9E15-3623AD269E8C}">
      <dsp:nvSpPr>
        <dsp:cNvPr id="0" name=""/>
        <dsp:cNvSpPr/>
      </dsp:nvSpPr>
      <dsp:spPr>
        <a:xfrm>
          <a:off x="3523611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7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523611" y="0"/>
        <a:ext cx="544121" cy="57249"/>
      </dsp:txXfrm>
    </dsp:sp>
    <dsp:sp modelId="{4F4254E2-82E7-4797-A6EE-EA38714207F6}">
      <dsp:nvSpPr>
        <dsp:cNvPr id="0" name=""/>
        <dsp:cNvSpPr/>
      </dsp:nvSpPr>
      <dsp:spPr>
        <a:xfrm>
          <a:off x="3788515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DD679-FC42-43B7-BBEB-DB18CF346E71}">
      <dsp:nvSpPr>
        <dsp:cNvPr id="0" name=""/>
        <dsp:cNvSpPr/>
      </dsp:nvSpPr>
      <dsp:spPr>
        <a:xfrm>
          <a:off x="4094938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8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94938" y="85873"/>
        <a:ext cx="544121" cy="57249"/>
      </dsp:txXfrm>
    </dsp:sp>
    <dsp:sp modelId="{133859A2-1B2C-4651-910D-8169883B3C51}">
      <dsp:nvSpPr>
        <dsp:cNvPr id="0" name=""/>
        <dsp:cNvSpPr/>
      </dsp:nvSpPr>
      <dsp:spPr>
        <a:xfrm>
          <a:off x="4359843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6A26B-01AF-4273-8E67-021814DA7A31}">
      <dsp:nvSpPr>
        <dsp:cNvPr id="0" name=""/>
        <dsp:cNvSpPr/>
      </dsp:nvSpPr>
      <dsp:spPr>
        <a:xfrm>
          <a:off x="4666266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9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666266" y="0"/>
        <a:ext cx="544121" cy="57249"/>
      </dsp:txXfrm>
    </dsp:sp>
    <dsp:sp modelId="{D254B401-C793-4FD8-9C05-67F1E736DCCF}">
      <dsp:nvSpPr>
        <dsp:cNvPr id="0" name=""/>
        <dsp:cNvSpPr/>
      </dsp:nvSpPr>
      <dsp:spPr>
        <a:xfrm>
          <a:off x="4931171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DEE24-C752-42C2-A0C9-69E5FCB05061}">
      <dsp:nvSpPr>
        <dsp:cNvPr id="0" name=""/>
        <dsp:cNvSpPr/>
      </dsp:nvSpPr>
      <dsp:spPr>
        <a:xfrm>
          <a:off x="5237594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10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237594" y="85873"/>
        <a:ext cx="544121" cy="57249"/>
      </dsp:txXfrm>
    </dsp:sp>
    <dsp:sp modelId="{B7E78949-D027-48D9-9D51-5415A20DDEB0}">
      <dsp:nvSpPr>
        <dsp:cNvPr id="0" name=""/>
        <dsp:cNvSpPr/>
      </dsp:nvSpPr>
      <dsp:spPr>
        <a:xfrm>
          <a:off x="5502498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0739"/>
            <a:ext cx="12192000" cy="686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681" y="4450200"/>
            <a:ext cx="10288613" cy="1210236"/>
          </a:xfrm>
          <a:solidFill>
            <a:schemeClr val="accent1">
              <a:lumMod val="50000"/>
            </a:schemeClr>
          </a:solidFill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ATLANTA MEAN DEVELOPERS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08" y="1261889"/>
            <a:ext cx="6249184" cy="24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9358" y="123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565442" y="969708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Setup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00255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79647" y="1687555"/>
            <a:ext cx="3844313" cy="35062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MongoDB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NodeJS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NPM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AngularJS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MongoDB</a:t>
            </a:r>
            <a:r>
              <a:rPr lang="en-US" b="1" dirty="0" smtClean="0"/>
              <a:t> Native </a:t>
            </a:r>
            <a:r>
              <a:rPr lang="en-US" b="1" dirty="0" smtClean="0"/>
              <a:t>Driver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Express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57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00255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81200" y="1700614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8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981200" y="2973938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Questions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08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Tejas@GeNeura.com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862866" y="2188630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Thank you 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36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0739"/>
            <a:ext cx="12192000" cy="686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681" y="4450200"/>
            <a:ext cx="10288613" cy="1210236"/>
          </a:xfrm>
          <a:solidFill>
            <a:schemeClr val="accent1">
              <a:lumMod val="50000"/>
            </a:schemeClr>
          </a:solidFill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</a:rPr>
              <a:t>Real-time Applications On Event Driven </a:t>
            </a:r>
            <a:r>
              <a:rPr lang="en-US" sz="4000" b="1" dirty="0" smtClean="0">
                <a:solidFill>
                  <a:schemeClr val="bg1"/>
                </a:solidFill>
              </a:rPr>
              <a:t>Architecture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10739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Application </a:t>
            </a:r>
            <a:r>
              <a:rPr lang="en-US" sz="4000" b="1" dirty="0">
                <a:solidFill>
                  <a:schemeClr val="bg1"/>
                </a:solidFill>
              </a:rPr>
              <a:t>Development Trends</a:t>
            </a: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6952341" y="677776"/>
            <a:ext cx="4644639" cy="398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/>
              <a:t>Open Source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Real-time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Responsive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Time to market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…..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757729" y="677776"/>
            <a:ext cx="4644639" cy="398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 smtClean="0"/>
              <a:t>Cloud</a:t>
            </a:r>
            <a:endParaRPr lang="en-US" b="1" dirty="0"/>
          </a:p>
          <a:p>
            <a:pPr algn="l">
              <a:lnSpc>
                <a:spcPct val="150000"/>
              </a:lnSpc>
            </a:pPr>
            <a:r>
              <a:rPr lang="en-US" b="1" dirty="0"/>
              <a:t>Event Driven Architecture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Horizontally Scalable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Multiple screens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Multiple small transactions</a:t>
            </a:r>
          </a:p>
        </p:txBody>
      </p:sp>
    </p:spTree>
    <p:extLst>
      <p:ext uri="{BB962C8B-B14F-4D97-AF65-F5344CB8AC3E}">
        <p14:creationId xmlns:p14="http://schemas.microsoft.com/office/powerpoint/2010/main" val="6166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6095999" y="6200388"/>
            <a:ext cx="6097423" cy="6597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Evented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4" name="Title 1"/>
          <p:cNvSpPr txBox="1">
            <a:spLocks/>
          </p:cNvSpPr>
          <p:nvPr/>
        </p:nvSpPr>
        <p:spPr>
          <a:xfrm>
            <a:off x="-808" y="6200388"/>
            <a:ext cx="6095998" cy="6597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Traditional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844" y="71796"/>
            <a:ext cx="3822601" cy="224582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016" y="420330"/>
            <a:ext cx="5374834" cy="252799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B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63320" y="820366"/>
            <a:ext cx="1901716" cy="257888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C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706" y="1635043"/>
            <a:ext cx="5982014" cy="1064718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544" y="1849740"/>
            <a:ext cx="5980176" cy="20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706" y="2059984"/>
            <a:ext cx="5980176" cy="20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719" y="2277319"/>
            <a:ext cx="5980176" cy="20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706" y="3583995"/>
            <a:ext cx="5980176" cy="266906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85185"/>
              </p:ext>
            </p:extLst>
          </p:nvPr>
        </p:nvGraphicFramePr>
        <p:xfrm>
          <a:off x="173312" y="5512360"/>
          <a:ext cx="5762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Rectangle 93"/>
          <p:cNvSpPr/>
          <p:nvPr/>
        </p:nvSpPr>
        <p:spPr>
          <a:xfrm>
            <a:off x="145695" y="1849740"/>
            <a:ext cx="3532050" cy="2093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10909" y="2067075"/>
            <a:ext cx="5125572" cy="2022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398920" y="2276395"/>
            <a:ext cx="1645784" cy="207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c 47"/>
          <p:cNvSpPr/>
          <p:nvPr/>
        </p:nvSpPr>
        <p:spPr>
          <a:xfrm flipH="1">
            <a:off x="145695" y="3168624"/>
            <a:ext cx="3532147" cy="1112792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8" idx="2"/>
          </p:cNvCxnSpPr>
          <p:nvPr/>
        </p:nvCxnSpPr>
        <p:spPr>
          <a:xfrm flipV="1">
            <a:off x="3677745" y="180814"/>
            <a:ext cx="8043" cy="35383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45695" y="180814"/>
            <a:ext cx="0" cy="35383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/>
          <p:cNvSpPr/>
          <p:nvPr/>
        </p:nvSpPr>
        <p:spPr>
          <a:xfrm flipH="1">
            <a:off x="696126" y="3159656"/>
            <a:ext cx="5140355" cy="1155527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710909" y="527702"/>
            <a:ext cx="98" cy="3176188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828439" y="507954"/>
            <a:ext cx="0" cy="3214506"/>
          </a:xfrm>
          <a:prstGeom prst="straightConnector1">
            <a:avLst/>
          </a:prstGeom>
          <a:ln w="571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/>
          <p:cNvSpPr/>
          <p:nvPr/>
        </p:nvSpPr>
        <p:spPr>
          <a:xfrm flipH="1">
            <a:off x="1383653" y="3134857"/>
            <a:ext cx="1661051" cy="1097202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388989" y="947718"/>
            <a:ext cx="9931" cy="2756177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035159" y="947718"/>
            <a:ext cx="9545" cy="2779232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245763" y="1718606"/>
            <a:ext cx="1377705" cy="1976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Web Server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179679" y="3625203"/>
            <a:ext cx="1377705" cy="1976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982319" y="5882151"/>
            <a:ext cx="2060949" cy="34143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Active Threads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535094" y="1859128"/>
            <a:ext cx="1377705" cy="1976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Thread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540983" y="2071669"/>
            <a:ext cx="1377705" cy="1976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Thread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551133" y="2284245"/>
            <a:ext cx="1377705" cy="1976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Thread 3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61" name="Diagram 160"/>
          <p:cNvGraphicFramePr/>
          <p:nvPr>
            <p:extLst>
              <p:ext uri="{D42A27DB-BD31-4B8C-83A1-F6EECF244321}">
                <p14:modId xmlns:p14="http://schemas.microsoft.com/office/powerpoint/2010/main" val="1085638565"/>
              </p:ext>
            </p:extLst>
          </p:nvPr>
        </p:nvGraphicFramePr>
        <p:xfrm>
          <a:off x="145695" y="4596399"/>
          <a:ext cx="6430035" cy="14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2" name="Rounded Rectangle 161"/>
          <p:cNvSpPr/>
          <p:nvPr/>
        </p:nvSpPr>
        <p:spPr>
          <a:xfrm>
            <a:off x="1767496" y="4821191"/>
            <a:ext cx="2060949" cy="34143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Clock Time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36879"/>
              </p:ext>
            </p:extLst>
          </p:nvPr>
        </p:nvGraphicFramePr>
        <p:xfrm>
          <a:off x="163584" y="5513397"/>
          <a:ext cx="5762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Table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82680"/>
              </p:ext>
            </p:extLst>
          </p:nvPr>
        </p:nvGraphicFramePr>
        <p:xfrm>
          <a:off x="154039" y="5513397"/>
          <a:ext cx="5762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19363"/>
              </p:ext>
            </p:extLst>
          </p:nvPr>
        </p:nvGraphicFramePr>
        <p:xfrm>
          <a:off x="160519" y="5510149"/>
          <a:ext cx="5762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1" name="Rounded Rectangle 170"/>
          <p:cNvSpPr/>
          <p:nvPr/>
        </p:nvSpPr>
        <p:spPr>
          <a:xfrm>
            <a:off x="6160227" y="68549"/>
            <a:ext cx="3822601" cy="224582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6739399" y="417083"/>
            <a:ext cx="5374834" cy="252799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B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7417703" y="817119"/>
            <a:ext cx="1901716" cy="257888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C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6177089" y="1940560"/>
            <a:ext cx="5982014" cy="449138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6177089" y="2056737"/>
            <a:ext cx="5980176" cy="20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>
            <a:off x="6177089" y="3580748"/>
            <a:ext cx="5980176" cy="266906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9" name="Table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49530"/>
              </p:ext>
            </p:extLst>
          </p:nvPr>
        </p:nvGraphicFramePr>
        <p:xfrm>
          <a:off x="6327695" y="5509113"/>
          <a:ext cx="5762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3" name="Arc 182"/>
          <p:cNvSpPr/>
          <p:nvPr/>
        </p:nvSpPr>
        <p:spPr>
          <a:xfrm flipH="1">
            <a:off x="6300078" y="3165377"/>
            <a:ext cx="3532147" cy="1112792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183" idx="2"/>
          </p:cNvCxnSpPr>
          <p:nvPr/>
        </p:nvCxnSpPr>
        <p:spPr>
          <a:xfrm flipV="1">
            <a:off x="9832128" y="177567"/>
            <a:ext cx="8043" cy="35383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300078" y="177567"/>
            <a:ext cx="0" cy="35383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rc 185"/>
          <p:cNvSpPr/>
          <p:nvPr/>
        </p:nvSpPr>
        <p:spPr>
          <a:xfrm flipH="1">
            <a:off x="6850509" y="3156409"/>
            <a:ext cx="5140355" cy="1155527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6865292" y="524455"/>
            <a:ext cx="98" cy="3176188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11982822" y="504707"/>
            <a:ext cx="0" cy="3214506"/>
          </a:xfrm>
          <a:prstGeom prst="straightConnector1">
            <a:avLst/>
          </a:prstGeom>
          <a:ln w="571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Arc 188"/>
          <p:cNvSpPr/>
          <p:nvPr/>
        </p:nvSpPr>
        <p:spPr>
          <a:xfrm flipH="1">
            <a:off x="7538036" y="3131610"/>
            <a:ext cx="1661051" cy="1097202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7543372" y="944471"/>
            <a:ext cx="9931" cy="2756177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9189542" y="944471"/>
            <a:ext cx="9545" cy="2779232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/>
          <p:cNvSpPr/>
          <p:nvPr/>
        </p:nvSpPr>
        <p:spPr>
          <a:xfrm>
            <a:off x="10266215" y="2006390"/>
            <a:ext cx="1377705" cy="1976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Web Server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10334062" y="3621956"/>
            <a:ext cx="1377705" cy="1976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8136702" y="5878904"/>
            <a:ext cx="2060949" cy="34143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Active Threads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8" name="Diagram 197"/>
          <p:cNvGraphicFramePr/>
          <p:nvPr>
            <p:extLst>
              <p:ext uri="{D42A27DB-BD31-4B8C-83A1-F6EECF244321}">
                <p14:modId xmlns:p14="http://schemas.microsoft.com/office/powerpoint/2010/main" val="2386227418"/>
              </p:ext>
            </p:extLst>
          </p:nvPr>
        </p:nvGraphicFramePr>
        <p:xfrm>
          <a:off x="6300078" y="4593152"/>
          <a:ext cx="6430035" cy="14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9" name="Rounded Rectangle 198"/>
          <p:cNvSpPr/>
          <p:nvPr/>
        </p:nvSpPr>
        <p:spPr>
          <a:xfrm>
            <a:off x="7921879" y="4817944"/>
            <a:ext cx="2060949" cy="34143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Clock Time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3" name="Flowchart: Connector 202"/>
          <p:cNvSpPr/>
          <p:nvPr/>
        </p:nvSpPr>
        <p:spPr>
          <a:xfrm>
            <a:off x="6212112" y="2076132"/>
            <a:ext cx="182278" cy="162828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/>
          <p:cNvSpPr/>
          <p:nvPr/>
        </p:nvSpPr>
        <p:spPr>
          <a:xfrm>
            <a:off x="9740989" y="2087675"/>
            <a:ext cx="182278" cy="162828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/>
          <p:cNvSpPr/>
          <p:nvPr/>
        </p:nvSpPr>
        <p:spPr>
          <a:xfrm>
            <a:off x="6759370" y="2082741"/>
            <a:ext cx="182278" cy="162828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lowchart: Connector 205"/>
          <p:cNvSpPr/>
          <p:nvPr/>
        </p:nvSpPr>
        <p:spPr>
          <a:xfrm>
            <a:off x="11884701" y="2067075"/>
            <a:ext cx="182278" cy="162828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/>
          <p:cNvSpPr/>
          <p:nvPr/>
        </p:nvSpPr>
        <p:spPr>
          <a:xfrm>
            <a:off x="7446897" y="2080389"/>
            <a:ext cx="182278" cy="162828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Connector 207"/>
          <p:cNvSpPr/>
          <p:nvPr/>
        </p:nvSpPr>
        <p:spPr>
          <a:xfrm>
            <a:off x="9098255" y="2076132"/>
            <a:ext cx="182278" cy="162828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9792918" y="1060272"/>
            <a:ext cx="1662095" cy="5213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No 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Thread-Lock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1" name="Arc 210"/>
          <p:cNvSpPr/>
          <p:nvPr/>
        </p:nvSpPr>
        <p:spPr>
          <a:xfrm flipH="1">
            <a:off x="8857850" y="1242561"/>
            <a:ext cx="2754248" cy="1275983"/>
          </a:xfrm>
          <a:prstGeom prst="arc">
            <a:avLst/>
          </a:prstGeom>
          <a:noFill/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6" grpId="0" animBg="1"/>
      <p:bldP spid="12" grpId="0" animBg="1"/>
      <p:bldP spid="19" grpId="0" animBg="1"/>
      <p:bldP spid="21" grpId="0" animBg="1"/>
      <p:bldP spid="14" grpId="0" animBg="1"/>
      <p:bldP spid="94" grpId="0" animBg="1"/>
      <p:bldP spid="99" grpId="0" animBg="1"/>
      <p:bldP spid="100" grpId="0" animBg="1"/>
      <p:bldP spid="48" grpId="0" animBg="1"/>
      <p:bldP spid="74" grpId="0" animBg="1"/>
      <p:bldP spid="84" grpId="0" animBg="1"/>
      <p:bldP spid="101" grpId="0" animBg="1"/>
      <p:bldP spid="102" grpId="0" animBg="1"/>
      <p:bldP spid="104" grpId="0"/>
      <p:bldP spid="111" grpId="0"/>
      <p:bldP spid="116" grpId="0"/>
      <p:bldP spid="117" grpId="0"/>
      <p:bldGraphic spid="161" grpId="0">
        <p:bldAsOne/>
      </p:bldGraphic>
      <p:bldP spid="162" grpId="0"/>
      <p:bldP spid="171" grpId="0" animBg="1"/>
      <p:bldP spid="172" grpId="0" animBg="1"/>
      <p:bldP spid="173" grpId="0" animBg="1"/>
      <p:bldP spid="174" grpId="0" animBg="1"/>
      <p:bldP spid="176" grpId="0" animBg="1"/>
      <p:bldP spid="178" grpId="0" animBg="1"/>
      <p:bldP spid="183" grpId="0" animBg="1"/>
      <p:bldP spid="186" grpId="0" animBg="1"/>
      <p:bldP spid="189" grpId="0" animBg="1"/>
      <p:bldP spid="192" grpId="0" animBg="1"/>
      <p:bldP spid="193" grpId="0" animBg="1"/>
      <p:bldP spid="194" grpId="0"/>
      <p:bldGraphic spid="198" grpId="0">
        <p:bldAsOne/>
      </p:bldGraphic>
      <p:bldP spid="199" grpId="0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/>
      <p:bldP spid="2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10739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76656" y="2725739"/>
            <a:ext cx="1842247" cy="17884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V8</a:t>
            </a:r>
            <a:endParaRPr lang="en-US" sz="3600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2599586" y="158874"/>
            <a:ext cx="1842247" cy="17884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libuv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441833" y="2629616"/>
            <a:ext cx="1842247" cy="17884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j</a:t>
            </a:r>
            <a:r>
              <a:rPr lang="en-US" sz="3600" b="1" dirty="0" err="1" smtClean="0"/>
              <a:t>s</a:t>
            </a:r>
            <a:r>
              <a:rPr lang="en-US" sz="3600" b="1" dirty="0" smtClean="0"/>
              <a:t>,  </a:t>
            </a:r>
          </a:p>
          <a:p>
            <a:r>
              <a:rPr lang="en-US" sz="3600" b="1" dirty="0" smtClean="0"/>
              <a:t>C++        </a:t>
            </a:r>
            <a:endParaRPr lang="en-US" sz="3600" b="1" dirty="0"/>
          </a:p>
        </p:txBody>
      </p:sp>
      <p:sp>
        <p:nvSpPr>
          <p:cNvPr id="17" name="Flowchart: Connector 16"/>
          <p:cNvSpPr/>
          <p:nvPr/>
        </p:nvSpPr>
        <p:spPr>
          <a:xfrm>
            <a:off x="1124892" y="634501"/>
            <a:ext cx="4710952" cy="4598895"/>
          </a:xfrm>
          <a:prstGeom prst="flowChartConnector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8435430" y="1082707"/>
            <a:ext cx="3348317" cy="3286063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NodeJS</a:t>
            </a:r>
            <a:endParaRPr lang="en-US" sz="36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799550" y="2742377"/>
            <a:ext cx="690462" cy="824"/>
          </a:xfrm>
          <a:prstGeom prst="line">
            <a:avLst/>
          </a:prstGeom>
          <a:ln w="1016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03853" y="2894777"/>
            <a:ext cx="690462" cy="824"/>
          </a:xfrm>
          <a:prstGeom prst="line">
            <a:avLst/>
          </a:prstGeom>
          <a:ln w="1016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err="1" smtClean="0">
                <a:solidFill>
                  <a:schemeClr val="bg1"/>
                </a:solidFill>
              </a:rPr>
              <a:t>NodeJS</a:t>
            </a:r>
            <a:r>
              <a:rPr lang="en-US" sz="4000" b="1" dirty="0" smtClean="0">
                <a:solidFill>
                  <a:schemeClr val="bg1"/>
                </a:solidFill>
              </a:rPr>
              <a:t> components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483460" y="170769"/>
            <a:ext cx="4644639" cy="4683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Real-time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Concurrency Support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Horizontal Scalability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market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Event Driven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Open Source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1" y="5748077"/>
            <a:ext cx="2203036" cy="7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712061" y="242759"/>
            <a:ext cx="4821904" cy="4906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Horizontal Scalability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market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Flexible Schema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Auto-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Sharding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Dynamic queries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Open Source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23" y="5709774"/>
            <a:ext cx="2459952" cy="81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987553" y="150340"/>
            <a:ext cx="4644639" cy="5080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Simple</a:t>
            </a:r>
          </a:p>
          <a:p>
            <a:pPr algn="l">
              <a:lnSpc>
                <a:spcPts val="48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Rich Feature-set</a:t>
            </a:r>
          </a:p>
          <a:p>
            <a:pPr algn="l">
              <a:lnSpc>
                <a:spcPts val="48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synchronous</a:t>
            </a:r>
          </a:p>
          <a:p>
            <a:pPr algn="l">
              <a:lnSpc>
                <a:spcPts val="48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Horizontal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Scalability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market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Open Source</a:t>
            </a:r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553" y="5812659"/>
            <a:ext cx="2348689" cy="7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314453" y="155708"/>
            <a:ext cx="5388347" cy="5080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Minimal Code</a:t>
            </a:r>
          </a:p>
          <a:p>
            <a:pPr algn="l">
              <a:lnSpc>
                <a:spcPts val="48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Managed DOM Manipulation</a:t>
            </a:r>
          </a:p>
          <a:p>
            <a:pPr algn="l">
              <a:lnSpc>
                <a:spcPts val="48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Effortless 2-Way Binding </a:t>
            </a:r>
          </a:p>
          <a:p>
            <a:pPr algn="l">
              <a:lnSpc>
                <a:spcPts val="48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 Validation</a:t>
            </a:r>
          </a:p>
          <a:p>
            <a:pPr algn="l">
              <a:lnSpc>
                <a:spcPts val="48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Reusable Components</a:t>
            </a:r>
          </a:p>
          <a:p>
            <a:pPr algn="l">
              <a:lnSpc>
                <a:spcPts val="48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Dependency Injection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market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Open Source</a:t>
            </a:r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553" y="5576909"/>
            <a:ext cx="2794126" cy="72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2838</TotalTime>
  <Words>203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 Light</vt:lpstr>
      <vt:lpstr>Metropolitan</vt:lpstr>
      <vt:lpstr>ATLANTA MEAN DEVELOPERS</vt:lpstr>
      <vt:lpstr>Real-time Applications On Event Driven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tejaspatel@intenseanalytics.com</dc:creator>
  <cp:lastModifiedBy>tejaspatel@intenseanalytics.com</cp:lastModifiedBy>
  <cp:revision>84</cp:revision>
  <dcterms:created xsi:type="dcterms:W3CDTF">2013-08-21T15:58:19Z</dcterms:created>
  <dcterms:modified xsi:type="dcterms:W3CDTF">2013-10-02T16:38:09Z</dcterms:modified>
</cp:coreProperties>
</file>