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1178" r:id="rId3"/>
  </p:sldIdLst>
  <p:sldSz cx="12192000" cy="6858000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63" userDrawn="1">
          <p15:clr>
            <a:srgbClr val="A4A3A4"/>
          </p15:clr>
        </p15:guide>
        <p15:guide id="2" pos="37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FDAE61"/>
    <a:srgbClr val="EECB24"/>
    <a:srgbClr val="830000"/>
    <a:srgbClr val="000D51"/>
    <a:srgbClr val="FFF2CA"/>
    <a:srgbClr val="757171"/>
    <a:srgbClr val="8A0000"/>
    <a:srgbClr val="D0D9EF"/>
    <a:srgbClr val="EAED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5"/>
    <p:restoredTop sz="87755"/>
  </p:normalViewPr>
  <p:slideViewPr>
    <p:cSldViewPr snapToGrid="0" snapToObjects="1" showGuides="1">
      <p:cViewPr varScale="1">
        <p:scale>
          <a:sx n="82" d="100"/>
          <a:sy n="82" d="100"/>
        </p:scale>
        <p:origin x="88" y="1348"/>
      </p:cViewPr>
      <p:guideLst>
        <p:guide orient="horz" pos="463"/>
        <p:guide pos="3713"/>
      </p:guideLst>
    </p:cSldViewPr>
  </p:slideViewPr>
  <p:outlineViewPr>
    <p:cViewPr>
      <p:scale>
        <a:sx n="33" d="100"/>
        <a:sy n="33" d="100"/>
      </p:scale>
      <p:origin x="0" y="-616"/>
    </p:cViewPr>
  </p:outlineViewPr>
  <p:notesTextViewPr>
    <p:cViewPr>
      <p:scale>
        <a:sx n="1" d="1"/>
        <a:sy n="1" d="1"/>
      </p:scale>
      <p:origin x="0" y="-136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 showGuides="1">
      <p:cViewPr varScale="1">
        <p:scale>
          <a:sx n="114" d="100"/>
          <a:sy n="114" d="100"/>
        </p:scale>
        <p:origin x="4064" y="176"/>
      </p:cViewPr>
      <p:guideLst>
        <p:guide orient="horz" pos="3273"/>
        <p:guide pos="20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435DDF-3690-0C40-9545-00ABA1785E34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21966B-1B5A-2142-872D-940133A90515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50B7C-96AF-5F4A-AE38-6DCB38AD952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19" y="260934"/>
            <a:ext cx="682906" cy="34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矩形 11"/>
          <p:cNvSpPr/>
          <p:nvPr userDrawn="1"/>
        </p:nvSpPr>
        <p:spPr>
          <a:xfrm>
            <a:off x="0" y="0"/>
            <a:ext cx="12192000" cy="863326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文本占位符 15"/>
          <p:cNvSpPr>
            <a:spLocks noGrp="1"/>
          </p:cNvSpPr>
          <p:nvPr>
            <p:ph type="body" sz="quarter" idx="13"/>
          </p:nvPr>
        </p:nvSpPr>
        <p:spPr>
          <a:xfrm>
            <a:off x="217492" y="0"/>
            <a:ext cx="10475912" cy="863326"/>
          </a:xfrm>
        </p:spPr>
        <p:txBody>
          <a:bodyPr anchor="ctr">
            <a:noAutofit/>
          </a:bodyPr>
          <a:lstStyle>
            <a:lvl1pPr marL="0" indent="0" algn="l">
              <a:buNone/>
              <a:defRPr sz="4400" b="1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3A117-EC29-D840-A9B3-09299D6EEA5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D068-2F2D-D24F-B2E0-0AC6321DFEFD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70EE2-E6DD-F147-BD0E-FE7DDD8C4B4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180783"/>
            <a:ext cx="12192000" cy="716258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863326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075" y="-1"/>
            <a:ext cx="10515600" cy="863325"/>
          </a:xfr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075" y="168219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 b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A49-9EA7-B64F-901B-FCA578DAD3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120F13B2-05E5-2A4D-93C1-4D2A25821DE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0" y="6191752"/>
            <a:ext cx="12192000" cy="70593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6180783"/>
            <a:ext cx="12192000" cy="716258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1" lang="zh-CN" altLang="en-US" sz="2400" b="0" i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863326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96075" y="-1"/>
            <a:ext cx="10515600" cy="863325"/>
          </a:xfr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6075" y="168219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 b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E2A49-9EA7-B64F-901B-FCA578DAD3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</a:lstStyle>
          <a:p>
            <a:fld id="{120F13B2-05E5-2A4D-93C1-4D2A25821DE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0" y="6191752"/>
            <a:ext cx="12192000" cy="70593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0"/>
            <a:ext cx="12192000" cy="863326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0" y="-1"/>
            <a:ext cx="11411675" cy="863325"/>
          </a:xfrm>
        </p:spPr>
        <p:txBody>
          <a:bodyPr anchor="ctr"/>
          <a:lstStyle>
            <a:lvl1pPr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96075" y="1682193"/>
            <a:ext cx="10515600" cy="4351338"/>
          </a:xfrm>
        </p:spPr>
        <p:txBody>
          <a:bodyPr/>
          <a:lstStyle>
            <a:lvl1pPr>
              <a:lnSpc>
                <a:spcPct val="120000"/>
              </a:lnSpc>
              <a:defRPr b="1"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20000"/>
              </a:lnSpc>
              <a:defRPr>
                <a:solidFill>
                  <a:srgbClr val="40404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3CE2A49-9EA7-B64F-901B-FCA578DAD3C3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11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120F13B2-05E5-2A4D-93C1-4D2A25821DE2}" type="slidenum">
              <a:rPr kumimoji="1" lang="zh-CN" altLang="en-US" smtClean="0"/>
            </a:fld>
            <a:endParaRPr kumimoji="1" lang="zh-CN" altLang="en-US" dirty="0"/>
          </a:p>
        </p:txBody>
      </p:sp>
      <p:sp>
        <p:nvSpPr>
          <p:cNvPr id="14" name="文本占位符 16"/>
          <p:cNvSpPr>
            <a:spLocks noGrp="1"/>
          </p:cNvSpPr>
          <p:nvPr>
            <p:ph type="body" sz="quarter" idx="13"/>
          </p:nvPr>
        </p:nvSpPr>
        <p:spPr>
          <a:xfrm>
            <a:off x="0" y="6191752"/>
            <a:ext cx="12192000" cy="705935"/>
          </a:xfrm>
        </p:spPr>
        <p:txBody>
          <a:bodyPr anchor="ctr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15F7B-A10F-E24A-BBB9-327E136DE81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488182"/>
            <a:ext cx="2743200" cy="365125"/>
          </a:xfrm>
        </p:spPr>
        <p:txBody>
          <a:bodyPr/>
          <a:lstStyle>
            <a:lvl1pPr>
              <a:defRPr sz="1800"/>
            </a:lvl1pPr>
          </a:lstStyle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863326"/>
          </a:xfrm>
          <a:prstGeom prst="rect">
            <a:avLst/>
          </a:prstGeom>
          <a:solidFill>
            <a:srgbClr val="000D5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 userDrawn="1"/>
        </p:nvSpPr>
        <p:spPr>
          <a:xfrm>
            <a:off x="896075" y="-1"/>
            <a:ext cx="10515600" cy="863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i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4A1C9-BB6C-6549-B1A3-00118C653D0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74181-D598-5748-9A22-E7B9768CF456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CA8-B48F-0F49-B8EC-083C64370BD7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6201C-49C4-474A-933E-3CDA72E6E3BF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55F57-5313-5540-8898-F801F7B7CABC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FBDF4-EC46-0D47-AE89-4D5DDE7D1DC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F13B2-05E5-2A4D-93C1-4D2A25821DE2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文本占位符 17"/>
          <p:cNvSpPr>
            <a:spLocks noGrp="1"/>
          </p:cNvSpPr>
          <p:nvPr>
            <p:ph type="body" sz="quarter" idx="13"/>
          </p:nvPr>
        </p:nvSpPr>
        <p:spPr/>
        <p:txBody>
          <a:bodyPr/>
          <a:p>
            <a:pPr algn="ctr"/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15240" y="135890"/>
            <a:ext cx="121615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200">
                <a:solidFill>
                  <a:schemeClr val="bg1"/>
                </a:solidFill>
                <a:latin typeface="Times New Roman" panose="02020603050405020304" charset="0"/>
                <a:cs typeface="Times New Roman" panose="02020603050405020304" charset="0"/>
              </a:rPr>
              <a:t>The Missing Lectures of Computer System and Architectrue: Simulator</a:t>
            </a:r>
            <a:endParaRPr lang="en-US" altLang="zh-CN" sz="3200">
              <a:solidFill>
                <a:schemeClr val="bg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951355" y="2707005"/>
            <a:ext cx="80797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5400">
                <a:latin typeface="Times New Roman" panose="02020603050405020304" charset="0"/>
                <a:cs typeface="Times New Roman" panose="02020603050405020304" charset="0"/>
              </a:rPr>
              <a:t>Lecture 0 : What is gem5 ?</a:t>
            </a:r>
            <a:endParaRPr lang="en-US" altLang="zh-CN" sz="5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803400" y="5805170"/>
            <a:ext cx="827976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Contact: lujhcoconut@foxmail.com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zh-CN" sz="2400">
                <a:latin typeface="Times New Roman" panose="02020603050405020304" charset="0"/>
                <a:cs typeface="Times New Roman" panose="02020603050405020304" charset="0"/>
              </a:rPr>
              <a:t>Homepage: https://lujhcoconut.github.io/tutor_gem5.html</a:t>
            </a:r>
            <a:endParaRPr lang="en-US" altLang="zh-CN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7096565b-e95a-473c-a574-2202c16fae3d"/>
  <p:tag name="COMMONDATA" val="eyJoZGlkIjoiODg2ODQyMmIxM2MzM2U0OGJhNDliNzQ1OWJmOGQ3N2EifQ=="/>
  <p:tag name="commondata" val="eyJoZGlkIjoiMGM0ZThiZGYwYjAxNzdlOTg1NzIzNDRiZDgwM2M5YT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演示</Application>
  <PresentationFormat>宽屏</PresentationFormat>
  <Paragraphs>7</Paragraphs>
  <Slides>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仿宋</vt:lpstr>
      <vt:lpstr>Times New Roman</vt:lpstr>
      <vt:lpstr>Wingdings</vt:lpstr>
      <vt:lpstr>等线</vt:lpstr>
      <vt:lpstr>微软雅黑</vt:lpstr>
      <vt:lpstr>Arial Unicode MS</vt:lpstr>
      <vt:lpstr>等线 Light</vt:lpstr>
      <vt:lpstr>黑体</vt:lpstr>
      <vt:lpstr>Office 主题​​</vt:lpstr>
      <vt:lpstr>   Progress Sharing —— idea part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鲁 瑞明</dc:creator>
  <cp:lastModifiedBy>Jiahao Lu</cp:lastModifiedBy>
  <cp:revision>1838</cp:revision>
  <dcterms:created xsi:type="dcterms:W3CDTF">2022-06-07T12:25:00Z</dcterms:created>
  <dcterms:modified xsi:type="dcterms:W3CDTF">2024-10-04T12:05:16Z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7A0482B25A9244CF919540E863188B29_13</vt:lpwstr>
  </property>
  <property fmtid="{D5CDD505-2E9C-101B-9397-08002B2CF9AE}" pid="3" name="KSOProductBuildVer">
    <vt:lpwstr>2052-12.1.0.16364</vt:lpwstr>
  </property>
</Properties>
</file>