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iRr2LNYBmLlo4uZgtQOzZ3Wv9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bc3efa82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7bc3efa820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bc3efa8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7bc3efa820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bc3efa82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7bc3efa820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bc3efa82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7bc3efa820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7bc3efa82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7bc3efa820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bc3efa82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7bc3efa820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1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5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72.png"/><Relationship Id="rId8" Type="http://schemas.openxmlformats.org/officeDocument/2006/relationships/image" Target="../media/image5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7.png"/><Relationship Id="rId5" Type="http://schemas.openxmlformats.org/officeDocument/2006/relationships/image" Target="../media/image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66.png"/><Relationship Id="rId5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7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76.png"/><Relationship Id="rId7" Type="http://schemas.openxmlformats.org/officeDocument/2006/relationships/image" Target="../media/image8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74.png"/><Relationship Id="rId5" Type="http://schemas.openxmlformats.org/officeDocument/2006/relationships/image" Target="../media/image7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71.png"/><Relationship Id="rId5" Type="http://schemas.openxmlformats.org/officeDocument/2006/relationships/image" Target="../media/image7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83.png"/><Relationship Id="rId5" Type="http://schemas.openxmlformats.org/officeDocument/2006/relationships/image" Target="../media/image8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75.png"/><Relationship Id="rId5" Type="http://schemas.openxmlformats.org/officeDocument/2006/relationships/image" Target="../media/image8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81.png"/><Relationship Id="rId5" Type="http://schemas.openxmlformats.org/officeDocument/2006/relationships/image" Target="../media/image8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94.png"/><Relationship Id="rId5" Type="http://schemas.openxmlformats.org/officeDocument/2006/relationships/image" Target="../media/image9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85.png"/><Relationship Id="rId5" Type="http://schemas.openxmlformats.org/officeDocument/2006/relationships/image" Target="../media/image95.png"/><Relationship Id="rId6" Type="http://schemas.openxmlformats.org/officeDocument/2006/relationships/image" Target="../media/image91.png"/><Relationship Id="rId7" Type="http://schemas.openxmlformats.org/officeDocument/2006/relationships/image" Target="../media/image84.png"/><Relationship Id="rId8" Type="http://schemas.openxmlformats.org/officeDocument/2006/relationships/image" Target="../media/image9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985247" y="591741"/>
            <a:ext cx="7010400" cy="16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del aula virtual–github y siempre tener a mano.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5-uccMicroDuino-EESCHEMA-uccMicroDuinoTest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565" y="1375231"/>
            <a:ext cx="8350490" cy="47179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5" y="695544"/>
            <a:ext cx="7807887" cy="443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165270" y="49213"/>
            <a:ext cx="3612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Primeros pasos: Colocamos todos los componentes </a:t>
            </a:r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8302" y="4018437"/>
            <a:ext cx="4072532" cy="283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2580" y="182934"/>
            <a:ext cx="1962150" cy="382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3633407" y="6018124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547" y="173897"/>
            <a:ext cx="10557272" cy="5600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/>
        </p:nvSpPr>
        <p:spPr>
          <a:xfrm>
            <a:off x="2024743" y="1365032"/>
            <a:ext cx="19621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Autoanotacion de componentes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1"/>
          <p:cNvCxnSpPr/>
          <p:nvPr/>
        </p:nvCxnSpPr>
        <p:spPr>
          <a:xfrm flipH="1">
            <a:off x="4730620" y="643812"/>
            <a:ext cx="1830975" cy="72122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11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988" y="344658"/>
            <a:ext cx="3688400" cy="80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109" y="1030288"/>
            <a:ext cx="3781974" cy="526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2321" y="1670157"/>
            <a:ext cx="6173673" cy="332740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idx="1" type="subTitle"/>
          </p:nvPr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Universidad Católica de Córdoba - Comunicación Institucional ..."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0271" y="2866571"/>
            <a:ext cx="2682472" cy="27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389" y="1927412"/>
            <a:ext cx="6569832" cy="35005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926389" y="502024"/>
            <a:ext cx="42552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Cableado: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formas de realizarlo.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3"/>
          <p:cNvCxnSpPr/>
          <p:nvPr/>
        </p:nvCxnSpPr>
        <p:spPr>
          <a:xfrm flipH="1" rot="10800000">
            <a:off x="4500282" y="2859741"/>
            <a:ext cx="2716306" cy="110265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13"/>
          <p:cNvCxnSpPr/>
          <p:nvPr/>
        </p:nvCxnSpPr>
        <p:spPr>
          <a:xfrm flipH="1" rot="10800000">
            <a:off x="9843247" y="4751294"/>
            <a:ext cx="89647" cy="98612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5" y="695544"/>
            <a:ext cx="7807887" cy="443997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165270" y="49213"/>
            <a:ext cx="3612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Primeros pasos: Cableamos</a:t>
            </a:r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7633" y="4024943"/>
            <a:ext cx="4063201" cy="283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9052" y="182934"/>
            <a:ext cx="1962150" cy="3828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8488" y="535251"/>
            <a:ext cx="2095682" cy="383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3601" y="847698"/>
            <a:ext cx="5319221" cy="35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3397624" y="5172635"/>
            <a:ext cx="53192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Ajustar cuadricula y tipo de cursor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4043081" y="6047624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58" y="49212"/>
            <a:ext cx="6939206" cy="443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7783" y="3242045"/>
            <a:ext cx="3261643" cy="2491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6"/>
          <p:cNvCxnSpPr/>
          <p:nvPr/>
        </p:nvCxnSpPr>
        <p:spPr>
          <a:xfrm flipH="1" rot="10800000">
            <a:off x="2911151" y="541176"/>
            <a:ext cx="1231641" cy="41987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16"/>
          <p:cNvSpPr txBox="1"/>
          <p:nvPr/>
        </p:nvSpPr>
        <p:spPr>
          <a:xfrm>
            <a:off x="7272215" y="2115737"/>
            <a:ext cx="3612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Comprobación ERC (Comprobación de reglas eléctricas)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90" y="149290"/>
            <a:ext cx="7641652" cy="4693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7"/>
          <p:cNvCxnSpPr/>
          <p:nvPr/>
        </p:nvCxnSpPr>
        <p:spPr>
          <a:xfrm flipH="1" rot="10800000">
            <a:off x="2948473" y="354563"/>
            <a:ext cx="877078" cy="30791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7342" y="933916"/>
            <a:ext cx="2903472" cy="332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4469" y="4257550"/>
            <a:ext cx="3482642" cy="175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/>
          <p:nvPr/>
        </p:nvSpPr>
        <p:spPr>
          <a:xfrm>
            <a:off x="8267342" y="932890"/>
            <a:ext cx="1473817" cy="39205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911" y="254487"/>
            <a:ext cx="3535986" cy="36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18"/>
          <p:cNvCxnSpPr/>
          <p:nvPr/>
        </p:nvCxnSpPr>
        <p:spPr>
          <a:xfrm flipH="1">
            <a:off x="1427584" y="1910268"/>
            <a:ext cx="93306" cy="208072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7575" y="187999"/>
            <a:ext cx="2834886" cy="344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1139" y="2453048"/>
            <a:ext cx="4747671" cy="297967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7763069" y="2687216"/>
            <a:ext cx="942392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222461" y="4747995"/>
            <a:ext cx="942392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4043081" y="6047624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6251081" y="790790"/>
            <a:ext cx="3612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Comprobación ERC (Comprobación de reglas eléctricas)</a:t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902" y="273888"/>
            <a:ext cx="5771012" cy="58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1831482" y="1559009"/>
            <a:ext cx="3067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 ERRORES!!!</a:t>
            </a:r>
            <a:endParaRPr b="1" sz="32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202" y="291257"/>
            <a:ext cx="5085926" cy="349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4430961"/>
            <a:ext cx="5639289" cy="157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2407" y="291257"/>
            <a:ext cx="3937837" cy="381538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819150" y="4505325"/>
            <a:ext cx="37433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KiCad y crear el proyecto como: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“Clave-Alumno-Microduino”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los diferentes tipos de extensiones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232" y="952609"/>
            <a:ext cx="10739535" cy="495278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>
            <a:off x="3732246" y="1903445"/>
            <a:ext cx="310836" cy="25192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9937" y="186613"/>
            <a:ext cx="4105130" cy="66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980" y="248097"/>
            <a:ext cx="2895851" cy="46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547" y="1349607"/>
            <a:ext cx="5410669" cy="150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8718" y="2188893"/>
            <a:ext cx="569490" cy="601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1"/>
          <p:cNvCxnSpPr>
            <a:stCxn id="279" idx="3"/>
          </p:cNvCxnSpPr>
          <p:nvPr/>
        </p:nvCxnSpPr>
        <p:spPr>
          <a:xfrm flipH="1" rot="10800000">
            <a:off x="2678208" y="1903557"/>
            <a:ext cx="1278000" cy="58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1" name="Google Shape;28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10361" y="721484"/>
            <a:ext cx="7843424" cy="444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/>
          <p:nvPr/>
        </p:nvSpPr>
        <p:spPr>
          <a:xfrm>
            <a:off x="5066522" y="1030288"/>
            <a:ext cx="307911" cy="3549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3841" y="1560092"/>
            <a:ext cx="648704" cy="75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1"/>
          <p:cNvCxnSpPr>
            <a:stCxn id="283" idx="1"/>
          </p:cNvCxnSpPr>
          <p:nvPr/>
        </p:nvCxnSpPr>
        <p:spPr>
          <a:xfrm rot="10800000">
            <a:off x="5374541" y="1349642"/>
            <a:ext cx="849300" cy="5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89" name="Google Shape;2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433" y="468319"/>
            <a:ext cx="9655377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/>
          <p:nvPr/>
        </p:nvSpPr>
        <p:spPr>
          <a:xfrm>
            <a:off x="2481943" y="709127"/>
            <a:ext cx="270588" cy="30036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1820" y="258944"/>
            <a:ext cx="771344" cy="77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298" name="Google Shape;2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02" y="0"/>
            <a:ext cx="11215396" cy="592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05" name="Google Shape;3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003" y="1110622"/>
            <a:ext cx="7425581" cy="77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7273" y="193390"/>
            <a:ext cx="2951364" cy="77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687" y="4134629"/>
            <a:ext cx="919877" cy="96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1687" y="3257535"/>
            <a:ext cx="919878" cy="87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003" y="2529802"/>
            <a:ext cx="793890" cy="72773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1591893" y="2529802"/>
            <a:ext cx="3092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Filtrar por biblioteca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581564" y="3532384"/>
            <a:ext cx="3092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Filtrar por número de pines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1581563" y="4498349"/>
            <a:ext cx="4893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Filtrar por medio de las definidas en el simbolo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826" y="1222310"/>
            <a:ext cx="9625651" cy="443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55498"/>
            <a:ext cx="2225233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939" y="555517"/>
            <a:ext cx="9548687" cy="5357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1800808" y="1355498"/>
            <a:ext cx="424425" cy="53861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25" y="479438"/>
            <a:ext cx="4519052" cy="356646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/>
          <p:nvPr/>
        </p:nvSpPr>
        <p:spPr>
          <a:xfrm>
            <a:off x="878670" y="2528596"/>
            <a:ext cx="931469" cy="29858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3385221" y="2550368"/>
            <a:ext cx="931469" cy="29858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662473" y="479437"/>
            <a:ext cx="513184" cy="23405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7165" y="1389988"/>
            <a:ext cx="7094835" cy="448856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7"/>
          <p:cNvSpPr txBox="1"/>
          <p:nvPr/>
        </p:nvSpPr>
        <p:spPr>
          <a:xfrm>
            <a:off x="6746033" y="3610947"/>
            <a:ext cx="36389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Descargar archivo desde el aula virtual</a:t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47" name="Google Shape;3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1" y="13996"/>
            <a:ext cx="8009659" cy="446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7910" y="3087320"/>
            <a:ext cx="2583404" cy="185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7910" y="4939140"/>
            <a:ext cx="2552921" cy="173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8541" y="5850268"/>
            <a:ext cx="2286198" cy="32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57" name="Google Shape;3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844" y="727017"/>
            <a:ext cx="2613887" cy="344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594" y="1628808"/>
            <a:ext cx="4709568" cy="29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/>
          <p:nvPr/>
        </p:nvSpPr>
        <p:spPr>
          <a:xfrm>
            <a:off x="1035698" y="2118049"/>
            <a:ext cx="914400" cy="29858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497" y="1882085"/>
            <a:ext cx="5097433" cy="393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5399" y="3371850"/>
            <a:ext cx="3055885" cy="952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1095375" y="504825"/>
            <a:ext cx="4914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nuestro esquematico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2 formas de hacerlo: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11529" y="1572369"/>
            <a:ext cx="4914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1: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7066956" y="2587624"/>
            <a:ext cx="4914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2: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0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844" y="1108509"/>
            <a:ext cx="8672312" cy="46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73" name="Google Shape;3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826" y="1222310"/>
            <a:ext cx="9625651" cy="443795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1"/>
          <p:cNvSpPr txBox="1"/>
          <p:nvPr/>
        </p:nvSpPr>
        <p:spPr>
          <a:xfrm>
            <a:off x="1119673" y="205273"/>
            <a:ext cx="49763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Terminar de asociar las footprint a los componentes faltantes!!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213"/>
            <a:ext cx="5353244" cy="32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6539" y="49213"/>
            <a:ext cx="4375794" cy="345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1813" y="3124170"/>
            <a:ext cx="5822067" cy="368461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/>
          <p:nvPr/>
        </p:nvSpPr>
        <p:spPr>
          <a:xfrm>
            <a:off x="74645" y="1492898"/>
            <a:ext cx="902805" cy="2799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3287486" y="1729832"/>
            <a:ext cx="902805" cy="2799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8037323" y="3221626"/>
            <a:ext cx="902805" cy="2799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6149852" y="6428215"/>
            <a:ext cx="902805" cy="2799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8302" y="4092926"/>
            <a:ext cx="3984479" cy="6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395" name="Google Shape;3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59" y="2276636"/>
            <a:ext cx="4957213" cy="1263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30424" y="167951"/>
            <a:ext cx="4760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 el PCB, 2 formas posibles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830423" y="1841241"/>
            <a:ext cx="4760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1: desde el Esquematico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5468224" y="773763"/>
            <a:ext cx="4760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2: desde el inicio de KiCad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918857" y="2395239"/>
            <a:ext cx="503853" cy="71185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4253" y="1087619"/>
            <a:ext cx="3772227" cy="40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3"/>
          <p:cNvSpPr/>
          <p:nvPr/>
        </p:nvSpPr>
        <p:spPr>
          <a:xfrm>
            <a:off x="5580810" y="2111360"/>
            <a:ext cx="2546153" cy="5851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08" name="Google Shape;4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5" y="152400"/>
            <a:ext cx="6304426" cy="37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325" y="2358252"/>
            <a:ext cx="6966101" cy="35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4"/>
          <p:cNvSpPr txBox="1"/>
          <p:nvPr/>
        </p:nvSpPr>
        <p:spPr>
          <a:xfrm>
            <a:off x="135825" y="4008775"/>
            <a:ext cx="390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s-AR" sz="1800">
                <a:latin typeface="Calibri"/>
                <a:ea typeface="Calibri"/>
                <a:cs typeface="Calibri"/>
                <a:sym typeface="Calibri"/>
              </a:rPr>
              <a:t>Dentro de PCB, vamos a “Archivo-Importar-Lista de Redes…”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6440250" y="1342450"/>
            <a:ext cx="39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Calibri"/>
                <a:ea typeface="Calibri"/>
                <a:cs typeface="Calibri"/>
                <a:sym typeface="Calibri"/>
              </a:rPr>
              <a:t>2. Damos click al icono de la carpeta para buscar el archivo .net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18" name="Google Shape;4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728250" cy="46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/>
          <p:nvPr/>
        </p:nvSpPr>
        <p:spPr>
          <a:xfrm>
            <a:off x="152400" y="5013913"/>
            <a:ext cx="47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Calibri"/>
                <a:ea typeface="Calibri"/>
                <a:cs typeface="Calibri"/>
                <a:sym typeface="Calibri"/>
              </a:rPr>
              <a:t>3. Abrimos el archivo .net generado anteriormente.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5">
            <a:alphaModFix/>
          </a:blip>
          <a:srcRect b="0" l="4036" r="8771" t="0"/>
          <a:stretch/>
        </p:blipFill>
        <p:spPr>
          <a:xfrm>
            <a:off x="5151775" y="2608100"/>
            <a:ext cx="6427301" cy="31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/>
        </p:nvSpPr>
        <p:spPr>
          <a:xfrm>
            <a:off x="5946925" y="2078888"/>
            <a:ext cx="51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Calibri"/>
                <a:ea typeface="Calibri"/>
                <a:cs typeface="Calibri"/>
                <a:sym typeface="Calibri"/>
              </a:rPr>
              <a:t>4. “Cargar y probar lista de redes.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28" name="Google Shape;4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00" y="815025"/>
            <a:ext cx="3725025" cy="16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275" y="632800"/>
            <a:ext cx="4470125" cy="5082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6"/>
          <p:cNvSpPr txBox="1"/>
          <p:nvPr/>
        </p:nvSpPr>
        <p:spPr>
          <a:xfrm>
            <a:off x="648288" y="2898900"/>
            <a:ext cx="319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>
                <a:latin typeface="Calibri"/>
                <a:ea typeface="Calibri"/>
                <a:cs typeface="Calibri"/>
                <a:sym typeface="Calibri"/>
              </a:rPr>
              <a:t>Después de esto, podemos darle click en “Actualizar placa”, </a:t>
            </a:r>
            <a:r>
              <a:rPr lang="es-AR" sz="2100"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AR" sz="2100">
                <a:latin typeface="Calibri"/>
                <a:ea typeface="Calibri"/>
                <a:cs typeface="Calibri"/>
                <a:sym typeface="Calibri"/>
              </a:rPr>
              <a:t> terminaremos de exportar nuestras footprints al plano PCB!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37" name="Google Shape;4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7"/>
          <p:cNvSpPr txBox="1"/>
          <p:nvPr/>
        </p:nvSpPr>
        <p:spPr>
          <a:xfrm>
            <a:off x="4043081" y="6010302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125" y="566550"/>
            <a:ext cx="54387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/>
        </p:nvSpPr>
        <p:spPr>
          <a:xfrm rot="-5400000">
            <a:off x="828250" y="2470900"/>
            <a:ext cx="130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 mm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3294200" y="4660800"/>
            <a:ext cx="130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 mm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6758625" y="844825"/>
            <a:ext cx="274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>
                <a:latin typeface="Calibri"/>
                <a:ea typeface="Calibri"/>
                <a:cs typeface="Calibri"/>
                <a:sym typeface="Calibri"/>
              </a:rPr>
              <a:t>MÁXIMO PLACA DE 45mm x 45mm!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 rotWithShape="1">
          <a:blip r:embed="rId5">
            <a:alphaModFix/>
          </a:blip>
          <a:srcRect b="11699" l="0" r="0" t="0"/>
          <a:stretch/>
        </p:blipFill>
        <p:spPr>
          <a:xfrm>
            <a:off x="7151575" y="1853600"/>
            <a:ext cx="4916600" cy="487789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/>
        </p:nvSpPr>
        <p:spPr>
          <a:xfrm>
            <a:off x="289900" y="5533300"/>
            <a:ext cx="2385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latin typeface="Calibri"/>
                <a:ea typeface="Calibri"/>
                <a:cs typeface="Calibri"/>
                <a:sym typeface="Calibri"/>
              </a:rPr>
              <a:t>La placa puede ser más chica también 😉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7305275" y="398425"/>
            <a:ext cx="130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PASARSE </a:t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50" name="Google Shape;450;g27bc3efa820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27bc3efa820_1_11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27bc3efa820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50" y="632800"/>
            <a:ext cx="5495925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7bc3efa820_1_11"/>
          <p:cNvSpPr txBox="1"/>
          <p:nvPr/>
        </p:nvSpPr>
        <p:spPr>
          <a:xfrm>
            <a:off x="2833475" y="530100"/>
            <a:ext cx="122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 mm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7bc3efa820_1_11"/>
          <p:cNvSpPr txBox="1"/>
          <p:nvPr/>
        </p:nvSpPr>
        <p:spPr>
          <a:xfrm rot="-5400000">
            <a:off x="2087525" y="1126975"/>
            <a:ext cx="9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9mm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27bc3efa820_1_11"/>
          <p:cNvPicPr preferRelativeResize="0"/>
          <p:nvPr/>
        </p:nvPicPr>
        <p:blipFill rotWithShape="1">
          <a:blip r:embed="rId5">
            <a:alphaModFix/>
          </a:blip>
          <a:srcRect b="11699" l="0" r="0" t="0"/>
          <a:stretch/>
        </p:blipFill>
        <p:spPr>
          <a:xfrm>
            <a:off x="7403725" y="2103775"/>
            <a:ext cx="4664450" cy="46277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27bc3efa820_1_11"/>
          <p:cNvSpPr txBox="1"/>
          <p:nvPr/>
        </p:nvSpPr>
        <p:spPr>
          <a:xfrm>
            <a:off x="5996175" y="2633875"/>
            <a:ext cx="2319600" cy="129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Ubicalo donde más gustes! 😎</a:t>
            </a:r>
            <a:endParaRPr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Solo recuerda respetar los 45mm x 45mm </a:t>
            </a:r>
            <a:endParaRPr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7bc3efa820_1_11"/>
          <p:cNvSpPr txBox="1"/>
          <p:nvPr/>
        </p:nvSpPr>
        <p:spPr>
          <a:xfrm>
            <a:off x="5996175" y="75988"/>
            <a:ext cx="253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MEDIDAS USB!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ANCHO: 12mm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ALTO: 9mm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62" name="Google Shape;462;g27bc3efa820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7bc3efa820_1_23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g27bc3efa820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00" y="49225"/>
            <a:ext cx="3276600" cy="5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7bc3efa820_1_23"/>
          <p:cNvPicPr preferRelativeResize="0"/>
          <p:nvPr/>
        </p:nvPicPr>
        <p:blipFill rotWithShape="1">
          <a:blip r:embed="rId5">
            <a:alphaModFix/>
          </a:blip>
          <a:srcRect b="0" l="0" r="36840" t="0"/>
          <a:stretch/>
        </p:blipFill>
        <p:spPr>
          <a:xfrm>
            <a:off x="3495250" y="-72100"/>
            <a:ext cx="6285374" cy="592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7bc3efa820_1_23"/>
          <p:cNvSpPr txBox="1"/>
          <p:nvPr/>
        </p:nvSpPr>
        <p:spPr>
          <a:xfrm>
            <a:off x="102700" y="5910900"/>
            <a:ext cx="32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latin typeface="Calibri"/>
                <a:ea typeface="Calibri"/>
                <a:cs typeface="Calibri"/>
                <a:sym typeface="Calibri"/>
              </a:rPr>
              <a:t>Entramos a “Archivo-Configuración de placa”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7bc3efa820_1_23"/>
          <p:cNvSpPr txBox="1"/>
          <p:nvPr/>
        </p:nvSpPr>
        <p:spPr>
          <a:xfrm>
            <a:off x="9780625" y="2849225"/>
            <a:ext cx="2219700" cy="923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CAMBIAMOS A 0.6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g27bc3efa820_1_23"/>
          <p:cNvCxnSpPr/>
          <p:nvPr/>
        </p:nvCxnSpPr>
        <p:spPr>
          <a:xfrm rot="10800000">
            <a:off x="8464875" y="1341750"/>
            <a:ext cx="1457700" cy="15903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4283" y="414691"/>
            <a:ext cx="6862628" cy="530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73" name="Google Shape;473;g27bc3efa820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27bc3efa820_1_28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g27bc3efa820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60400" cy="596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7bc3efa820_1_28"/>
          <p:cNvPicPr preferRelativeResize="0"/>
          <p:nvPr/>
        </p:nvPicPr>
        <p:blipFill rotWithShape="1">
          <a:blip r:embed="rId5">
            <a:alphaModFix/>
          </a:blip>
          <a:srcRect b="0" l="0" r="3883" t="0"/>
          <a:stretch/>
        </p:blipFill>
        <p:spPr>
          <a:xfrm>
            <a:off x="2538200" y="1999975"/>
            <a:ext cx="9653799" cy="285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g27bc3efa820_1_28"/>
          <p:cNvCxnSpPr/>
          <p:nvPr/>
        </p:nvCxnSpPr>
        <p:spPr>
          <a:xfrm>
            <a:off x="6278225" y="1325225"/>
            <a:ext cx="315000" cy="124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27bc3efa820_1_28"/>
          <p:cNvCxnSpPr/>
          <p:nvPr/>
        </p:nvCxnSpPr>
        <p:spPr>
          <a:xfrm>
            <a:off x="8696750" y="1374925"/>
            <a:ext cx="2120400" cy="115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g27bc3efa820_1_28"/>
          <p:cNvSpPr txBox="1"/>
          <p:nvPr/>
        </p:nvSpPr>
        <p:spPr>
          <a:xfrm>
            <a:off x="5991413" y="646050"/>
            <a:ext cx="2883600" cy="554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CAMBIAMOS A 0.6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484" name="Google Shape;484;g27bc3efa820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7bc3efa820_1_58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g27bc3efa820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3650"/>
            <a:ext cx="4306800" cy="30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27bc3efa820_1_58"/>
          <p:cNvSpPr txBox="1"/>
          <p:nvPr/>
        </p:nvSpPr>
        <p:spPr>
          <a:xfrm>
            <a:off x="3942600" y="49225"/>
            <a:ext cx="43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 u="sng">
                <a:latin typeface="Calibri"/>
                <a:ea typeface="Calibri"/>
                <a:cs typeface="Calibri"/>
                <a:sym typeface="Calibri"/>
              </a:rPr>
              <a:t>CONSEJOS PARA RUTEAR</a:t>
            </a:r>
            <a:endParaRPr b="1" sz="2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g27bc3efa820_1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138" y="664822"/>
            <a:ext cx="3740575" cy="438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g27bc3efa820_1_58"/>
          <p:cNvCxnSpPr/>
          <p:nvPr/>
        </p:nvCxnSpPr>
        <p:spPr>
          <a:xfrm flipH="1" rot="10800000">
            <a:off x="4041925" y="894550"/>
            <a:ext cx="844800" cy="251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0" name="Google Shape;490;g27bc3efa820_1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61121"/>
            <a:ext cx="4760400" cy="1004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27bc3efa820_1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1222" y="2369760"/>
            <a:ext cx="3845450" cy="39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27bc3efa820_1_58"/>
          <p:cNvSpPr txBox="1"/>
          <p:nvPr/>
        </p:nvSpPr>
        <p:spPr>
          <a:xfrm>
            <a:off x="10200900" y="2700125"/>
            <a:ext cx="17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ACOMODAR FOOTPRINTS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27bc3efa820_1_58"/>
          <p:cNvSpPr txBox="1"/>
          <p:nvPr/>
        </p:nvSpPr>
        <p:spPr>
          <a:xfrm>
            <a:off x="8249400" y="3701000"/>
            <a:ext cx="13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 en este caso poner todos los gnd de u</a:t>
            </a:r>
            <a:r>
              <a:rPr lang="es-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solo lado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g27bc3efa820_1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8497923" y="5758502"/>
            <a:ext cx="362189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27bc3efa820_1_58"/>
          <p:cNvSpPr txBox="1"/>
          <p:nvPr/>
        </p:nvSpPr>
        <p:spPr>
          <a:xfrm>
            <a:off x="8788125" y="964650"/>
            <a:ext cx="13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jugando con estas opciones hasta que te quede 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cómodo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500" name="Google Shape;500;g27bc3efa820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27bc3efa820_1_63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7bc3efa820_1_63"/>
          <p:cNvSpPr txBox="1"/>
          <p:nvPr/>
        </p:nvSpPr>
        <p:spPr>
          <a:xfrm>
            <a:off x="4704600" y="49225"/>
            <a:ext cx="43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 u="sng">
                <a:latin typeface="Calibri"/>
                <a:ea typeface="Calibri"/>
                <a:cs typeface="Calibri"/>
                <a:sym typeface="Calibri"/>
              </a:rPr>
              <a:t>PROHIBIDO</a:t>
            </a:r>
            <a:endParaRPr b="1" sz="2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g27bc3efa820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17225"/>
            <a:ext cx="42100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27bc3efa820_1_63"/>
          <p:cNvSpPr txBox="1"/>
          <p:nvPr/>
        </p:nvSpPr>
        <p:spPr>
          <a:xfrm>
            <a:off x="944200" y="1507425"/>
            <a:ext cx="163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HACER RUTAS CON </a:t>
            </a:r>
            <a:r>
              <a:rPr lang="es-A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ÁNGULOS</a:t>
            </a:r>
            <a:r>
              <a:rPr lang="es-A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90 🤨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g27bc3efa820_1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338" y="817225"/>
            <a:ext cx="3181350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27bc3efa820_1_63"/>
          <p:cNvSpPr txBox="1"/>
          <p:nvPr/>
        </p:nvSpPr>
        <p:spPr>
          <a:xfrm>
            <a:off x="4754350" y="3578050"/>
            <a:ext cx="927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HACER RUTAS SOBRE EL USB 🙅‍♂️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511" name="Google Shape;511;g27bc3efa820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49" cy="196214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7bc3efa820_1_68"/>
          <p:cNvSpPr txBox="1"/>
          <p:nvPr/>
        </p:nvSpPr>
        <p:spPr>
          <a:xfrm>
            <a:off x="3844306" y="5910902"/>
            <a:ext cx="47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 b="1"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 b="1" sz="145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AR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 b="1" sz="1450"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3247" y="1072329"/>
            <a:ext cx="7135922" cy="512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1" y="2580986"/>
            <a:ext cx="870934" cy="848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6"/>
          <p:cNvCxnSpPr/>
          <p:nvPr/>
        </p:nvCxnSpPr>
        <p:spPr>
          <a:xfrm flipH="1" rot="10800000">
            <a:off x="1586752" y="753035"/>
            <a:ext cx="1604683" cy="1062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0" name="Google Shape;1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642" y="421341"/>
            <a:ext cx="10218540" cy="5455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6"/>
          <p:cNvCxnSpPr>
            <a:stCxn id="128" idx="0"/>
          </p:cNvCxnSpPr>
          <p:nvPr/>
        </p:nvCxnSpPr>
        <p:spPr>
          <a:xfrm flipH="1" rot="10800000">
            <a:off x="493058" y="914486"/>
            <a:ext cx="1362600" cy="166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6"/>
          <p:cNvCxnSpPr>
            <a:stCxn id="128" idx="3"/>
          </p:cNvCxnSpPr>
          <p:nvPr/>
        </p:nvCxnSpPr>
        <p:spPr>
          <a:xfrm flipH="1" rot="10800000">
            <a:off x="928525" y="1416493"/>
            <a:ext cx="2775900" cy="1588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6"/>
          <p:cNvSpPr txBox="1"/>
          <p:nvPr/>
        </p:nvSpPr>
        <p:spPr>
          <a:xfrm>
            <a:off x="215153" y="6046444"/>
            <a:ext cx="2976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las propiedades de la pagina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335" y="2011363"/>
            <a:ext cx="4564776" cy="329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276" y="704316"/>
            <a:ext cx="2530059" cy="198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689276" y="1264391"/>
            <a:ext cx="2403548" cy="43442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6389" y="2896313"/>
            <a:ext cx="3360711" cy="185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3435"/>
            <a:ext cx="6608933" cy="56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8"/>
          <p:cNvCxnSpPr/>
          <p:nvPr/>
        </p:nvCxnSpPr>
        <p:spPr>
          <a:xfrm flipH="1" rot="10800000">
            <a:off x="5235388" y="878541"/>
            <a:ext cx="1013012" cy="1825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2" name="Google Shape;1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3412" y="1873189"/>
            <a:ext cx="4434871" cy="42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3445924" y="6089430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dad Católica de Córdoba - Comunicación Institucional ...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025" y="49213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834" y="49213"/>
            <a:ext cx="7145894" cy="5676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9"/>
          <p:cNvCxnSpPr/>
          <p:nvPr/>
        </p:nvCxnSpPr>
        <p:spPr>
          <a:xfrm flipH="1" rot="10800000">
            <a:off x="7436498" y="732881"/>
            <a:ext cx="1202186" cy="60139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9"/>
          <p:cNvSpPr txBox="1"/>
          <p:nvPr/>
        </p:nvSpPr>
        <p:spPr>
          <a:xfrm>
            <a:off x="4099066" y="6003808"/>
            <a:ext cx="4760259" cy="87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Profesor: Ingeniero Matias Tosetti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Ayudantes: Lujan Lautaro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Ignacio Esperanza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2023-08-07T03:16:18Z</dcterms:created>
  <dc:creator>Lautaro Reynoso</dc:creator>
</cp:coreProperties>
</file>