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C280-585A-2835-E8B3-23EB86FFF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486B0-49DB-A53B-3CFA-669F9958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52C47-B054-3E6E-709B-37A02C25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DFBAF-77FF-00BC-717B-DECA9E3A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08616-A678-01B1-608B-AE33381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801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44BBD-5BBB-2C57-0AB3-45AF42A5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6C320D-D382-D974-DF96-BDDEAEB7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16828D-8152-C7ED-3FE8-EDFA7732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D903D-E5DC-487B-A6A2-761B4621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3E35F-3C00-A754-AFFA-0B2D4F76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93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FAA323-14C4-64F0-A8C2-FA1C0DD33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AE3337-7635-49AD-F0EB-93EC900F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C0A24-8D6B-A655-7AA8-20CC131F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D449C-A56E-B718-9E4A-0E2B5CBE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945FF-B2A4-5CDD-C465-8337BD29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26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E50E0-4BBD-8657-BF9D-88B07959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6C9F0-90FD-83E9-C152-A49E14A6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65C64-CB39-E98B-13EB-81EB382E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B11AF-469C-6319-784B-56B0A932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ECDDA-43B3-1914-5191-9A803A91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27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91854-F2B3-32CF-3031-E7603A5D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658AFD-284F-5135-C323-EB108C28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6FFCB-1C34-46F4-5E08-C045D994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E6079-93EB-BE46-F188-F608F332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BEE99-94DA-E383-6492-858D9CE5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34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3A036-2A7E-7656-2C9D-E0C57480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79342-189B-24B5-35B0-37BEEE2C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F29669-3C98-FF2A-5EFE-72DA2CB0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F335A-B08A-7AC6-0E1E-385B3081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EB3E9-B3B2-25B0-1AB3-877BEC1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ADFEEF-A381-9B45-52B3-0F0281C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86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4E9EC-8533-D744-1F3E-C3ECE3C9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B2262D-B5A4-5B08-8185-0D6CD86D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A6C919-CBD3-8B95-6A49-BB2DD5BFE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E80409-2124-BD3C-9A0A-1D2C3BAD7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4429E9-8D5D-8820-BC57-C7D855271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225B34-0F32-87CF-E391-399D05D1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C45440-404E-9256-7A10-65BD97D9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0A0CA6-064F-3F49-91CD-E88956D7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B1E09-5E98-A3B9-524D-BD1EE1D1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475E95-CF77-C604-D385-99E6E2D5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326BF0-347B-9F48-FD4B-E31C2918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1027C1-861D-306A-32D4-21BDF9C4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49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2D43C4-BD2B-3CFE-C4FC-69522D55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E1CF33-7E5D-158C-1BE0-5BA71739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7A2B51-0D43-7AD6-265B-8B84F593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618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4A753-065C-4512-6976-6BE6F9F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5B0B3-CFC6-128C-0239-973C5E47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267B66-265F-DB20-2C09-E8639FCD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12B31-3738-9B16-BEA3-0EA886B7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D8E76B-3678-9E3B-A093-024AF4F2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AAA75F-B63B-392B-FB3E-1C56BFE3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18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B7BFF-2820-BD60-1417-0394BCED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EA4ADD-A9E6-81E8-D998-B94BA92A2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801139-3BA5-C726-2E45-FF654632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348D8-85CD-44DD-25B8-B801D4E8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E3469C-1F9F-20BB-C2C5-E59D00E6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2B654B-26C7-6CF1-01DB-A9A9EE45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BE7D01-7BBE-2C3F-125A-EBB991B9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4081A8-FF16-A6A4-027F-66AD6A4B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987135-2524-0CA7-FD49-2C6E8E96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B429-3753-41D8-93FA-1AD98E4538C2}" type="datetimeFigureOut">
              <a:rPr lang="es-AR" smtClean="0"/>
              <a:t>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1838B1-4562-D363-AF13-6A7C2FA50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1BD09-0F4B-A7C6-D5A3-5B1ADDD48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991D-D617-45A3-A7F8-51F8C3B4FA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75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736D6458-BBC1-0D20-44A6-231D4C767140}"/>
              </a:ext>
            </a:extLst>
          </p:cNvPr>
          <p:cNvSpPr txBox="1">
            <a:spLocks/>
          </p:cNvSpPr>
          <p:nvPr/>
        </p:nvSpPr>
        <p:spPr>
          <a:xfrm>
            <a:off x="2985247" y="591741"/>
            <a:ext cx="7010400" cy="163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000" dirty="0"/>
              <a:t>Descargar del aula virtual y siempre tener a mano.</a:t>
            </a:r>
          </a:p>
          <a:p>
            <a:pPr algn="l"/>
            <a:r>
              <a:rPr lang="es-AR" sz="2000" dirty="0"/>
              <a:t>Unidad 5-uccMicroDuino-EESCHEMA-uccMicroDuinoTest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C7EA7F-FCF1-6AF4-7C0E-ED72518F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5" y="1375231"/>
            <a:ext cx="8350490" cy="471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8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6CA69A-4AE5-D173-A172-38D51283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8" y="344658"/>
            <a:ext cx="3688400" cy="8077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906490-4986-807D-22C3-041A5A817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09" y="1030288"/>
            <a:ext cx="3781974" cy="52605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496DFD-6000-0CAA-2B7F-7B59ED852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321" y="1670157"/>
            <a:ext cx="6173673" cy="33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0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1FDBA0-7175-15DC-5EF4-B5A4CFF5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2" y="1137701"/>
            <a:ext cx="6930870" cy="39412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2958F3E-5F69-8C61-AFB4-2ED7FE44C0D0}"/>
              </a:ext>
            </a:extLst>
          </p:cNvPr>
          <p:cNvSpPr txBox="1"/>
          <p:nvPr/>
        </p:nvSpPr>
        <p:spPr>
          <a:xfrm>
            <a:off x="1936376" y="663388"/>
            <a:ext cx="3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Primeros pasos: </a:t>
            </a:r>
            <a:r>
              <a:rPr lang="es-AR" dirty="0" err="1"/>
              <a:t>Main</a:t>
            </a:r>
            <a:r>
              <a:rPr lang="es-AR" dirty="0"/>
              <a:t> </a:t>
            </a:r>
            <a:r>
              <a:rPr lang="es-AR" dirty="0" err="1"/>
              <a:t>Circuit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D17E07-6FF8-A979-9E9E-BDB753C4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249" y="2440988"/>
            <a:ext cx="3322608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4CB55E-745C-9986-44E9-E71543C8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33" y="49213"/>
            <a:ext cx="7674005" cy="6096528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29ACC18-9C22-5534-8CC8-BF11DF81D159}"/>
              </a:ext>
            </a:extLst>
          </p:cNvPr>
          <p:cNvCxnSpPr>
            <a:cxnSpLocks/>
          </p:cNvCxnSpPr>
          <p:nvPr/>
        </p:nvCxnSpPr>
        <p:spPr>
          <a:xfrm flipV="1">
            <a:off x="7637929" y="797859"/>
            <a:ext cx="1541930" cy="797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D26B78-7A36-CF99-1CB6-A88C7B61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271" y="2866571"/>
            <a:ext cx="2682472" cy="27205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EA92DF-1358-6591-2D39-E70FB46EC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89" y="1927412"/>
            <a:ext cx="6569832" cy="35005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72E3F8-87E1-DB79-F524-F22907370C54}"/>
              </a:ext>
            </a:extLst>
          </p:cNvPr>
          <p:cNvSpPr txBox="1"/>
          <p:nvPr/>
        </p:nvSpPr>
        <p:spPr>
          <a:xfrm>
            <a:off x="926389" y="502024"/>
            <a:ext cx="4255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Cableado:</a:t>
            </a:r>
          </a:p>
          <a:p>
            <a:r>
              <a:rPr lang="es-AR" dirty="0"/>
              <a:t>2 formas de realizarlo.</a:t>
            </a:r>
          </a:p>
          <a:p>
            <a:endParaRPr lang="es-AR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0B3416-FE08-6787-90E4-F98A6764163C}"/>
              </a:ext>
            </a:extLst>
          </p:cNvPr>
          <p:cNvCxnSpPr>
            <a:cxnSpLocks/>
          </p:cNvCxnSpPr>
          <p:nvPr/>
        </p:nvCxnSpPr>
        <p:spPr>
          <a:xfrm flipV="1">
            <a:off x="4500282" y="2859741"/>
            <a:ext cx="2716306" cy="1102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3F41EBD-2AEF-18CA-25B8-24229C9809F6}"/>
              </a:ext>
            </a:extLst>
          </p:cNvPr>
          <p:cNvCxnSpPr/>
          <p:nvPr/>
        </p:nvCxnSpPr>
        <p:spPr>
          <a:xfrm flipV="1">
            <a:off x="9843247" y="4751294"/>
            <a:ext cx="89647" cy="9861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2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1FDBA0-7175-15DC-5EF4-B5A4CFF5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2" y="1137701"/>
            <a:ext cx="6930870" cy="39412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2958F3E-5F69-8C61-AFB4-2ED7FE44C0D0}"/>
              </a:ext>
            </a:extLst>
          </p:cNvPr>
          <p:cNvSpPr txBox="1"/>
          <p:nvPr/>
        </p:nvSpPr>
        <p:spPr>
          <a:xfrm>
            <a:off x="1936376" y="663388"/>
            <a:ext cx="3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Primeros pasos: </a:t>
            </a:r>
            <a:r>
              <a:rPr lang="es-AR" dirty="0" err="1"/>
              <a:t>Main</a:t>
            </a:r>
            <a:r>
              <a:rPr lang="es-AR" dirty="0"/>
              <a:t> </a:t>
            </a:r>
            <a:r>
              <a:rPr lang="es-AR" dirty="0" err="1"/>
              <a:t>Circuit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D17E07-6FF8-A979-9E9E-BDB753C4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249" y="2440988"/>
            <a:ext cx="3322608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59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F7D3E4-2D25-7890-DA97-01551AEF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02" y="291257"/>
            <a:ext cx="5085926" cy="34996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4241BB-72BF-19A2-9D37-CAE9BEFB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30961"/>
            <a:ext cx="5639289" cy="15774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8987ED-915D-25E8-56C8-4ABDA6AD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407" y="291257"/>
            <a:ext cx="3937837" cy="38153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5EFEBE-411F-B31A-ED40-DBA508E8C967}"/>
              </a:ext>
            </a:extLst>
          </p:cNvPr>
          <p:cNvSpPr txBox="1"/>
          <p:nvPr/>
        </p:nvSpPr>
        <p:spPr>
          <a:xfrm>
            <a:off x="819150" y="4505325"/>
            <a:ext cx="374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Abrir </a:t>
            </a:r>
            <a:r>
              <a:rPr lang="es-AR" dirty="0" err="1"/>
              <a:t>KiCad</a:t>
            </a:r>
            <a:r>
              <a:rPr lang="es-AR" dirty="0"/>
              <a:t> y crear el proyecto como:</a:t>
            </a:r>
          </a:p>
          <a:p>
            <a:r>
              <a:rPr lang="es-AR" dirty="0"/>
              <a:t>“Clave-Alumno-</a:t>
            </a:r>
            <a:r>
              <a:rPr lang="es-AR" dirty="0" err="1"/>
              <a:t>Microduino</a:t>
            </a:r>
            <a:r>
              <a:rPr lang="es-AR" dirty="0"/>
              <a:t>”</a:t>
            </a:r>
          </a:p>
          <a:p>
            <a:r>
              <a:rPr lang="es-AR" dirty="0"/>
              <a:t>Analizar los diferentes tipos de extensiones</a:t>
            </a:r>
          </a:p>
        </p:txBody>
      </p:sp>
    </p:spTree>
    <p:extLst>
      <p:ext uri="{BB962C8B-B14F-4D97-AF65-F5344CB8AC3E}">
        <p14:creationId xmlns:p14="http://schemas.microsoft.com/office/powerpoint/2010/main" val="1859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776C9D-B43C-07A6-4BA7-B4CD8EFA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8" y="2125789"/>
            <a:ext cx="5097433" cy="39321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4461B4-2B54-88A2-737B-243C00CA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399" y="3371850"/>
            <a:ext cx="3055885" cy="9525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9AF6D48-8A03-96AD-7B89-0D6509450945}"/>
              </a:ext>
            </a:extLst>
          </p:cNvPr>
          <p:cNvSpPr txBox="1"/>
          <p:nvPr/>
        </p:nvSpPr>
        <p:spPr>
          <a:xfrm>
            <a:off x="1095375" y="504825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Abrir nuestro </a:t>
            </a:r>
            <a:r>
              <a:rPr lang="es-AR" dirty="0" err="1"/>
              <a:t>esquematico</a:t>
            </a:r>
            <a:endParaRPr lang="es-AR" dirty="0"/>
          </a:p>
          <a:p>
            <a:r>
              <a:rPr lang="es-AR" dirty="0"/>
              <a:t>Hay 2 formas de hacerlo: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C17B91-7DB1-EEDF-DB5F-9B8707798C38}"/>
              </a:ext>
            </a:extLst>
          </p:cNvPr>
          <p:cNvSpPr txBox="1"/>
          <p:nvPr/>
        </p:nvSpPr>
        <p:spPr>
          <a:xfrm>
            <a:off x="717764" y="1664521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Forma 1: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784171-5E69-AFB4-E2A7-8BBA1E7FECDC}"/>
              </a:ext>
            </a:extLst>
          </p:cNvPr>
          <p:cNvSpPr txBox="1"/>
          <p:nvPr/>
        </p:nvSpPr>
        <p:spPr>
          <a:xfrm>
            <a:off x="7066956" y="2587624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Forma 2:</a:t>
            </a:r>
          </a:p>
        </p:txBody>
      </p:sp>
    </p:spTree>
    <p:extLst>
      <p:ext uri="{BB962C8B-B14F-4D97-AF65-F5344CB8AC3E}">
        <p14:creationId xmlns:p14="http://schemas.microsoft.com/office/powerpoint/2010/main" val="28907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6E610B0-BF09-5BAC-EA29-0B8A01082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83" y="414691"/>
            <a:ext cx="6862628" cy="53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3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43E0DCE-2EC0-EA4F-EABA-4F9B71D4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47" y="1072329"/>
            <a:ext cx="7135922" cy="51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7BDD23-F802-26D5-5B76-6DE27CB8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" y="2580986"/>
            <a:ext cx="870934" cy="848014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EBA878-A46E-FA60-BA67-26D3C35803DD}"/>
              </a:ext>
            </a:extLst>
          </p:cNvPr>
          <p:cNvCxnSpPr/>
          <p:nvPr/>
        </p:nvCxnSpPr>
        <p:spPr>
          <a:xfrm flipV="1">
            <a:off x="1586752" y="753035"/>
            <a:ext cx="1604683" cy="10620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933EC0B-5CE9-7C19-0E4A-FFE00FEA3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42" y="421341"/>
            <a:ext cx="10218540" cy="545521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502E340-A7DF-5F2B-1CFA-C4AC917F8592}"/>
              </a:ext>
            </a:extLst>
          </p:cNvPr>
          <p:cNvCxnSpPr>
            <a:stCxn id="4" idx="0"/>
          </p:cNvCxnSpPr>
          <p:nvPr/>
        </p:nvCxnSpPr>
        <p:spPr>
          <a:xfrm flipV="1">
            <a:off x="493058" y="914400"/>
            <a:ext cx="1362636" cy="1666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7EF7D61-D5C3-F072-BE3F-126A54F5DF3B}"/>
              </a:ext>
            </a:extLst>
          </p:cNvPr>
          <p:cNvCxnSpPr>
            <a:stCxn id="4" idx="3"/>
          </p:cNvCxnSpPr>
          <p:nvPr/>
        </p:nvCxnSpPr>
        <p:spPr>
          <a:xfrm flipV="1">
            <a:off x="928525" y="1416424"/>
            <a:ext cx="2775977" cy="1588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D24B8F-FD65-5A29-D283-ED2674F4D6CD}"/>
              </a:ext>
            </a:extLst>
          </p:cNvPr>
          <p:cNvSpPr txBox="1"/>
          <p:nvPr/>
        </p:nvSpPr>
        <p:spPr>
          <a:xfrm>
            <a:off x="215153" y="6046444"/>
            <a:ext cx="297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Completar las propiedades de la pagina</a:t>
            </a:r>
          </a:p>
        </p:txBody>
      </p:sp>
    </p:spTree>
    <p:extLst>
      <p:ext uri="{BB962C8B-B14F-4D97-AF65-F5344CB8AC3E}">
        <p14:creationId xmlns:p14="http://schemas.microsoft.com/office/powerpoint/2010/main" val="156323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7536D0-848F-4597-4135-045FF7BB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88" y="535251"/>
            <a:ext cx="2095682" cy="38331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03736C-D17A-EED7-7D59-A548298EA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601" y="847698"/>
            <a:ext cx="5319221" cy="35207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309D6D-7DBC-349B-D75D-2DA737ACD08A}"/>
              </a:ext>
            </a:extLst>
          </p:cNvPr>
          <p:cNvSpPr txBox="1"/>
          <p:nvPr/>
        </p:nvSpPr>
        <p:spPr>
          <a:xfrm>
            <a:off x="3397624" y="5172635"/>
            <a:ext cx="531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Ajustar cuadricula y tipo de cursor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145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4B4267-1E19-7BB1-E40B-39F0EEDD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335" y="2011363"/>
            <a:ext cx="4564776" cy="32997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444DD5-1D16-F677-742C-DB8C13023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76" y="704316"/>
            <a:ext cx="2530059" cy="1988992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697B528C-E431-C160-B4DF-249C30D9086C}"/>
              </a:ext>
            </a:extLst>
          </p:cNvPr>
          <p:cNvSpPr/>
          <p:nvPr/>
        </p:nvSpPr>
        <p:spPr>
          <a:xfrm>
            <a:off x="689276" y="1264391"/>
            <a:ext cx="2403548" cy="4344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FD7320-13AD-ED33-88DD-733F1E3EE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389" y="2896313"/>
            <a:ext cx="3360711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40A6807-D29B-C086-D0A1-566DDD40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083" y="6196059"/>
            <a:ext cx="4760259" cy="877094"/>
          </a:xfrm>
        </p:spPr>
        <p:txBody>
          <a:bodyPr/>
          <a:lstStyle/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Profesor: Ingeniero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Matias</a:t>
            </a:r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Tosetti</a:t>
            </a:r>
            <a:endParaRPr lang="es-A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1600" b="1" dirty="0">
                <a:latin typeface="Arial" panose="020B0604020202020204" pitchFamily="34" charset="0"/>
                <a:cs typeface="Arial" panose="020B0604020202020204" pitchFamily="34" charset="0"/>
              </a:rPr>
              <a:t>Ayudante: Lujan Lautaro</a:t>
            </a:r>
          </a:p>
          <a:p>
            <a:endParaRPr lang="es-AR" dirty="0"/>
          </a:p>
        </p:txBody>
      </p:sp>
      <p:pic>
        <p:nvPicPr>
          <p:cNvPr id="1026" name="Picture 2" descr="Universidad Católica de Córdoba - Comunicación Institucional ...">
            <a:extLst>
              <a:ext uri="{FF2B5EF4-FFF2-40B4-BE49-F238E27FC236}">
                <a16:creationId xmlns:a16="http://schemas.microsoft.com/office/drawing/2014/main" id="{AC7019EF-296E-A25E-2C68-22D96C2F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49213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0EE3E8-AFC6-F5A0-E2E7-36CD2D7BB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35"/>
            <a:ext cx="6608933" cy="565342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D422B74-149A-220B-1669-2D742B084B70}"/>
              </a:ext>
            </a:extLst>
          </p:cNvPr>
          <p:cNvCxnSpPr>
            <a:cxnSpLocks/>
          </p:cNvCxnSpPr>
          <p:nvPr/>
        </p:nvCxnSpPr>
        <p:spPr>
          <a:xfrm flipV="1">
            <a:off x="5235388" y="878541"/>
            <a:ext cx="1013012" cy="182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D112D1D-BE5B-A791-349B-A75E7458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412" y="1873189"/>
            <a:ext cx="4434871" cy="42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4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217</Words>
  <Application>Microsoft Office PowerPoint</Application>
  <PresentationFormat>Panorámica</PresentationFormat>
  <Paragraphs>47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Lautaro Reynoso</dc:creator>
  <cp:lastModifiedBy>Lautaro Reynoso</cp:lastModifiedBy>
  <cp:revision>1</cp:revision>
  <dcterms:created xsi:type="dcterms:W3CDTF">2023-08-07T03:16:18Z</dcterms:created>
  <dcterms:modified xsi:type="dcterms:W3CDTF">2023-08-07T17:13:53Z</dcterms:modified>
</cp:coreProperties>
</file>