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8" r:id="rId8"/>
    <p:sldId id="267" r:id="rId9"/>
    <p:sldId id="264" r:id="rId10"/>
    <p:sldId id="266" r:id="rId11"/>
    <p:sldId id="265"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37BB-8F87-3BEE-92CF-8DC97CD161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A54CA1-2612-06D8-F12B-7CD3BE775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5804ED-91B9-B19F-FA23-D69270EA4AF3}"/>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5" name="Footer Placeholder 4">
            <a:extLst>
              <a:ext uri="{FF2B5EF4-FFF2-40B4-BE49-F238E27FC236}">
                <a16:creationId xmlns:a16="http://schemas.microsoft.com/office/drawing/2014/main" id="{5B06761F-4564-07FD-A373-B4FB07784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5BE50-A0E0-29DA-7614-D52C4AD0E3C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388967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7088-FD27-E673-9FC7-654F5ACA77B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BA7700-EE2A-BF47-B39F-64788104D1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D559CD-B926-313F-175E-3AB42F1C202B}"/>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5" name="Footer Placeholder 4">
            <a:extLst>
              <a:ext uri="{FF2B5EF4-FFF2-40B4-BE49-F238E27FC236}">
                <a16:creationId xmlns:a16="http://schemas.microsoft.com/office/drawing/2014/main" id="{3ADA69EA-5C71-520C-49BE-1C98AFB48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10F26-A449-40D5-49CF-CF543B696F2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27478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94718-82C0-A67B-84E1-B846D48928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FCF94D-E001-2D2B-A188-74E68E7315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13D786-619C-25DE-D527-FEF97BAE1A1E}"/>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5" name="Footer Placeholder 4">
            <a:extLst>
              <a:ext uri="{FF2B5EF4-FFF2-40B4-BE49-F238E27FC236}">
                <a16:creationId xmlns:a16="http://schemas.microsoft.com/office/drawing/2014/main" id="{7384FCE4-6BDD-3D72-CA00-E4AF623A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E5519-2D96-2EBF-9F1E-5055854272A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77869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BDE9-F34C-AE2C-69F6-B5A7E7103F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96B0C1-3D49-C6A8-73E9-01808BED10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E3C8FD-CBC6-137D-A300-4B4A300C58B4}"/>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5" name="Footer Placeholder 4">
            <a:extLst>
              <a:ext uri="{FF2B5EF4-FFF2-40B4-BE49-F238E27FC236}">
                <a16:creationId xmlns:a16="http://schemas.microsoft.com/office/drawing/2014/main" id="{7E3D9B62-CF6D-005A-ABA9-64728CF1B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EE097-04CC-BB49-CA69-08471540427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11688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F790-804F-6313-7110-E0C2042AF75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7EC791D-70AB-E096-FC6C-557FE2FF2D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58C0D6-000F-5C7D-AD71-98CB982E55E8}"/>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5" name="Footer Placeholder 4">
            <a:extLst>
              <a:ext uri="{FF2B5EF4-FFF2-40B4-BE49-F238E27FC236}">
                <a16:creationId xmlns:a16="http://schemas.microsoft.com/office/drawing/2014/main" id="{21B75C40-6ED9-E7E1-C8C7-7644719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4BB4A-DE99-5800-B88D-243ADABC9B1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237816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8C90-B72B-8B43-24D5-23D5687852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607DA4B-7378-D98E-0216-5A85C34D10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D50304-F615-D4CA-9BD6-C96CD14002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6BDE20A-0D1C-53D5-3660-4F696FF461B2}"/>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6" name="Footer Placeholder 5">
            <a:extLst>
              <a:ext uri="{FF2B5EF4-FFF2-40B4-BE49-F238E27FC236}">
                <a16:creationId xmlns:a16="http://schemas.microsoft.com/office/drawing/2014/main" id="{CB772FCF-89D0-8EFC-1EBB-A8F56A631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F4BC5-E8E7-7E45-EEEC-42D8E934D44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234054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4B06-78D8-B114-96D5-958748619D6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E8E79E-B132-239A-1BD9-11E47BEF4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6954A0-D5B0-D4CE-23B6-6854AA4FBC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3B6F65-3222-EE8E-990D-ADEFCA9ED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27097E-F26A-F447-6D07-EF99939D60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9F2B2A-49E2-A836-1B9E-323E654790EB}"/>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8" name="Footer Placeholder 7">
            <a:extLst>
              <a:ext uri="{FF2B5EF4-FFF2-40B4-BE49-F238E27FC236}">
                <a16:creationId xmlns:a16="http://schemas.microsoft.com/office/drawing/2014/main" id="{1853D61D-A8A2-DEA0-C29C-4696506B55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E174E-618F-03B8-D700-B9FEA37F7A58}"/>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30767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F8A5-438D-6A71-81C4-99C7DF92F2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36BBBC-2036-EA6F-FDFA-F74D3A724233}"/>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4" name="Footer Placeholder 3">
            <a:extLst>
              <a:ext uri="{FF2B5EF4-FFF2-40B4-BE49-F238E27FC236}">
                <a16:creationId xmlns:a16="http://schemas.microsoft.com/office/drawing/2014/main" id="{AF45DFEB-4E6B-8B68-D0C3-E2E9A57983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D9FD5-EB7C-8DDB-D87E-D4502CD97D7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04029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CB5DA-1AE2-FF97-321D-8DD8C972267C}"/>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3" name="Footer Placeholder 2">
            <a:extLst>
              <a:ext uri="{FF2B5EF4-FFF2-40B4-BE49-F238E27FC236}">
                <a16:creationId xmlns:a16="http://schemas.microsoft.com/office/drawing/2014/main" id="{4B431167-BC10-CCB1-0707-E3341560B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6112CB-66D2-29D6-BCF3-1314F6CE883D}"/>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89975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7C30-C954-E84D-35F2-EECD9A6DF4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C93F7C4-2447-180B-8246-73FDEF6F92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4EB62F-BDE3-88C2-B14B-E7BD6ABA2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35EC07-A82E-27D6-0220-5298E7355FFD}"/>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6" name="Footer Placeholder 5">
            <a:extLst>
              <a:ext uri="{FF2B5EF4-FFF2-40B4-BE49-F238E27FC236}">
                <a16:creationId xmlns:a16="http://schemas.microsoft.com/office/drawing/2014/main" id="{1793B84C-1B3F-8156-505B-BF4FE7C71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499D7-30E5-0233-0AF2-75A91179B7F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47929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5EBD-A2DC-3505-FE18-64BB0618B0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9ABEF60-F92D-003B-1BFE-1F90A29C6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6C111-9A09-3D6A-1A4E-EB59B6A97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2583E1-4A01-DE91-BC12-CDAAFFFB241A}"/>
              </a:ext>
            </a:extLst>
          </p:cNvPr>
          <p:cNvSpPr>
            <a:spLocks noGrp="1"/>
          </p:cNvSpPr>
          <p:nvPr>
            <p:ph type="dt" sz="half" idx="10"/>
          </p:nvPr>
        </p:nvSpPr>
        <p:spPr/>
        <p:txBody>
          <a:bodyPr/>
          <a:lstStyle/>
          <a:p>
            <a:fld id="{E9C535F6-3092-8549-BC62-7CA47E93E762}" type="datetimeFigureOut">
              <a:rPr lang="en-US" smtClean="0"/>
              <a:t>5/19/24</a:t>
            </a:fld>
            <a:endParaRPr lang="en-US"/>
          </a:p>
        </p:txBody>
      </p:sp>
      <p:sp>
        <p:nvSpPr>
          <p:cNvPr id="6" name="Footer Placeholder 5">
            <a:extLst>
              <a:ext uri="{FF2B5EF4-FFF2-40B4-BE49-F238E27FC236}">
                <a16:creationId xmlns:a16="http://schemas.microsoft.com/office/drawing/2014/main" id="{4CE49381-AA3B-A47C-3497-537DF73F1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EE276-C530-2CF8-29E4-B42B02147CF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40493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E1414-A144-F788-C8BA-17A07EFCC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427985-9409-A3D4-78FF-68658EF6E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B270E7-BCE2-BB80-6C4F-A76EC1439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C535F6-3092-8549-BC62-7CA47E93E762}" type="datetimeFigureOut">
              <a:rPr lang="en-US" smtClean="0"/>
              <a:t>5/19/24</a:t>
            </a:fld>
            <a:endParaRPr lang="en-US"/>
          </a:p>
        </p:txBody>
      </p:sp>
      <p:sp>
        <p:nvSpPr>
          <p:cNvPr id="5" name="Footer Placeholder 4">
            <a:extLst>
              <a:ext uri="{FF2B5EF4-FFF2-40B4-BE49-F238E27FC236}">
                <a16:creationId xmlns:a16="http://schemas.microsoft.com/office/drawing/2014/main" id="{07A84D7A-E1D2-E97E-2FA2-6DD6B273F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FE9D39-1B0B-E792-0AEC-46E6A1009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1090D6-435E-9D4B-9303-D593B7CC4E9D}" type="slidenum">
              <a:rPr lang="en-US" smtClean="0"/>
              <a:t>‹#›</a:t>
            </a:fld>
            <a:endParaRPr lang="en-US"/>
          </a:p>
        </p:txBody>
      </p:sp>
    </p:spTree>
    <p:extLst>
      <p:ext uri="{BB962C8B-B14F-4D97-AF65-F5344CB8AC3E}">
        <p14:creationId xmlns:p14="http://schemas.microsoft.com/office/powerpoint/2010/main" val="108103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B61F-4329-F243-6879-B7EB755473B9}"/>
              </a:ext>
            </a:extLst>
          </p:cNvPr>
          <p:cNvSpPr>
            <a:spLocks noGrp="1"/>
          </p:cNvSpPr>
          <p:nvPr>
            <p:ph type="ctrTitle"/>
          </p:nvPr>
        </p:nvSpPr>
        <p:spPr/>
        <p:txBody>
          <a:bodyPr/>
          <a:lstStyle/>
          <a:p>
            <a:r>
              <a:rPr lang="en-US" dirty="0"/>
              <a:t>Watch </a:t>
            </a:r>
            <a:r>
              <a:rPr lang="en-US" dirty="0" err="1"/>
              <a:t>Recomender</a:t>
            </a:r>
            <a:endParaRPr lang="en-US" dirty="0"/>
          </a:p>
        </p:txBody>
      </p:sp>
      <p:sp>
        <p:nvSpPr>
          <p:cNvPr id="3" name="Subtitle 2">
            <a:extLst>
              <a:ext uri="{FF2B5EF4-FFF2-40B4-BE49-F238E27FC236}">
                <a16:creationId xmlns:a16="http://schemas.microsoft.com/office/drawing/2014/main" id="{6CEC0105-3747-871D-515E-28A99DB556B0}"/>
              </a:ext>
            </a:extLst>
          </p:cNvPr>
          <p:cNvSpPr>
            <a:spLocks noGrp="1"/>
          </p:cNvSpPr>
          <p:nvPr>
            <p:ph type="subTitle" idx="1"/>
          </p:nvPr>
        </p:nvSpPr>
        <p:spPr/>
        <p:txBody>
          <a:bodyPr/>
          <a:lstStyle/>
          <a:p>
            <a:r>
              <a:rPr lang="en-US" dirty="0"/>
              <a:t>DISPRO2 – FS24</a:t>
            </a:r>
          </a:p>
          <a:p>
            <a:r>
              <a:rPr lang="en-US" dirty="0"/>
              <a:t>Teresa </a:t>
            </a:r>
            <a:r>
              <a:rPr lang="en-US" dirty="0" err="1"/>
              <a:t>Windlin</a:t>
            </a:r>
            <a:r>
              <a:rPr lang="en-US" dirty="0"/>
              <a:t>, Luka </a:t>
            </a:r>
            <a:r>
              <a:rPr lang="en-US" dirty="0" err="1"/>
              <a:t>Bozovic</a:t>
            </a:r>
            <a:endParaRPr lang="en-US" dirty="0"/>
          </a:p>
        </p:txBody>
      </p:sp>
    </p:spTree>
    <p:extLst>
      <p:ext uri="{BB962C8B-B14F-4D97-AF65-F5344CB8AC3E}">
        <p14:creationId xmlns:p14="http://schemas.microsoft.com/office/powerpoint/2010/main" val="355659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24B7-38A0-E29C-13D0-00236D23FC3D}"/>
              </a:ext>
            </a:extLst>
          </p:cNvPr>
          <p:cNvSpPr>
            <a:spLocks noGrp="1"/>
          </p:cNvSpPr>
          <p:nvPr>
            <p:ph type="title"/>
          </p:nvPr>
        </p:nvSpPr>
        <p:spPr/>
        <p:txBody>
          <a:bodyPr>
            <a:normAutofit/>
          </a:bodyPr>
          <a:lstStyle/>
          <a:p>
            <a:r>
              <a:rPr lang="en-US" dirty="0"/>
              <a:t>User interface (Describe (with user story) or let use themselves?)</a:t>
            </a:r>
          </a:p>
        </p:txBody>
      </p:sp>
      <p:sp>
        <p:nvSpPr>
          <p:cNvPr id="3" name="Content Placeholder 2">
            <a:extLst>
              <a:ext uri="{FF2B5EF4-FFF2-40B4-BE49-F238E27FC236}">
                <a16:creationId xmlns:a16="http://schemas.microsoft.com/office/drawing/2014/main" id="{CEB5D25E-8593-31A4-55F0-6E1014FBDDFD}"/>
              </a:ext>
            </a:extLst>
          </p:cNvPr>
          <p:cNvSpPr>
            <a:spLocks noGrp="1"/>
          </p:cNvSpPr>
          <p:nvPr>
            <p:ph idx="1"/>
          </p:nvPr>
        </p:nvSpPr>
        <p:spPr/>
        <p:txBody>
          <a:bodyPr/>
          <a:lstStyle/>
          <a:p>
            <a:r>
              <a:rPr lang="en-US" dirty="0"/>
              <a:t>First filters (size, movement, glass)</a:t>
            </a:r>
          </a:p>
          <a:p>
            <a:r>
              <a:rPr lang="en-US" dirty="0"/>
              <a:t>Dropdown of existing DB or a Random</a:t>
            </a:r>
          </a:p>
          <a:p>
            <a:endParaRPr lang="en-US" dirty="0"/>
          </a:p>
          <a:p>
            <a:r>
              <a:rPr lang="en-US" dirty="0"/>
              <a:t>Recommend watch</a:t>
            </a:r>
          </a:p>
          <a:p>
            <a:endParaRPr lang="en-US" dirty="0"/>
          </a:p>
          <a:p>
            <a:r>
              <a:rPr lang="en-US" dirty="0" err="1"/>
              <a:t>Recomemnded</a:t>
            </a:r>
            <a:r>
              <a:rPr lang="en-US" dirty="0"/>
              <a:t> watches: </a:t>
            </a:r>
          </a:p>
          <a:p>
            <a:pPr lvl="1"/>
            <a:r>
              <a:rPr lang="en-US" dirty="0"/>
              <a:t>see image, </a:t>
            </a:r>
          </a:p>
          <a:p>
            <a:pPr lvl="1"/>
            <a:r>
              <a:rPr lang="en-US" dirty="0"/>
              <a:t>watch brand, model &amp; model name (can copy) </a:t>
            </a:r>
          </a:p>
          <a:p>
            <a:pPr lvl="1"/>
            <a:r>
              <a:rPr lang="en-US" dirty="0"/>
              <a:t>Thumbs up/thumbs down (used </a:t>
            </a:r>
            <a:r>
              <a:rPr lang="en-US" dirty="0" err="1"/>
              <a:t>vor</a:t>
            </a:r>
            <a:r>
              <a:rPr lang="en-US" dirty="0"/>
              <a:t> validation) </a:t>
            </a:r>
          </a:p>
          <a:p>
            <a:endParaRPr lang="en-US" dirty="0"/>
          </a:p>
          <a:p>
            <a:endParaRPr lang="en-US" dirty="0"/>
          </a:p>
        </p:txBody>
      </p:sp>
    </p:spTree>
    <p:extLst>
      <p:ext uri="{BB962C8B-B14F-4D97-AF65-F5344CB8AC3E}">
        <p14:creationId xmlns:p14="http://schemas.microsoft.com/office/powerpoint/2010/main" val="264539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004A-7AC1-590D-0C47-61C1E0D19EE4}"/>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EBBD314B-54E9-BA57-247C-A93732B25DD5}"/>
              </a:ext>
            </a:extLst>
          </p:cNvPr>
          <p:cNvSpPr>
            <a:spLocks noGrp="1"/>
          </p:cNvSpPr>
          <p:nvPr>
            <p:ph idx="1"/>
          </p:nvPr>
        </p:nvSpPr>
        <p:spPr/>
        <p:txBody>
          <a:bodyPr/>
          <a:lstStyle/>
          <a:p>
            <a:r>
              <a:rPr lang="en-US" dirty="0"/>
              <a:t>Thumbs up / thumbs down, saved on cloud as google </a:t>
            </a:r>
            <a:r>
              <a:rPr lang="en-US" dirty="0" err="1"/>
              <a:t>firbase</a:t>
            </a:r>
            <a:r>
              <a:rPr lang="en-US" dirty="0"/>
              <a:t>.</a:t>
            </a:r>
          </a:p>
          <a:p>
            <a:pPr lvl="1"/>
            <a:r>
              <a:rPr lang="en-US" dirty="0"/>
              <a:t>Show cloud</a:t>
            </a:r>
          </a:p>
          <a:p>
            <a:r>
              <a:rPr lang="en-US" dirty="0"/>
              <a:t>Show results (x many people asked, on avg x of 6 results resonate with user</a:t>
            </a:r>
          </a:p>
        </p:txBody>
      </p:sp>
    </p:spTree>
    <p:extLst>
      <p:ext uri="{BB962C8B-B14F-4D97-AF65-F5344CB8AC3E}">
        <p14:creationId xmlns:p14="http://schemas.microsoft.com/office/powerpoint/2010/main" val="344704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9BE2-1A9E-3AA3-4BEB-59C96D639E65}"/>
              </a:ext>
            </a:extLst>
          </p:cNvPr>
          <p:cNvSpPr>
            <a:spLocks noGrp="1"/>
          </p:cNvSpPr>
          <p:nvPr>
            <p:ph type="title"/>
          </p:nvPr>
        </p:nvSpPr>
        <p:spPr/>
        <p:txBody>
          <a:bodyPr/>
          <a:lstStyle/>
          <a:p>
            <a:r>
              <a:rPr lang="en-US" dirty="0"/>
              <a:t>Try out ourself</a:t>
            </a:r>
          </a:p>
        </p:txBody>
      </p:sp>
      <p:sp>
        <p:nvSpPr>
          <p:cNvPr id="3" name="Content Placeholder 2">
            <a:extLst>
              <a:ext uri="{FF2B5EF4-FFF2-40B4-BE49-F238E27FC236}">
                <a16:creationId xmlns:a16="http://schemas.microsoft.com/office/drawing/2014/main" id="{2A6E0D4E-395C-2AEF-83AF-E16806E3280A}"/>
              </a:ext>
            </a:extLst>
          </p:cNvPr>
          <p:cNvSpPr>
            <a:spLocks noGrp="1"/>
          </p:cNvSpPr>
          <p:nvPr>
            <p:ph idx="1"/>
          </p:nvPr>
        </p:nvSpPr>
        <p:spPr/>
        <p:txBody>
          <a:bodyPr/>
          <a:lstStyle/>
          <a:p>
            <a:r>
              <a:rPr lang="en-US" dirty="0"/>
              <a:t>Interactive validation? (very risky but very confident) alternative let try out after showing prepped validation</a:t>
            </a:r>
          </a:p>
          <a:p>
            <a:pPr lvl="1"/>
            <a:r>
              <a:rPr lang="en-US" dirty="0"/>
              <a:t>Strategy to avoid bias &amp; difference </a:t>
            </a:r>
            <a:r>
              <a:rPr lang="en-US" dirty="0" err="1"/>
              <a:t>btwn</a:t>
            </a:r>
            <a:r>
              <a:rPr lang="en-US" dirty="0"/>
              <a:t> </a:t>
            </a:r>
            <a:r>
              <a:rPr lang="en-US" dirty="0" err="1"/>
              <a:t>entheusiasts</a:t>
            </a:r>
            <a:r>
              <a:rPr lang="en-US" dirty="0"/>
              <a:t> &amp; beginner users: </a:t>
            </a:r>
          </a:p>
          <a:p>
            <a:pPr lvl="2"/>
            <a:r>
              <a:rPr lang="en-US" dirty="0"/>
              <a:t>Self-prompt: could I imagine person wearing input watch also wearing output watch?</a:t>
            </a:r>
          </a:p>
          <a:p>
            <a:endParaRPr lang="en-US" dirty="0"/>
          </a:p>
        </p:txBody>
      </p:sp>
    </p:spTree>
    <p:extLst>
      <p:ext uri="{BB962C8B-B14F-4D97-AF65-F5344CB8AC3E}">
        <p14:creationId xmlns:p14="http://schemas.microsoft.com/office/powerpoint/2010/main" val="212104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5BC-79DC-3BFF-3930-680A1EE73C68}"/>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2B55EBDB-6CE8-D643-FF9C-82AA21FA6AAD}"/>
              </a:ext>
            </a:extLst>
          </p:cNvPr>
          <p:cNvSpPr>
            <a:spLocks noGrp="1"/>
          </p:cNvSpPr>
          <p:nvPr>
            <p:ph idx="1"/>
          </p:nvPr>
        </p:nvSpPr>
        <p:spPr/>
        <p:txBody>
          <a:bodyPr/>
          <a:lstStyle/>
          <a:p>
            <a:r>
              <a:rPr lang="en-US" dirty="0" err="1"/>
              <a:t>Nessesary</a:t>
            </a:r>
            <a:r>
              <a:rPr lang="en-US" dirty="0"/>
              <a:t> info for training: Brand &amp; Image of watch.</a:t>
            </a:r>
          </a:p>
          <a:p>
            <a:pPr lvl="1"/>
            <a:r>
              <a:rPr lang="en-US" dirty="0"/>
              <a:t>Very little info.</a:t>
            </a:r>
          </a:p>
          <a:p>
            <a:r>
              <a:rPr lang="en-US" dirty="0"/>
              <a:t>Could abstract to other topics?</a:t>
            </a:r>
          </a:p>
        </p:txBody>
      </p:sp>
    </p:spTree>
    <p:extLst>
      <p:ext uri="{BB962C8B-B14F-4D97-AF65-F5344CB8AC3E}">
        <p14:creationId xmlns:p14="http://schemas.microsoft.com/office/powerpoint/2010/main" val="85885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75BB-1E01-1382-744F-03B5F617DB7C}"/>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3D9DF22F-6366-6206-144C-CDB8EB1FAD8D}"/>
              </a:ext>
            </a:extLst>
          </p:cNvPr>
          <p:cNvSpPr>
            <a:spLocks noGrp="1"/>
          </p:cNvSpPr>
          <p:nvPr>
            <p:ph idx="1"/>
          </p:nvPr>
        </p:nvSpPr>
        <p:spPr/>
        <p:txBody>
          <a:bodyPr/>
          <a:lstStyle/>
          <a:p>
            <a:r>
              <a:rPr lang="en-US" dirty="0"/>
              <a:t>Person: she, working but not huge salary, </a:t>
            </a:r>
            <a:r>
              <a:rPr lang="en-US" dirty="0" err="1"/>
              <a:t>french</a:t>
            </a:r>
            <a:endParaRPr lang="en-US" dirty="0"/>
          </a:p>
          <a:p>
            <a:r>
              <a:rPr lang="en-US" dirty="0"/>
              <a:t>(like </a:t>
            </a:r>
            <a:r>
              <a:rPr lang="en-US" dirty="0" err="1"/>
              <a:t>luka</a:t>
            </a:r>
            <a:r>
              <a:rPr lang="en-US" dirty="0"/>
              <a:t>) found one liked watch, wants to find more</a:t>
            </a:r>
          </a:p>
          <a:p>
            <a:pPr lvl="1"/>
            <a:r>
              <a:rPr lang="en-US" dirty="0"/>
              <a:t>Uses tools like Google </a:t>
            </a:r>
            <a:r>
              <a:rPr lang="en-US" dirty="0" err="1"/>
              <a:t>Lense</a:t>
            </a:r>
            <a:r>
              <a:rPr lang="en-US" dirty="0"/>
              <a:t>, didn’t satisfy as just ‘</a:t>
            </a:r>
            <a:r>
              <a:rPr lang="en-US" dirty="0" err="1"/>
              <a:t>zu</a:t>
            </a:r>
            <a:r>
              <a:rPr lang="en-US" dirty="0"/>
              <a:t> </a:t>
            </a:r>
            <a:r>
              <a:rPr lang="en-US" dirty="0" err="1"/>
              <a:t>verwechseln</a:t>
            </a:r>
            <a:r>
              <a:rPr lang="en-US" dirty="0"/>
              <a:t> similar watches’ found, not watches she likes</a:t>
            </a:r>
          </a:p>
          <a:p>
            <a:pPr lvl="1"/>
            <a:r>
              <a:rPr lang="en-US" dirty="0"/>
              <a:t>Show use of </a:t>
            </a:r>
            <a:r>
              <a:rPr lang="en-US" dirty="0" err="1"/>
              <a:t>webiste</a:t>
            </a:r>
            <a:endParaRPr lang="en-US" dirty="0"/>
          </a:p>
        </p:txBody>
      </p:sp>
      <p:pic>
        <p:nvPicPr>
          <p:cNvPr id="4" name="Picture 3">
            <a:extLst>
              <a:ext uri="{FF2B5EF4-FFF2-40B4-BE49-F238E27FC236}">
                <a16:creationId xmlns:a16="http://schemas.microsoft.com/office/drawing/2014/main" id="{ED1D501D-47C1-0C4B-2CE8-42C4B073D96E}"/>
              </a:ext>
            </a:extLst>
          </p:cNvPr>
          <p:cNvPicPr>
            <a:picLocks noChangeAspect="1"/>
          </p:cNvPicPr>
          <p:nvPr/>
        </p:nvPicPr>
        <p:blipFill>
          <a:blip r:embed="rId2"/>
          <a:stretch>
            <a:fillRect/>
          </a:stretch>
        </p:blipFill>
        <p:spPr>
          <a:xfrm>
            <a:off x="7577958" y="3702274"/>
            <a:ext cx="4539297" cy="2756003"/>
          </a:xfrm>
          <a:prstGeom prst="rect">
            <a:avLst/>
          </a:prstGeom>
        </p:spPr>
      </p:pic>
      <p:pic>
        <p:nvPicPr>
          <p:cNvPr id="5" name="Picture 4">
            <a:extLst>
              <a:ext uri="{FF2B5EF4-FFF2-40B4-BE49-F238E27FC236}">
                <a16:creationId xmlns:a16="http://schemas.microsoft.com/office/drawing/2014/main" id="{3F3F5341-63CE-5BBE-5B32-3A4708640954}"/>
              </a:ext>
            </a:extLst>
          </p:cNvPr>
          <p:cNvPicPr>
            <a:picLocks noChangeAspect="1"/>
          </p:cNvPicPr>
          <p:nvPr/>
        </p:nvPicPr>
        <p:blipFill>
          <a:blip r:embed="rId3"/>
          <a:stretch>
            <a:fillRect/>
          </a:stretch>
        </p:blipFill>
        <p:spPr>
          <a:xfrm>
            <a:off x="4614041" y="3525681"/>
            <a:ext cx="2963917" cy="3300160"/>
          </a:xfrm>
          <a:prstGeom prst="rect">
            <a:avLst/>
          </a:prstGeom>
        </p:spPr>
      </p:pic>
      <p:pic>
        <p:nvPicPr>
          <p:cNvPr id="1026" name="Picture 2" descr="Frédérique Constant Highlife Automatic 41 COSC Herrenuhr | FC-303N4NH6B">
            <a:extLst>
              <a:ext uri="{FF2B5EF4-FFF2-40B4-BE49-F238E27FC236}">
                <a16:creationId xmlns:a16="http://schemas.microsoft.com/office/drawing/2014/main" id="{27C8285F-C84B-7D46-783E-615444E4C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37928"/>
            <a:ext cx="2248930" cy="224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90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59E6-ACBF-2FB9-C17D-44578DA585B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E656ABF9-EFF3-59B5-A576-18E48F85EC3A}"/>
              </a:ext>
            </a:extLst>
          </p:cNvPr>
          <p:cNvSpPr>
            <a:spLocks noGrp="1"/>
          </p:cNvSpPr>
          <p:nvPr>
            <p:ph idx="1"/>
          </p:nvPr>
        </p:nvSpPr>
        <p:spPr/>
        <p:txBody>
          <a:bodyPr>
            <a:normAutofit/>
          </a:bodyPr>
          <a:lstStyle/>
          <a:p>
            <a:r>
              <a:rPr lang="en-US" dirty="0"/>
              <a:t>Gets more into watches, </a:t>
            </a:r>
          </a:p>
          <a:p>
            <a:pPr lvl="1"/>
            <a:r>
              <a:rPr lang="en-US" dirty="0"/>
              <a:t>W. engineering background fascinated by the movements,</a:t>
            </a:r>
          </a:p>
          <a:p>
            <a:pPr lvl="2"/>
            <a:r>
              <a:rPr lang="en-US" dirty="0">
                <a:sym typeface="Wingdings" pitchFamily="2" charset="2"/>
              </a:rPr>
              <a:t> filter on website</a:t>
            </a:r>
            <a:endParaRPr lang="en-US" dirty="0"/>
          </a:p>
          <a:p>
            <a:pPr lvl="1"/>
            <a:r>
              <a:rPr lang="en-US" dirty="0" err="1"/>
              <a:t>Unfortunely</a:t>
            </a:r>
            <a:r>
              <a:rPr lang="en-US" dirty="0"/>
              <a:t> most mechanical watches bulky, catered for larger wrists</a:t>
            </a:r>
          </a:p>
          <a:p>
            <a:pPr lvl="2"/>
            <a:r>
              <a:rPr lang="en-US" dirty="0">
                <a:sym typeface="Wingdings" pitchFamily="2" charset="2"/>
              </a:rPr>
              <a:t> filter on website</a:t>
            </a:r>
            <a:endParaRPr lang="en-US" dirty="0"/>
          </a:p>
          <a:p>
            <a:pPr lvl="1"/>
            <a:r>
              <a:rPr lang="en-US" dirty="0"/>
              <a:t>Finds out about sapphire glass</a:t>
            </a:r>
          </a:p>
          <a:p>
            <a:pPr lvl="2"/>
            <a:r>
              <a:rPr lang="en-US" dirty="0">
                <a:sym typeface="Wingdings" pitchFamily="2" charset="2"/>
              </a:rPr>
              <a:t> filter on website</a:t>
            </a:r>
            <a:endParaRPr lang="en-US" dirty="0"/>
          </a:p>
          <a:p>
            <a:pPr lvl="1"/>
            <a:r>
              <a:rPr lang="en-US" dirty="0"/>
              <a:t>Struggles with high prices of </a:t>
            </a:r>
            <a:r>
              <a:rPr lang="en-US" dirty="0" err="1"/>
              <a:t>wellknown</a:t>
            </a:r>
            <a:r>
              <a:rPr lang="en-US" dirty="0"/>
              <a:t> brands, some unknown brands (microbrands) more reasonable</a:t>
            </a:r>
          </a:p>
          <a:p>
            <a:pPr lvl="2"/>
            <a:r>
              <a:rPr lang="en-US" dirty="0"/>
              <a:t>Finds them on a reddit forum but this search very time intensive.</a:t>
            </a:r>
          </a:p>
          <a:p>
            <a:pPr lvl="2"/>
            <a:r>
              <a:rPr lang="en-US" dirty="0">
                <a:sym typeface="Wingdings" pitchFamily="2" charset="2"/>
              </a:rPr>
              <a:t> idea behind algorithm: to recommend watch must be in our dataset, but no need to retrain model to recommend watch</a:t>
            </a:r>
            <a:endParaRPr lang="en-US" dirty="0"/>
          </a:p>
          <a:p>
            <a:endParaRPr lang="en-US" dirty="0"/>
          </a:p>
        </p:txBody>
      </p:sp>
    </p:spTree>
    <p:extLst>
      <p:ext uri="{BB962C8B-B14F-4D97-AF65-F5344CB8AC3E}">
        <p14:creationId xmlns:p14="http://schemas.microsoft.com/office/powerpoint/2010/main" val="164137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0A6D-AC4C-80CA-1030-EAED651ACD3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C51ECF4-B3D1-AC4D-089F-49EDF7D4E000}"/>
              </a:ext>
            </a:extLst>
          </p:cNvPr>
          <p:cNvSpPr>
            <a:spLocks noGrp="1"/>
          </p:cNvSpPr>
          <p:nvPr>
            <p:ph idx="1"/>
          </p:nvPr>
        </p:nvSpPr>
        <p:spPr/>
        <p:txBody>
          <a:bodyPr/>
          <a:lstStyle/>
          <a:p>
            <a:r>
              <a:rPr lang="en-US" dirty="0"/>
              <a:t>10’000 watches, 100 brands, 300 models (bring example of model)</a:t>
            </a:r>
          </a:p>
          <a:p>
            <a:r>
              <a:rPr lang="en-US" dirty="0"/>
              <a:t>What in </a:t>
            </a:r>
            <a:r>
              <a:rPr lang="en-US" dirty="0" err="1"/>
              <a:t>json</a:t>
            </a:r>
            <a:r>
              <a:rPr lang="en-US" dirty="0"/>
              <a:t>.</a:t>
            </a:r>
          </a:p>
          <a:p>
            <a:r>
              <a:rPr lang="en-US" dirty="0"/>
              <a:t>Distribution</a:t>
            </a:r>
          </a:p>
        </p:txBody>
      </p:sp>
    </p:spTree>
    <p:extLst>
      <p:ext uri="{BB962C8B-B14F-4D97-AF65-F5344CB8AC3E}">
        <p14:creationId xmlns:p14="http://schemas.microsoft.com/office/powerpoint/2010/main" val="222593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2706-2AF4-DAE4-7B33-4CA59B0DDD86}"/>
              </a:ext>
            </a:extLst>
          </p:cNvPr>
          <p:cNvSpPr>
            <a:spLocks noGrp="1"/>
          </p:cNvSpPr>
          <p:nvPr>
            <p:ph type="title"/>
          </p:nvPr>
        </p:nvSpPr>
        <p:spPr/>
        <p:txBody>
          <a:bodyPr/>
          <a:lstStyle/>
          <a:p>
            <a:r>
              <a:rPr lang="en-US" dirty="0"/>
              <a:t>Hypothesis style</a:t>
            </a:r>
          </a:p>
        </p:txBody>
      </p:sp>
      <p:sp>
        <p:nvSpPr>
          <p:cNvPr id="3" name="Content Placeholder 2">
            <a:extLst>
              <a:ext uri="{FF2B5EF4-FFF2-40B4-BE49-F238E27FC236}">
                <a16:creationId xmlns:a16="http://schemas.microsoft.com/office/drawing/2014/main" id="{37AB1897-4D90-EB7F-4D01-FC4F8ACEDCE9}"/>
              </a:ext>
            </a:extLst>
          </p:cNvPr>
          <p:cNvSpPr>
            <a:spLocks noGrp="1"/>
          </p:cNvSpPr>
          <p:nvPr>
            <p:ph idx="1"/>
          </p:nvPr>
        </p:nvSpPr>
        <p:spPr/>
        <p:txBody>
          <a:bodyPr>
            <a:normAutofit fontScale="85000" lnSpcReduction="10000"/>
          </a:bodyPr>
          <a:lstStyle/>
          <a:p>
            <a:r>
              <a:rPr lang="en-US" dirty="0"/>
              <a:t>Recap what we want: based on a watch a user liked, find another watch a user would wear. </a:t>
            </a:r>
          </a:p>
          <a:p>
            <a:r>
              <a:rPr lang="en-US" dirty="0"/>
              <a:t>Assumption on what user likes: </a:t>
            </a:r>
          </a:p>
          <a:p>
            <a:pPr lvl="1"/>
            <a:r>
              <a:rPr lang="en-US" dirty="0"/>
              <a:t>user likes one visual aspect of a watch (e.g. </a:t>
            </a:r>
            <a:r>
              <a:rPr lang="en-US" dirty="0" err="1"/>
              <a:t>ziffern</a:t>
            </a:r>
            <a:r>
              <a:rPr lang="en-US" dirty="0"/>
              <a:t>) (use example) </a:t>
            </a:r>
            <a:r>
              <a:rPr lang="en-US" dirty="0">
                <a:sym typeface="Wingdings" pitchFamily="2" charset="2"/>
              </a:rPr>
              <a:t> mention here or later on?</a:t>
            </a:r>
          </a:p>
          <a:p>
            <a:endParaRPr lang="en-US" dirty="0">
              <a:sym typeface="Wingdings" pitchFamily="2" charset="2"/>
            </a:endParaRPr>
          </a:p>
          <a:p>
            <a:r>
              <a:rPr lang="en-US" dirty="0">
                <a:sym typeface="Wingdings" pitchFamily="2" charset="2"/>
              </a:rPr>
              <a:t>Assumption on underlying design: </a:t>
            </a:r>
          </a:p>
          <a:p>
            <a:pPr lvl="1"/>
            <a:r>
              <a:rPr lang="en-US" dirty="0">
                <a:sym typeface="Wingdings" pitchFamily="2" charset="2"/>
              </a:rPr>
              <a:t>One brand has an overall design language (e.g. history in pilot, hence always easily read time)  find better example</a:t>
            </a:r>
          </a:p>
          <a:p>
            <a:pPr lvl="1"/>
            <a:r>
              <a:rPr lang="en-US" dirty="0">
                <a:sym typeface="Wingdings" pitchFamily="2" charset="2"/>
              </a:rPr>
              <a:t>Analogy: artist and painting</a:t>
            </a:r>
          </a:p>
          <a:p>
            <a:pPr lvl="2"/>
            <a:r>
              <a:rPr lang="en-US" dirty="0">
                <a:sym typeface="Wingdings" pitchFamily="2" charset="2"/>
              </a:rPr>
              <a:t>Bit more complex as different designers, models (added strong dropout in NN, more to that later) </a:t>
            </a:r>
          </a:p>
          <a:p>
            <a:pPr lvl="2"/>
            <a:r>
              <a:rPr lang="en-US" dirty="0">
                <a:sym typeface="Wingdings" pitchFamily="2" charset="2"/>
              </a:rPr>
              <a:t>This actually Inspiration for project, in US NN trained to predict if user will like painting (only difference this project trained on explicit user feedback, vs we only evaluate on explicit user feedback)</a:t>
            </a:r>
          </a:p>
        </p:txBody>
      </p:sp>
    </p:spTree>
    <p:extLst>
      <p:ext uri="{BB962C8B-B14F-4D97-AF65-F5344CB8AC3E}">
        <p14:creationId xmlns:p14="http://schemas.microsoft.com/office/powerpoint/2010/main" val="186666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8A20-8886-76A5-2305-7CF91AC4D1ED}"/>
              </a:ext>
            </a:extLst>
          </p:cNvPr>
          <p:cNvSpPr>
            <a:spLocks noGrp="1"/>
          </p:cNvSpPr>
          <p:nvPr>
            <p:ph type="title"/>
          </p:nvPr>
        </p:nvSpPr>
        <p:spPr/>
        <p:txBody>
          <a:bodyPr/>
          <a:lstStyle/>
          <a:p>
            <a:r>
              <a:rPr lang="en-US" dirty="0"/>
              <a:t>Approach Training (NOT SURE HOW, </a:t>
            </a:r>
            <a:br>
              <a:rPr lang="en-US" dirty="0"/>
            </a:br>
            <a:r>
              <a:rPr lang="en-US" dirty="0"/>
              <a:t>MUST ADD VIZ gem </a:t>
            </a:r>
            <a:r>
              <a:rPr lang="en-US" dirty="0" err="1"/>
              <a:t>Aygul</a:t>
            </a:r>
            <a:r>
              <a:rPr lang="en-US" dirty="0"/>
              <a:t>)</a:t>
            </a:r>
          </a:p>
        </p:txBody>
      </p:sp>
      <p:sp>
        <p:nvSpPr>
          <p:cNvPr id="3" name="Content Placeholder 2">
            <a:extLst>
              <a:ext uri="{FF2B5EF4-FFF2-40B4-BE49-F238E27FC236}">
                <a16:creationId xmlns:a16="http://schemas.microsoft.com/office/drawing/2014/main" id="{00DE182C-7ECF-76C0-AE77-31D442419482}"/>
              </a:ext>
            </a:extLst>
          </p:cNvPr>
          <p:cNvSpPr>
            <a:spLocks noGrp="1"/>
          </p:cNvSpPr>
          <p:nvPr>
            <p:ph idx="1"/>
          </p:nvPr>
        </p:nvSpPr>
        <p:spPr/>
        <p:txBody>
          <a:bodyPr/>
          <a:lstStyle/>
          <a:p>
            <a:r>
              <a:rPr lang="en-US" dirty="0">
                <a:sym typeface="Wingdings" pitchFamily="2" charset="2"/>
              </a:rPr>
              <a:t>Underlying design:</a:t>
            </a:r>
          </a:p>
          <a:p>
            <a:pPr lvl="1"/>
            <a:r>
              <a:rPr lang="en-US" dirty="0">
                <a:sym typeface="Wingdings" pitchFamily="2" charset="2"/>
              </a:rPr>
              <a:t>Can see this in image, hence start with CNN</a:t>
            </a:r>
          </a:p>
          <a:p>
            <a:pPr lvl="1"/>
            <a:r>
              <a:rPr lang="en-US" dirty="0">
                <a:sym typeface="Wingdings" pitchFamily="2" charset="2"/>
              </a:rPr>
              <a:t>Add parameters once final</a:t>
            </a:r>
          </a:p>
          <a:p>
            <a:r>
              <a:rPr lang="en-US" dirty="0">
                <a:sym typeface="Wingdings" pitchFamily="2" charset="2"/>
              </a:rPr>
              <a:t>Then retrain last 2 layers with contrastive learning, </a:t>
            </a:r>
          </a:p>
          <a:p>
            <a:pPr lvl="1"/>
            <a:r>
              <a:rPr lang="en-US" dirty="0">
                <a:sym typeface="Wingdings" pitchFamily="2" charset="2"/>
              </a:rPr>
              <a:t>Bring embeddings of same brand closer together</a:t>
            </a:r>
          </a:p>
          <a:p>
            <a:pPr lvl="1"/>
            <a:r>
              <a:rPr lang="en-US" dirty="0">
                <a:sym typeface="Wingdings" pitchFamily="2" charset="2"/>
              </a:rPr>
              <a:t> Add parameters once final</a:t>
            </a:r>
          </a:p>
          <a:p>
            <a:pPr lvl="1"/>
            <a:endParaRPr lang="en-US" dirty="0"/>
          </a:p>
          <a:p>
            <a:endParaRPr lang="en-US" dirty="0"/>
          </a:p>
        </p:txBody>
      </p:sp>
    </p:spTree>
    <p:extLst>
      <p:ext uri="{BB962C8B-B14F-4D97-AF65-F5344CB8AC3E}">
        <p14:creationId xmlns:p14="http://schemas.microsoft.com/office/powerpoint/2010/main" val="130787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53FB-3693-F4A9-4A29-29C448B24004}"/>
              </a:ext>
            </a:extLst>
          </p:cNvPr>
          <p:cNvSpPr>
            <a:spLocks noGrp="1"/>
          </p:cNvSpPr>
          <p:nvPr>
            <p:ph type="title"/>
          </p:nvPr>
        </p:nvSpPr>
        <p:spPr/>
        <p:txBody>
          <a:bodyPr/>
          <a:lstStyle/>
          <a:p>
            <a:r>
              <a:rPr lang="en-US" dirty="0"/>
              <a:t>Training results (</a:t>
            </a:r>
            <a:r>
              <a:rPr lang="en-US" dirty="0" err="1"/>
              <a:t>WandB</a:t>
            </a:r>
            <a:r>
              <a:rPr lang="en-US" dirty="0"/>
              <a:t>)</a:t>
            </a:r>
          </a:p>
        </p:txBody>
      </p:sp>
      <p:sp>
        <p:nvSpPr>
          <p:cNvPr id="3" name="Content Placeholder 2">
            <a:extLst>
              <a:ext uri="{FF2B5EF4-FFF2-40B4-BE49-F238E27FC236}">
                <a16:creationId xmlns:a16="http://schemas.microsoft.com/office/drawing/2014/main" id="{84EC7AC9-A4B9-E3BF-61D1-A7251D1067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801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11FC-60D5-E5F9-0D48-65016C04389C}"/>
              </a:ext>
            </a:extLst>
          </p:cNvPr>
          <p:cNvSpPr>
            <a:spLocks noGrp="1"/>
          </p:cNvSpPr>
          <p:nvPr>
            <p:ph type="title"/>
          </p:nvPr>
        </p:nvSpPr>
        <p:spPr/>
        <p:txBody>
          <a:bodyPr/>
          <a:lstStyle/>
          <a:p>
            <a:r>
              <a:rPr lang="en-US" dirty="0"/>
              <a:t>Approach recommendation</a:t>
            </a:r>
          </a:p>
        </p:txBody>
      </p:sp>
      <p:sp>
        <p:nvSpPr>
          <p:cNvPr id="3" name="Content Placeholder 2">
            <a:extLst>
              <a:ext uri="{FF2B5EF4-FFF2-40B4-BE49-F238E27FC236}">
                <a16:creationId xmlns:a16="http://schemas.microsoft.com/office/drawing/2014/main" id="{C5F5F6A6-04A2-887D-CE5D-07B6B7F882B0}"/>
              </a:ext>
            </a:extLst>
          </p:cNvPr>
          <p:cNvSpPr>
            <a:spLocks noGrp="1"/>
          </p:cNvSpPr>
          <p:nvPr>
            <p:ph idx="1"/>
          </p:nvPr>
        </p:nvSpPr>
        <p:spPr/>
        <p:txBody>
          <a:bodyPr/>
          <a:lstStyle/>
          <a:p>
            <a:r>
              <a:rPr lang="en-US" dirty="0"/>
              <a:t>Have embedding, </a:t>
            </a:r>
          </a:p>
          <a:p>
            <a:r>
              <a:rPr lang="en-US" dirty="0"/>
              <a:t>Use KNN</a:t>
            </a:r>
          </a:p>
          <a:p>
            <a:pPr lvl="1"/>
            <a:r>
              <a:rPr lang="en-US" dirty="0"/>
              <a:t>6 </a:t>
            </a:r>
            <a:r>
              <a:rPr lang="en-US" dirty="0" err="1"/>
              <a:t>neibrous</a:t>
            </a:r>
            <a:endParaRPr lang="en-US" dirty="0"/>
          </a:p>
          <a:p>
            <a:pPr lvl="1"/>
            <a:r>
              <a:rPr lang="en-US" dirty="0"/>
              <a:t>Manual </a:t>
            </a:r>
            <a:r>
              <a:rPr lang="en-US" dirty="0" err="1"/>
              <a:t>requrements</a:t>
            </a:r>
            <a:r>
              <a:rPr lang="en-US" dirty="0"/>
              <a:t>: </a:t>
            </a:r>
          </a:p>
          <a:p>
            <a:pPr lvl="2"/>
            <a:r>
              <a:rPr lang="en-US" dirty="0"/>
              <a:t>don’t recommend the same </a:t>
            </a:r>
            <a:r>
              <a:rPr lang="en-US" dirty="0" err="1"/>
              <a:t>wathc</a:t>
            </a:r>
            <a:r>
              <a:rPr lang="en-US" dirty="0"/>
              <a:t> (distance 0)</a:t>
            </a:r>
          </a:p>
          <a:p>
            <a:pPr lvl="3"/>
            <a:r>
              <a:rPr lang="en-US" dirty="0" err="1"/>
              <a:t>evt</a:t>
            </a:r>
            <a:r>
              <a:rPr lang="en-US" dirty="0"/>
              <a:t> shouldn’t look the same? </a:t>
            </a:r>
          </a:p>
          <a:p>
            <a:pPr lvl="2"/>
            <a:r>
              <a:rPr lang="en-US" dirty="0"/>
              <a:t>&amp; don’t recommend more than 2 watches of the same brand</a:t>
            </a:r>
          </a:p>
          <a:p>
            <a:pPr lvl="3"/>
            <a:r>
              <a:rPr lang="en-US" dirty="0"/>
              <a:t>This is what we train on, but don’t want to overrepresent the same brand</a:t>
            </a:r>
          </a:p>
        </p:txBody>
      </p:sp>
    </p:spTree>
    <p:extLst>
      <p:ext uri="{BB962C8B-B14F-4D97-AF65-F5344CB8AC3E}">
        <p14:creationId xmlns:p14="http://schemas.microsoft.com/office/powerpoint/2010/main" val="48832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9EF6-F59F-9083-5154-C34B48F8AD0F}"/>
              </a:ext>
            </a:extLst>
          </p:cNvPr>
          <p:cNvSpPr>
            <a:spLocks noGrp="1"/>
          </p:cNvSpPr>
          <p:nvPr>
            <p:ph type="title"/>
          </p:nvPr>
        </p:nvSpPr>
        <p:spPr/>
        <p:txBody>
          <a:bodyPr/>
          <a:lstStyle/>
          <a:p>
            <a:r>
              <a:rPr lang="en-US" dirty="0"/>
              <a:t>Cost of training</a:t>
            </a:r>
          </a:p>
        </p:txBody>
      </p:sp>
      <p:sp>
        <p:nvSpPr>
          <p:cNvPr id="3" name="Content Placeholder 2">
            <a:extLst>
              <a:ext uri="{FF2B5EF4-FFF2-40B4-BE49-F238E27FC236}">
                <a16:creationId xmlns:a16="http://schemas.microsoft.com/office/drawing/2014/main" id="{28EF7664-0AB9-A42D-A6F8-B6BD421E6D80}"/>
              </a:ext>
            </a:extLst>
          </p:cNvPr>
          <p:cNvSpPr>
            <a:spLocks noGrp="1"/>
          </p:cNvSpPr>
          <p:nvPr>
            <p:ph idx="1"/>
          </p:nvPr>
        </p:nvSpPr>
        <p:spPr/>
        <p:txBody>
          <a:bodyPr/>
          <a:lstStyle/>
          <a:p>
            <a:r>
              <a:rPr lang="en-US" dirty="0"/>
              <a:t>Show </a:t>
            </a:r>
            <a:r>
              <a:rPr lang="en-US" dirty="0" err="1"/>
              <a:t>WandB</a:t>
            </a:r>
            <a:endParaRPr lang="en-US" dirty="0"/>
          </a:p>
          <a:p>
            <a:r>
              <a:rPr lang="en-US" dirty="0"/>
              <a:t>Reiterate not </a:t>
            </a:r>
            <a:r>
              <a:rPr lang="en-US" dirty="0" err="1"/>
              <a:t>nessesary</a:t>
            </a:r>
            <a:r>
              <a:rPr lang="en-US" dirty="0"/>
              <a:t> to retrain to recommend a new watch, but must be in </a:t>
            </a:r>
            <a:r>
              <a:rPr lang="en-US" dirty="0" err="1"/>
              <a:t>db</a:t>
            </a:r>
            <a:endParaRPr lang="en-US" dirty="0"/>
          </a:p>
        </p:txBody>
      </p:sp>
    </p:spTree>
    <p:extLst>
      <p:ext uri="{BB962C8B-B14F-4D97-AF65-F5344CB8AC3E}">
        <p14:creationId xmlns:p14="http://schemas.microsoft.com/office/powerpoint/2010/main" val="706171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4675</TotalTime>
  <Words>617</Words>
  <Application>Microsoft Macintosh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Wingdings</vt:lpstr>
      <vt:lpstr>Office Theme</vt:lpstr>
      <vt:lpstr>Watch Recomender</vt:lpstr>
      <vt:lpstr>User story</vt:lpstr>
      <vt:lpstr>User story</vt:lpstr>
      <vt:lpstr>Dataset</vt:lpstr>
      <vt:lpstr>Hypothesis style</vt:lpstr>
      <vt:lpstr>Approach Training (NOT SURE HOW,  MUST ADD VIZ gem Aygul)</vt:lpstr>
      <vt:lpstr>Training results (WandB)</vt:lpstr>
      <vt:lpstr>Approach recommendation</vt:lpstr>
      <vt:lpstr>Cost of training</vt:lpstr>
      <vt:lpstr>User interface (Describe (with user story) or let use themselves?)</vt:lpstr>
      <vt:lpstr>Validation</vt:lpstr>
      <vt:lpstr>Try out ourself</vt:lpstr>
      <vt:lpstr>Abstraction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DSPRO2 - Watch Recomender</dc:title>
  <dc:creator>Teresa Windlin</dc:creator>
  <cp:lastModifiedBy>Teresa Windlin</cp:lastModifiedBy>
  <cp:revision>2</cp:revision>
  <dcterms:created xsi:type="dcterms:W3CDTF">2024-05-03T08:03:31Z</dcterms:created>
  <dcterms:modified xsi:type="dcterms:W3CDTF">2024-05-21T08:03:16Z</dcterms:modified>
</cp:coreProperties>
</file>