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80" r:id="rId5"/>
    <p:sldId id="281" r:id="rId6"/>
    <p:sldId id="289" r:id="rId7"/>
    <p:sldId id="282" r:id="rId8"/>
    <p:sldId id="288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6717" autoAdjust="0"/>
  </p:normalViewPr>
  <p:slideViewPr>
    <p:cSldViewPr snapToGrid="0">
      <p:cViewPr varScale="1">
        <p:scale>
          <a:sx n="141" d="100"/>
          <a:sy n="141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9330E-C4BF-411D-8D24-B04C4012C7C0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2E1FB-81D1-4872-80B6-9EFC8DC2E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920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2E1FB-81D1-4872-80B6-9EFC8DC2E35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70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2E1FB-81D1-4872-80B6-9EFC8DC2E35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84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2E1FB-81D1-4872-80B6-9EFC8DC2E35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317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2E1FB-81D1-4872-80B6-9EFC8DC2E35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286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2E1FB-81D1-4872-80B6-9EFC8DC2E35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816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2E1FB-81D1-4872-80B6-9EFC8DC2E35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093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2E1FB-81D1-4872-80B6-9EFC8DC2E35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2E1FB-81D1-4872-80B6-9EFC8DC2E35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2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DMS Project</a:t>
            </a:r>
            <a:br>
              <a:rPr lang="en-US" sz="4000" dirty="0"/>
            </a:br>
            <a:r>
              <a:rPr lang="en-US" sz="4000" dirty="0"/>
              <a:t>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Lukasz Dudek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11A4-E2CE-47EE-AA58-9CAE72A4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>
            <a:normAutofit/>
          </a:bodyPr>
          <a:lstStyle/>
          <a:p>
            <a:r>
              <a:rPr lang="en-GB" sz="6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7237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Consultant Journey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02163-40A1-4960-B799-BCF9126C9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Agile – Scrum, Kanban (Jira)</a:t>
            </a:r>
          </a:p>
          <a:p>
            <a:r>
              <a:rPr lang="en-GB" dirty="0"/>
              <a:t>Source Control – Git, GitHub</a:t>
            </a:r>
          </a:p>
          <a:p>
            <a:r>
              <a:rPr lang="en-GB" dirty="0"/>
              <a:t>Cloud – GCP</a:t>
            </a:r>
          </a:p>
          <a:p>
            <a:r>
              <a:rPr lang="en-GB" dirty="0"/>
              <a:t>Database – MySQL</a:t>
            </a:r>
          </a:p>
          <a:p>
            <a:r>
              <a:rPr lang="en-GB" dirty="0"/>
              <a:t>Front-End Languages – HTML, CSS, JavaScript</a:t>
            </a:r>
          </a:p>
          <a:p>
            <a:r>
              <a:rPr lang="en-GB" dirty="0"/>
              <a:t>Backend Language – Java</a:t>
            </a:r>
          </a:p>
          <a:p>
            <a:r>
              <a:rPr lang="en-GB" dirty="0"/>
              <a:t>API Framework – Sprint </a:t>
            </a:r>
          </a:p>
          <a:p>
            <a:r>
              <a:rPr lang="en-GB" dirty="0"/>
              <a:t>Build Tool – Maven</a:t>
            </a:r>
          </a:p>
          <a:p>
            <a:r>
              <a:rPr lang="en-GB" dirty="0"/>
              <a:t>Testing – Junit, Mockito</a:t>
            </a:r>
          </a:p>
          <a:p>
            <a:r>
              <a:rPr lang="en-GB" dirty="0"/>
              <a:t>User Acceptance Testing – Selenium</a:t>
            </a:r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47A31-84E7-43D4-82B0-68430DB2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GB" sz="3600"/>
              <a:t>Kanban Board (Jira)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0B4C-C22D-49AC-867F-D894187BA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r>
              <a:rPr lang="en-GB"/>
              <a:t>Used Jira to manage Project timeline</a:t>
            </a:r>
          </a:p>
          <a:p>
            <a:r>
              <a:rPr lang="en-GB"/>
              <a:t>Split up work into small tasks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2E1298-1486-4B46-8896-D07801BFE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8" y="3548676"/>
            <a:ext cx="4010825" cy="191516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0C7260-B0EA-4B69-927F-A414658E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659" y="3820460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BDB92AE-9A24-44FC-B017-2E6F4F302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768" y="3622058"/>
            <a:ext cx="6430560" cy="176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8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26E0AA-ACAD-4929-A688-C5F6D3E37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EE700-48C2-4593-B6F7-9D14BFEF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4208220"/>
            <a:ext cx="3947771" cy="1850651"/>
          </a:xfrm>
        </p:spPr>
        <p:txBody>
          <a:bodyPr>
            <a:normAutofit/>
          </a:bodyPr>
          <a:lstStyle/>
          <a:p>
            <a:pPr algn="l"/>
            <a:r>
              <a:rPr lang="en-GB" sz="3600"/>
              <a:t>Source Control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61D9C-01EA-4FCC-BCE5-7D60E1AA5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872" y="643467"/>
            <a:ext cx="1830418" cy="303803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BDF5F1-11B9-42EB-800A-B3D749BB4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659" y="147668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C53DADF-0B37-4171-B188-A900228FA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325" y="1285725"/>
            <a:ext cx="6319001" cy="17535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A856-93D0-4C89-AA33-4701EB52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324" y="4208220"/>
            <a:ext cx="6319003" cy="1850651"/>
          </a:xfrm>
        </p:spPr>
        <p:txBody>
          <a:bodyPr anchor="ctr">
            <a:normAutofit/>
          </a:bodyPr>
          <a:lstStyle/>
          <a:p>
            <a:r>
              <a:rPr lang="en-GB" dirty="0"/>
              <a:t>Used a Feature Branch Approach </a:t>
            </a:r>
          </a:p>
          <a:p>
            <a:r>
              <a:rPr lang="en-GB" dirty="0"/>
              <a:t>Kept comments clean and linked to Jira</a:t>
            </a:r>
          </a:p>
        </p:txBody>
      </p:sp>
    </p:spTree>
    <p:extLst>
      <p:ext uri="{BB962C8B-B14F-4D97-AF65-F5344CB8AC3E}">
        <p14:creationId xmlns:p14="http://schemas.microsoft.com/office/powerpoint/2010/main" val="346049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BCF3-4527-4846-BB61-A21B14DA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26" y="3657600"/>
            <a:ext cx="5056507" cy="2133600"/>
          </a:xfrm>
        </p:spPr>
        <p:txBody>
          <a:bodyPr>
            <a:normAutofit/>
          </a:bodyPr>
          <a:lstStyle/>
          <a:p>
            <a:pPr algn="l"/>
            <a:r>
              <a:rPr lang="en-GB" sz="3600"/>
              <a:t>Database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4675E6-1E24-477E-B069-30929C817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4" y="640328"/>
            <a:ext cx="5021339" cy="2667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C83D7F-34CA-47A3-8DBA-9055D467C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865" y="587462"/>
            <a:ext cx="5020056" cy="27735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3E4A6-1A92-419F-BCD7-791038F0C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3657600"/>
            <a:ext cx="4926948" cy="2133600"/>
          </a:xfrm>
        </p:spPr>
        <p:txBody>
          <a:bodyPr anchor="ctr">
            <a:normAutofit/>
          </a:bodyPr>
          <a:lstStyle/>
          <a:p>
            <a:r>
              <a:rPr lang="en-GB"/>
              <a:t>We have used MySQL for this Project</a:t>
            </a:r>
          </a:p>
          <a:p>
            <a:r>
              <a:rPr lang="en-GB"/>
              <a:t>With 2 tables with a 1 to many relationship</a:t>
            </a:r>
          </a:p>
        </p:txBody>
      </p:sp>
    </p:spTree>
    <p:extLst>
      <p:ext uri="{BB962C8B-B14F-4D97-AF65-F5344CB8AC3E}">
        <p14:creationId xmlns:p14="http://schemas.microsoft.com/office/powerpoint/2010/main" val="46078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3A0D2-0FFD-46ED-9CDE-63225330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GB" sz="360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EEEE-B490-4067-8E66-89F4A8B1C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r>
              <a:rPr lang="en-GB"/>
              <a:t>Used Junit and Mockito for testing the Project</a:t>
            </a:r>
          </a:p>
          <a:p>
            <a:r>
              <a:rPr lang="en-GB"/>
              <a:t>Objective was to meet an industry standard of 80%+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F99FE-E498-4F3A-BBD6-36AF48946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8" y="3290647"/>
            <a:ext cx="10926860" cy="243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5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15B3-6F4D-43E7-A93B-5905941D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>
            <a:normAutofit/>
          </a:bodyPr>
          <a:lstStyle/>
          <a:p>
            <a:r>
              <a:rPr lang="en-GB" sz="80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97765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AD6F-7DC6-473B-929C-502285DF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C366-36DE-44D9-9B76-8200CD10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went well?</a:t>
            </a:r>
          </a:p>
          <a:p>
            <a:pPr lvl="1"/>
            <a:r>
              <a:rPr lang="en-GB" dirty="0"/>
              <a:t>Testing was above the Standard</a:t>
            </a:r>
          </a:p>
          <a:p>
            <a:pPr lvl="1"/>
            <a:r>
              <a:rPr lang="en-GB" dirty="0"/>
              <a:t>Full </a:t>
            </a:r>
            <a:r>
              <a:rPr lang="en-GB" dirty="0" err="1"/>
              <a:t>MvP</a:t>
            </a:r>
            <a:r>
              <a:rPr lang="en-GB" dirty="0"/>
              <a:t> was met</a:t>
            </a:r>
          </a:p>
          <a:p>
            <a:pPr lvl="1"/>
            <a:r>
              <a:rPr lang="en-GB" dirty="0"/>
              <a:t>Jira and GitHub integration</a:t>
            </a:r>
          </a:p>
          <a:p>
            <a:r>
              <a:rPr lang="en-GB" dirty="0"/>
              <a:t>What did not go well?</a:t>
            </a:r>
          </a:p>
          <a:p>
            <a:pPr lvl="1"/>
            <a:r>
              <a:rPr lang="en-GB" dirty="0"/>
              <a:t>Time estimations on Jira, could have been planned better</a:t>
            </a:r>
          </a:p>
        </p:txBody>
      </p:sp>
    </p:spTree>
    <p:extLst>
      <p:ext uri="{BB962C8B-B14F-4D97-AF65-F5344CB8AC3E}">
        <p14:creationId xmlns:p14="http://schemas.microsoft.com/office/powerpoint/2010/main" val="98218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4FAE-5C30-43E7-B548-183E235D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46482-F9C7-4B17-B62B-DB297C15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could I improve next time!</a:t>
            </a:r>
          </a:p>
          <a:p>
            <a:pPr lvl="1"/>
            <a:r>
              <a:rPr lang="en-GB" dirty="0"/>
              <a:t>Estimations should have been further evaluated, before putting down a time</a:t>
            </a:r>
          </a:p>
          <a:p>
            <a:pPr lvl="1"/>
            <a:r>
              <a:rPr lang="en-GB" dirty="0"/>
              <a:t>Try to comment more of the JS/HTML Code to ensure a clear understanding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626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210</Words>
  <Application>Microsoft Office PowerPoint</Application>
  <PresentationFormat>Widescreen</PresentationFormat>
  <Paragraphs>46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Nova</vt:lpstr>
      <vt:lpstr>Arial Nova Light</vt:lpstr>
      <vt:lpstr>Calibri</vt:lpstr>
      <vt:lpstr>Wingdings 2</vt:lpstr>
      <vt:lpstr>SlateVTI</vt:lpstr>
      <vt:lpstr>DMS Project 2021</vt:lpstr>
      <vt:lpstr>Consultant Journey</vt:lpstr>
      <vt:lpstr>Kanban Board (Jira)</vt:lpstr>
      <vt:lpstr>Source Control</vt:lpstr>
      <vt:lpstr>Database</vt:lpstr>
      <vt:lpstr>Testing</vt:lpstr>
      <vt:lpstr>Demo Time!</vt:lpstr>
      <vt:lpstr>Sprint Review</vt:lpstr>
      <vt:lpstr>Sprint Retrospective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 Project 2021</dc:title>
  <dc:creator>Lukasz D</dc:creator>
  <cp:lastModifiedBy>Lukasz D</cp:lastModifiedBy>
  <cp:revision>4</cp:revision>
  <dcterms:created xsi:type="dcterms:W3CDTF">2021-02-01T09:51:18Z</dcterms:created>
  <dcterms:modified xsi:type="dcterms:W3CDTF">2021-02-01T09:55:48Z</dcterms:modified>
</cp:coreProperties>
</file>