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7991-5729-4439-BEC7-184ABF1AA269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61A-E3D5-4FF0-8CB6-5DA2C5CF22C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1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7991-5729-4439-BEC7-184ABF1AA269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61A-E3D5-4FF0-8CB6-5DA2C5CF22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86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7991-5729-4439-BEC7-184ABF1AA269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61A-E3D5-4FF0-8CB6-5DA2C5CF22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42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7991-5729-4439-BEC7-184ABF1AA269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61A-E3D5-4FF0-8CB6-5DA2C5CF22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7991-5729-4439-BEC7-184ABF1AA269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61A-E3D5-4FF0-8CB6-5DA2C5CF22C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00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7991-5729-4439-BEC7-184ABF1AA269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61A-E3D5-4FF0-8CB6-5DA2C5CF22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55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7991-5729-4439-BEC7-184ABF1AA269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61A-E3D5-4FF0-8CB6-5DA2C5CF22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77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7991-5729-4439-BEC7-184ABF1AA269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61A-E3D5-4FF0-8CB6-5DA2C5CF22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08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7991-5729-4439-BEC7-184ABF1AA269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61A-E3D5-4FF0-8CB6-5DA2C5CF22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3A7991-5729-4439-BEC7-184ABF1AA269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14F61A-E3D5-4FF0-8CB6-5DA2C5CF22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9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7991-5729-4439-BEC7-184ABF1AA269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F61A-E3D5-4FF0-8CB6-5DA2C5CF22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92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3A7991-5729-4439-BEC7-184ABF1AA269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14F61A-E3D5-4FF0-8CB6-5DA2C5CF22C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48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28FE68-BDA1-4D83-A6EF-6FB398F8F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r>
              <a:rPr lang="de-DE" sz="5100"/>
              <a:t>Anzeigetafel für ein Fußballspiel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E13083-5A9F-4ACD-A9AD-5B4D672D9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de-DE" sz="1700">
                <a:solidFill>
                  <a:schemeClr val="tx1">
                    <a:lumMod val="85000"/>
                    <a:lumOff val="15000"/>
                  </a:schemeClr>
                </a:solidFill>
              </a:rPr>
              <a:t>Daniel h. Vogt &amp; Lukas feltes</a:t>
            </a:r>
          </a:p>
          <a:p>
            <a:r>
              <a:rPr lang="de-DE" sz="1700">
                <a:solidFill>
                  <a:schemeClr val="tx1">
                    <a:lumMod val="85000"/>
                    <a:lumOff val="15000"/>
                  </a:schemeClr>
                </a:solidFill>
              </a:rPr>
              <a:t>Tinf16b4 Systemnahe programmierung</a:t>
            </a:r>
          </a:p>
        </p:txBody>
      </p:sp>
      <p:pic>
        <p:nvPicPr>
          <p:cNvPr id="6" name="Grafik 5" descr="Ein Bild, das Uhr, Objekt, Ball, befestigt enthält.&#10;&#10;Mit sehr hoher Zuverlässigkeit generierte Beschreibung">
            <a:extLst>
              <a:ext uri="{FF2B5EF4-FFF2-40B4-BE49-F238E27FC236}">
                <a16:creationId xmlns:a16="http://schemas.microsoft.com/office/drawing/2014/main" id="{312C6224-CD92-4B1D-A79F-9A632C046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240379"/>
            <a:ext cx="6912217" cy="385356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687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E18F2-986B-4944-82F1-7F3CD489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4B684C-B46E-4C25-BCE8-BEF90702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Anzeigetafel für ein Fußballspiel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Darstellung des Spielstandes und der Spielzeit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Steuerbarkeit der beiden Anzeigen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Zusätzliche Extras</a:t>
            </a:r>
          </a:p>
        </p:txBody>
      </p:sp>
    </p:spTree>
    <p:extLst>
      <p:ext uri="{BB962C8B-B14F-4D97-AF65-F5344CB8AC3E}">
        <p14:creationId xmlns:p14="http://schemas.microsoft.com/office/powerpoint/2010/main" val="172347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F5E43-499D-4B94-95D3-3BAEF5B4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6702EB-F5CE-4C54-8508-447F7319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8051 Assembler Befehlssatz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MCU 8051 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2x4 Multiplex 7 Segment LED Anzeige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Keypad</a:t>
            </a:r>
            <a:r>
              <a:rPr lang="de-DE" dirty="0"/>
              <a:t> mit 8 Schaltern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BCA947-7DB9-4B7E-A11E-969F3BBD6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48" y="2214393"/>
            <a:ext cx="4134427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8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EB306-2CA4-48D1-B548-3D957C40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CADC31-BD8E-412F-AD4F-1D458BA6E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Initialisieren der beiden Anzeigen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Auslesen der Zahlenwerte aus der Datenbank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Automatisches Hochzählen der Zeit mit </a:t>
            </a:r>
            <a:r>
              <a:rPr lang="de-DE" dirty="0" err="1"/>
              <a:t>Timer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Ständiges Neuzeichnen der Anzeigen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Erhöhen des Spielstandes bei Knopfdruck</a:t>
            </a:r>
          </a:p>
        </p:txBody>
      </p:sp>
      <p:pic>
        <p:nvPicPr>
          <p:cNvPr id="5" name="Grafik 4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BA3FB-ECD5-4F76-9E77-124CF3B77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582" y="2224591"/>
            <a:ext cx="3848098" cy="221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FC20C-549D-42C0-8DA5-1EB55224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Ablaufdiagramm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7491065-0733-44E6-A29C-0F79D247D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97" y="1846263"/>
            <a:ext cx="3458132" cy="4022725"/>
          </a:xfrm>
        </p:spPr>
      </p:pic>
    </p:spTree>
    <p:extLst>
      <p:ext uri="{BB962C8B-B14F-4D97-AF65-F5344CB8AC3E}">
        <p14:creationId xmlns:p14="http://schemas.microsoft.com/office/powerpoint/2010/main" val="75939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A2EA7-391D-48BF-A1F1-B57B9CC8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32D141-0D62-45D3-BE46-D9906A06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68583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77</Words>
  <Application>Microsoft Office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Rückblick</vt:lpstr>
      <vt:lpstr>Anzeigetafel für ein Fußballspiel</vt:lpstr>
      <vt:lpstr>Projektidee</vt:lpstr>
      <vt:lpstr>Hardware</vt:lpstr>
      <vt:lpstr>Umsetzung</vt:lpstr>
      <vt:lpstr>Ablaufdiagramm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Anzeigetafel für ein Fußballspiel</dc:title>
  <dc:creator>Lukas Feltes</dc:creator>
  <cp:lastModifiedBy>Lukas Feltes</cp:lastModifiedBy>
  <cp:revision>4</cp:revision>
  <dcterms:created xsi:type="dcterms:W3CDTF">2018-06-14T14:54:21Z</dcterms:created>
  <dcterms:modified xsi:type="dcterms:W3CDTF">2018-06-21T07:23:29Z</dcterms:modified>
</cp:coreProperties>
</file>