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7C6FE-E28F-9547-8FE3-D2CFCB400AD3}" v="9" dt="2023-11-21T19:20:0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C1DF-4A5D-9E4C-879B-A98040F3B4EC}" type="datetimeFigureOut">
              <a:rPr lang="de-DE" smtClean="0"/>
              <a:t>23.11.23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20F7-8C57-0A48-852F-AA839AB799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5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https://</a:t>
            </a:r>
            <a:r>
              <a:rPr lang="de-DE" sz="1200" dirty="0" err="1"/>
              <a:t>github.com</a:t>
            </a:r>
            <a:r>
              <a:rPr lang="de-DE" sz="1200" dirty="0"/>
              <a:t>/</a:t>
            </a:r>
            <a:r>
              <a:rPr lang="de-DE" sz="1200" dirty="0" err="1"/>
              <a:t>LukGer</a:t>
            </a:r>
            <a:r>
              <a:rPr lang="de-DE" sz="1200" dirty="0"/>
              <a:t>/</a:t>
            </a:r>
            <a:r>
              <a:rPr lang="de-DE" sz="1200" dirty="0" err="1"/>
              <a:t>workshop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F20F7-8C57-0A48-852F-AA839AB799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03663-65E8-0DAB-8AD1-8D312D66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de-DE" sz="4000" dirty="0" err="1"/>
              <a:t>Getting</a:t>
            </a:r>
            <a:r>
              <a:rPr lang="de-DE" sz="4000" dirty="0"/>
              <a:t> </a:t>
            </a:r>
            <a:r>
              <a:rPr lang="de-DE" sz="4000" dirty="0" err="1"/>
              <a:t>more</a:t>
            </a:r>
            <a:r>
              <a:rPr lang="de-DE" sz="4000" dirty="0"/>
              <a:t> </a:t>
            </a:r>
            <a:r>
              <a:rPr lang="de-DE" sz="4000" dirty="0" err="1"/>
              <a:t>productive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Terminal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0A1DD1-8BB2-0B27-A880-0F2B4E86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D745A3-288E-D434-AE7E-04139A69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r="-1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634C-AF88-E0CB-B04C-77E2584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Glossary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F9258-4527-9230-7E5C-E79DFC5F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29033"/>
            <a:ext cx="9922764" cy="3838722"/>
          </a:xfrm>
        </p:spPr>
        <p:txBody>
          <a:bodyPr>
            <a:normAutofit/>
          </a:bodyPr>
          <a:lstStyle/>
          <a:p>
            <a:r>
              <a:rPr lang="en-US" sz="2400" dirty="0"/>
              <a:t>Terminal: </a:t>
            </a:r>
            <a:r>
              <a:rPr lang="en-US" sz="2200" dirty="0"/>
              <a:t>The program that runs the shell (CLI)</a:t>
            </a:r>
            <a:br>
              <a:rPr lang="en-US" sz="2200" dirty="0"/>
            </a:br>
            <a:r>
              <a:rPr lang="en-US" sz="2200" i="1" dirty="0"/>
              <a:t>Mac: ‘Terminal App’, ‘</a:t>
            </a:r>
            <a:r>
              <a:rPr lang="en-US" sz="2200" i="1" dirty="0" err="1"/>
              <a:t>iTerm</a:t>
            </a:r>
            <a:r>
              <a:rPr lang="en-US" sz="2200" i="1" dirty="0"/>
              <a:t>’, …</a:t>
            </a:r>
            <a:br>
              <a:rPr lang="en-US" sz="2200" i="1" dirty="0"/>
            </a:br>
            <a:r>
              <a:rPr lang="en-US" sz="2200" i="1" dirty="0"/>
              <a:t>Windows: ‘</a:t>
            </a:r>
            <a:r>
              <a:rPr lang="en-US" sz="2200" i="1" dirty="0" err="1"/>
              <a:t>cmd</a:t>
            </a:r>
            <a:r>
              <a:rPr lang="en-US" sz="2200" i="1" dirty="0"/>
              <a:t>’, ‘PowerShell’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Shell: </a:t>
            </a:r>
            <a:r>
              <a:rPr lang="en-US" sz="2200" dirty="0"/>
              <a:t>The program that executes the commands</a:t>
            </a:r>
            <a:br>
              <a:rPr lang="en-US" sz="2200" dirty="0"/>
            </a:br>
            <a:r>
              <a:rPr lang="en-US" sz="2000" i="1" dirty="0"/>
              <a:t>Examples: ‘</a:t>
            </a:r>
            <a:r>
              <a:rPr lang="en-US" sz="2000" i="1" dirty="0" err="1"/>
              <a:t>zsh</a:t>
            </a:r>
            <a:r>
              <a:rPr lang="en-US" sz="2000" i="1" dirty="0"/>
              <a:t>’, ‘bash’, ’PowerShell’,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C2098-142F-54C7-2FAC-2BC7DDA8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966224"/>
            <a:ext cx="5076611" cy="722941"/>
          </a:xfrm>
        </p:spPr>
        <p:txBody>
          <a:bodyPr/>
          <a:lstStyle/>
          <a:p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rm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–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rf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folder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B818B2-F5B6-59EB-C376-6E2184D594DE}"/>
              </a:ext>
            </a:extLst>
          </p:cNvPr>
          <p:cNvSpPr txBox="1"/>
          <p:nvPr/>
        </p:nvSpPr>
        <p:spPr>
          <a:xfrm>
            <a:off x="791736" y="4270915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Command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B8B330-EDEE-4B32-1EAC-528E3B6E649B}"/>
              </a:ext>
            </a:extLst>
          </p:cNvPr>
          <p:cNvSpPr txBox="1"/>
          <p:nvPr/>
        </p:nvSpPr>
        <p:spPr>
          <a:xfrm>
            <a:off x="3972568" y="4270915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Parameter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1BC5F2-1561-DF7D-652D-49B1EE940A40}"/>
              </a:ext>
            </a:extLst>
          </p:cNvPr>
          <p:cNvSpPr txBox="1"/>
          <p:nvPr/>
        </p:nvSpPr>
        <p:spPr>
          <a:xfrm>
            <a:off x="2364058" y="4270915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Options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6244A571-721D-80A0-E5CE-42D704F62456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1138109" y="3836702"/>
            <a:ext cx="758281" cy="1101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AD3CF8B-7790-C1EF-014D-20936B448889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2452781" y="3825356"/>
            <a:ext cx="758281" cy="1328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AF56BD6F-D42A-D7A1-CBDE-969CE6BCCEB7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628665" y="3782307"/>
            <a:ext cx="758282" cy="2189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EB9CE247-40AC-740B-FCB7-5BB2478BEA9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4214487" y="3829506"/>
            <a:ext cx="758282" cy="1245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40D2DC60-11A6-EDD8-665D-79362902D96C}"/>
              </a:ext>
            </a:extLst>
          </p:cNvPr>
          <p:cNvSpPr txBox="1">
            <a:spLocks/>
          </p:cNvSpPr>
          <p:nvPr/>
        </p:nvSpPr>
        <p:spPr>
          <a:xfrm>
            <a:off x="6495548" y="2998334"/>
            <a:ext cx="5596226" cy="72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git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fetch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--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prune</a:t>
            </a:r>
            <a:endParaRPr lang="de-DE" dirty="0">
              <a:latin typeface="Monaspace Neon Var" pitchFamily="2" charset="77"/>
              <a:ea typeface="Monaspace Krypton Var" pitchFamily="2" charset="77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5D62A2A-9FA9-25A1-1EF2-621DFE084CD3}"/>
              </a:ext>
            </a:extLst>
          </p:cNvPr>
          <p:cNvSpPr txBox="1"/>
          <p:nvPr/>
        </p:nvSpPr>
        <p:spPr>
          <a:xfrm>
            <a:off x="7074188" y="4270915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Command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B4F6F8-61CB-5938-044D-6009A2F36F12}"/>
              </a:ext>
            </a:extLst>
          </p:cNvPr>
          <p:cNvSpPr txBox="1"/>
          <p:nvPr/>
        </p:nvSpPr>
        <p:spPr>
          <a:xfrm>
            <a:off x="9785759" y="4270913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Options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ADE354C4-FA78-96F9-50B8-FA1F61C7E32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7305831" y="3832118"/>
            <a:ext cx="758282" cy="1193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83E0434-E6D9-C030-1E7F-571E3BCC222C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065777" y="3766896"/>
            <a:ext cx="758281" cy="2497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el 1">
            <a:extLst>
              <a:ext uri="{FF2B5EF4-FFF2-40B4-BE49-F238E27FC236}">
                <a16:creationId xmlns:a16="http://schemas.microsoft.com/office/drawing/2014/main" id="{976D6336-543E-3225-3D51-3E0F27BB785D}"/>
              </a:ext>
            </a:extLst>
          </p:cNvPr>
          <p:cNvSpPr txBox="1">
            <a:spLocks/>
          </p:cNvSpPr>
          <p:nvPr/>
        </p:nvSpPr>
        <p:spPr>
          <a:xfrm>
            <a:off x="1134618" y="914399"/>
            <a:ext cx="7462972" cy="72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ea typeface="Monaspace Krypton Var" pitchFamily="2" charset="77"/>
              </a:rPr>
              <a:t>Anatomy</a:t>
            </a:r>
            <a:r>
              <a:rPr lang="de-DE" dirty="0">
                <a:ea typeface="Monaspace Krypton Var" pitchFamily="2" charset="77"/>
              </a:rPr>
              <a:t> </a:t>
            </a:r>
            <a:r>
              <a:rPr lang="de-DE" dirty="0" err="1">
                <a:ea typeface="Monaspace Krypton Var" pitchFamily="2" charset="77"/>
              </a:rPr>
              <a:t>of</a:t>
            </a:r>
            <a:r>
              <a:rPr lang="de-DE" dirty="0">
                <a:ea typeface="Monaspace Krypton Var" pitchFamily="2" charset="77"/>
              </a:rPr>
              <a:t> a </a:t>
            </a:r>
            <a:r>
              <a:rPr lang="de-DE" dirty="0" err="1">
                <a:ea typeface="Monaspace Krypton Var" pitchFamily="2" charset="77"/>
              </a:rPr>
              <a:t>command</a:t>
            </a:r>
            <a:endParaRPr lang="de-DE" dirty="0">
              <a:ea typeface="Monaspace Krypton V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65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0923FF-2452-437F-8025-CEC71397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2F41B-C3D7-892E-AB9A-A784C1F0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6" y="1142999"/>
            <a:ext cx="5406886" cy="5143502"/>
          </a:xfrm>
        </p:spPr>
        <p:txBody>
          <a:bodyPr anchor="b">
            <a:normAutofit/>
          </a:bodyPr>
          <a:lstStyle/>
          <a:p>
            <a:pPr algn="r"/>
            <a:r>
              <a:rPr lang="de-DE" sz="6000" dirty="0" err="1"/>
              <a:t>Exercise</a:t>
            </a:r>
            <a:r>
              <a:rPr lang="de-DE" sz="6000" dirty="0"/>
              <a:t>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F660D6-C55E-4DF1-AF29-73E2AB54F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90F50-713D-ECD5-FB74-1FF30420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5586760"/>
            <a:ext cx="6612452" cy="6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https://</a:t>
            </a:r>
            <a:r>
              <a:rPr lang="de-DE" sz="2400" dirty="0" err="1"/>
              <a:t>github.com</a:t>
            </a:r>
            <a:r>
              <a:rPr lang="de-DE" sz="2400" dirty="0"/>
              <a:t>/</a:t>
            </a:r>
            <a:r>
              <a:rPr lang="de-DE" sz="2400" dirty="0" err="1"/>
              <a:t>LukGer</a:t>
            </a:r>
            <a:r>
              <a:rPr lang="de-DE" sz="2400" dirty="0"/>
              <a:t>/</a:t>
            </a:r>
            <a:r>
              <a:rPr lang="de-DE" sz="2400" dirty="0" err="1"/>
              <a:t>workshop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18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Monaspace Neon Var</vt:lpstr>
      <vt:lpstr>Neue Haas Grotesk Text Pro</vt:lpstr>
      <vt:lpstr>BjornVTI</vt:lpstr>
      <vt:lpstr>Getting more productive with the Terminal</vt:lpstr>
      <vt:lpstr>Glossary</vt:lpstr>
      <vt:lpstr>rm –rf folder/</vt:lpstr>
      <vt:lpstr>Exercise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more productive with the Terminal</dc:title>
  <dc:creator>Gerhold Lukas - s2310892010</dc:creator>
  <cp:lastModifiedBy>Gerhold Lukas - s2310892010</cp:lastModifiedBy>
  <cp:revision>2</cp:revision>
  <dcterms:created xsi:type="dcterms:W3CDTF">2023-11-20T09:13:04Z</dcterms:created>
  <dcterms:modified xsi:type="dcterms:W3CDTF">2023-11-23T12:42:39Z</dcterms:modified>
</cp:coreProperties>
</file>