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84"/>
  </p:normalViewPr>
  <p:slideViewPr>
    <p:cSldViewPr snapToGrid="0">
      <p:cViewPr varScale="1">
        <p:scale>
          <a:sx n="114" d="100"/>
          <a:sy n="114" d="100"/>
        </p:scale>
        <p:origin x="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0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14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112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48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01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05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475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24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88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85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2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‹Nr.›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858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8" r:id="rId6"/>
    <p:sldLayoutId id="2147483733" r:id="rId7"/>
    <p:sldLayoutId id="2147483734" r:id="rId8"/>
    <p:sldLayoutId id="2147483735" r:id="rId9"/>
    <p:sldLayoutId id="2147483737" r:id="rId10"/>
    <p:sldLayoutId id="214748373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BD03663-65E8-0DAB-8AD1-8D312D667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4516" y="1076635"/>
            <a:ext cx="3930256" cy="3495365"/>
          </a:xfrm>
        </p:spPr>
        <p:txBody>
          <a:bodyPr anchor="t">
            <a:normAutofit/>
          </a:bodyPr>
          <a:lstStyle/>
          <a:p>
            <a:r>
              <a:rPr lang="de-DE" sz="4000" dirty="0" err="1"/>
              <a:t>Getting</a:t>
            </a:r>
            <a:r>
              <a:rPr lang="de-DE" sz="4000" dirty="0"/>
              <a:t> </a:t>
            </a:r>
            <a:r>
              <a:rPr lang="de-DE" sz="4000" dirty="0" err="1"/>
              <a:t>more</a:t>
            </a:r>
            <a:r>
              <a:rPr lang="de-DE" sz="4000" dirty="0"/>
              <a:t> </a:t>
            </a:r>
            <a:r>
              <a:rPr lang="de-DE" sz="4000" dirty="0" err="1"/>
              <a:t>productive</a:t>
            </a:r>
            <a:r>
              <a:rPr lang="de-DE" sz="4000" dirty="0"/>
              <a:t> </a:t>
            </a:r>
            <a:r>
              <a:rPr lang="de-DE" sz="4000" dirty="0" err="1"/>
              <a:t>with</a:t>
            </a:r>
            <a:r>
              <a:rPr lang="de-DE" sz="4000" dirty="0"/>
              <a:t> </a:t>
            </a:r>
            <a:r>
              <a:rPr lang="de-DE" sz="4000" dirty="0" err="1"/>
              <a:t>the</a:t>
            </a:r>
            <a:r>
              <a:rPr lang="de-DE" sz="4000" dirty="0"/>
              <a:t> Terminal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40A1DD1-8BB2-0B27-A880-0F2B4E86A8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940" y="4525682"/>
            <a:ext cx="3638358" cy="1318124"/>
          </a:xfrm>
        </p:spPr>
        <p:txBody>
          <a:bodyPr anchor="b">
            <a:normAutofit/>
          </a:bodyPr>
          <a:lstStyle/>
          <a:p>
            <a:endParaRPr lang="de-DE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DD745A3-288E-D434-AE7E-04139A69E8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22" r="-1" b="-1"/>
          <a:stretch/>
        </p:blipFill>
        <p:spPr>
          <a:xfrm>
            <a:off x="5524500" y="1"/>
            <a:ext cx="666750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810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E6634C-AF88-E0CB-B04C-77E25846B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Glossary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FF9258-4527-9230-7E5C-E79DFC5F0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1929033"/>
            <a:ext cx="9922764" cy="3838722"/>
          </a:xfrm>
        </p:spPr>
        <p:txBody>
          <a:bodyPr>
            <a:normAutofit/>
          </a:bodyPr>
          <a:lstStyle/>
          <a:p>
            <a:r>
              <a:rPr lang="en-US" sz="2400" dirty="0"/>
              <a:t>Terminal: </a:t>
            </a:r>
            <a:r>
              <a:rPr lang="en-US" sz="2200" dirty="0"/>
              <a:t>The program that runs the shell (CLI)</a:t>
            </a:r>
            <a:br>
              <a:rPr lang="en-US" sz="2200" dirty="0"/>
            </a:br>
            <a:r>
              <a:rPr lang="en-US" sz="2200" i="1" dirty="0"/>
              <a:t>Mac: ‘Terminal App’, ‘</a:t>
            </a:r>
            <a:r>
              <a:rPr lang="en-US" sz="2200" i="1" dirty="0" err="1"/>
              <a:t>iTerm</a:t>
            </a:r>
            <a:r>
              <a:rPr lang="en-US" sz="2200" i="1" dirty="0"/>
              <a:t>’, …</a:t>
            </a:r>
            <a:br>
              <a:rPr lang="en-US" sz="2200" i="1" dirty="0"/>
            </a:br>
            <a:r>
              <a:rPr lang="en-US" sz="2200" i="1" dirty="0"/>
              <a:t>Windows: ‘</a:t>
            </a:r>
            <a:r>
              <a:rPr lang="en-US" sz="2200" i="1" dirty="0" err="1"/>
              <a:t>cmd</a:t>
            </a:r>
            <a:r>
              <a:rPr lang="en-US" sz="2200" i="1" dirty="0"/>
              <a:t>’, ‘PowerShell’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Shell: </a:t>
            </a:r>
            <a:r>
              <a:rPr lang="en-US" sz="2200" dirty="0"/>
              <a:t>The program that executes the commands</a:t>
            </a:r>
            <a:br>
              <a:rPr lang="en-US" sz="2200" dirty="0"/>
            </a:br>
            <a:r>
              <a:rPr lang="en-US" sz="2000" i="1" dirty="0"/>
              <a:t>Examples: ‘</a:t>
            </a:r>
            <a:r>
              <a:rPr lang="en-US" sz="2000" i="1" dirty="0" err="1"/>
              <a:t>zsh</a:t>
            </a:r>
            <a:r>
              <a:rPr lang="en-US" sz="2000" i="1" dirty="0"/>
              <a:t>’, ‘bash’, ’PowerShell’, 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67671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A0923FF-2452-437F-8025-CEC713971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542F41B-C3D7-892E-AB9A-A784C1F0E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0436" y="1142999"/>
            <a:ext cx="5406886" cy="5143502"/>
          </a:xfrm>
        </p:spPr>
        <p:txBody>
          <a:bodyPr anchor="b">
            <a:normAutofit/>
          </a:bodyPr>
          <a:lstStyle/>
          <a:p>
            <a:pPr algn="r"/>
            <a:r>
              <a:rPr lang="de-DE" sz="6000" dirty="0" err="1"/>
              <a:t>Exercise</a:t>
            </a:r>
            <a:r>
              <a:rPr lang="de-DE" sz="6000" dirty="0"/>
              <a:t> Time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FF660D6-C55E-4DF1-AF29-73E2AB54F4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2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D90F50-713D-ECD5-FB74-1FF304200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192" y="982319"/>
            <a:ext cx="3951512" cy="5095458"/>
          </a:xfrm>
        </p:spPr>
        <p:txBody>
          <a:bodyPr>
            <a:norm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8723086"/>
      </p:ext>
    </p:extLst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AnalogousFromRegularSeedLeftStep">
      <a:dk1>
        <a:srgbClr val="000000"/>
      </a:dk1>
      <a:lt1>
        <a:srgbClr val="FFFFFF"/>
      </a:lt1>
      <a:dk2>
        <a:srgbClr val="1D311B"/>
      </a:dk2>
      <a:lt2>
        <a:srgbClr val="F3F1F0"/>
      </a:lt2>
      <a:accent1>
        <a:srgbClr val="47ACC3"/>
      </a:accent1>
      <a:accent2>
        <a:srgbClr val="36B396"/>
      </a:accent2>
      <a:accent3>
        <a:srgbClr val="42B76B"/>
      </a:accent3>
      <a:accent4>
        <a:srgbClr val="3FB637"/>
      </a:accent4>
      <a:accent5>
        <a:srgbClr val="75AF40"/>
      </a:accent5>
      <a:accent6>
        <a:srgbClr val="9DA933"/>
      </a:accent6>
      <a:hlink>
        <a:srgbClr val="C05942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Macintosh PowerPoint</Application>
  <PresentationFormat>Breitbild</PresentationFormat>
  <Paragraphs>6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6" baseType="lpstr">
      <vt:lpstr>Arial</vt:lpstr>
      <vt:lpstr>Neue Haas Grotesk Text Pro</vt:lpstr>
      <vt:lpstr>BjornVTI</vt:lpstr>
      <vt:lpstr>Getting more productive with the Terminal</vt:lpstr>
      <vt:lpstr>Glossary</vt:lpstr>
      <vt:lpstr>Exercise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more productive with the Terminal</dc:title>
  <dc:creator>Gerhold Lukas - s2310892010</dc:creator>
  <cp:lastModifiedBy>Gerhold Lukas - s2310892010</cp:lastModifiedBy>
  <cp:revision>2</cp:revision>
  <dcterms:created xsi:type="dcterms:W3CDTF">2023-11-20T09:13:04Z</dcterms:created>
  <dcterms:modified xsi:type="dcterms:W3CDTF">2023-11-20T09:58:15Z</dcterms:modified>
</cp:coreProperties>
</file>