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4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D03663-65E8-0DAB-8AD1-8D312D66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de-DE" sz="4000" dirty="0" err="1"/>
              <a:t>Getting</a:t>
            </a:r>
            <a:r>
              <a:rPr lang="de-DE" sz="4000" dirty="0"/>
              <a:t> </a:t>
            </a:r>
            <a:r>
              <a:rPr lang="de-DE" sz="4000" dirty="0" err="1"/>
              <a:t>more</a:t>
            </a:r>
            <a:r>
              <a:rPr lang="de-DE" sz="4000" dirty="0"/>
              <a:t> </a:t>
            </a:r>
            <a:r>
              <a:rPr lang="de-DE" sz="4000" dirty="0" err="1"/>
              <a:t>productive</a:t>
            </a:r>
            <a:r>
              <a:rPr lang="de-DE" sz="4000" dirty="0"/>
              <a:t> </a:t>
            </a:r>
            <a:r>
              <a:rPr lang="de-DE" sz="4000" dirty="0" err="1"/>
              <a:t>with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Terminal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0A1DD1-8BB2-0B27-A880-0F2B4E86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D745A3-288E-D434-AE7E-04139A69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2" r="-1" b="-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6634C-AF88-E0CB-B04C-77E25846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Glossary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F9258-4527-9230-7E5C-E79DFC5F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29033"/>
            <a:ext cx="9922764" cy="3838722"/>
          </a:xfrm>
        </p:spPr>
        <p:txBody>
          <a:bodyPr>
            <a:normAutofit/>
          </a:bodyPr>
          <a:lstStyle/>
          <a:p>
            <a:r>
              <a:rPr lang="en-US" sz="2400" dirty="0"/>
              <a:t>Terminal: </a:t>
            </a:r>
            <a:r>
              <a:rPr lang="en-US" sz="2200" dirty="0"/>
              <a:t>The program that runs the shell (CLI)</a:t>
            </a:r>
            <a:br>
              <a:rPr lang="en-US" sz="2200" dirty="0"/>
            </a:br>
            <a:r>
              <a:rPr lang="en-US" sz="2200" i="1" dirty="0"/>
              <a:t>Mac: ‘Terminal App’, ‘</a:t>
            </a:r>
            <a:r>
              <a:rPr lang="en-US" sz="2200" i="1" dirty="0" err="1"/>
              <a:t>iTerm</a:t>
            </a:r>
            <a:r>
              <a:rPr lang="en-US" sz="2200" i="1" dirty="0"/>
              <a:t>’, …</a:t>
            </a:r>
            <a:br>
              <a:rPr lang="en-US" sz="2200" i="1" dirty="0"/>
            </a:br>
            <a:r>
              <a:rPr lang="en-US" sz="2200" i="1" dirty="0"/>
              <a:t>Windows: ‘</a:t>
            </a:r>
            <a:r>
              <a:rPr lang="en-US" sz="2200" i="1" dirty="0" err="1"/>
              <a:t>cmd</a:t>
            </a:r>
            <a:r>
              <a:rPr lang="en-US" sz="2200" i="1" dirty="0"/>
              <a:t>’, ‘PowerShell’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Shell: </a:t>
            </a:r>
            <a:r>
              <a:rPr lang="en-US" sz="2200" dirty="0"/>
              <a:t>The program that executes the commands</a:t>
            </a:r>
            <a:br>
              <a:rPr lang="en-US" sz="2200" dirty="0"/>
            </a:br>
            <a:r>
              <a:rPr lang="en-US" sz="2000" i="1" dirty="0"/>
              <a:t>Examples: ‘</a:t>
            </a:r>
            <a:r>
              <a:rPr lang="en-US" sz="2000" i="1" dirty="0" err="1"/>
              <a:t>zsh</a:t>
            </a:r>
            <a:r>
              <a:rPr lang="en-US" sz="2000" i="1" dirty="0"/>
              <a:t>’, ‘bash’, ’PowerShell’,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0923FF-2452-437F-8025-CEC713971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2F41B-C3D7-892E-AB9A-A784C1F0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6" y="1142999"/>
            <a:ext cx="5406886" cy="5143502"/>
          </a:xfrm>
        </p:spPr>
        <p:txBody>
          <a:bodyPr anchor="b">
            <a:normAutofit/>
          </a:bodyPr>
          <a:lstStyle/>
          <a:p>
            <a:pPr algn="r"/>
            <a:r>
              <a:rPr lang="de-DE" sz="6000" dirty="0" err="1"/>
              <a:t>Exercise</a:t>
            </a:r>
            <a:r>
              <a:rPr lang="de-DE" sz="6000" dirty="0"/>
              <a:t>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F660D6-C55E-4DF1-AF29-73E2AB54F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2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90F50-713D-ECD5-FB74-1FF30420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92" y="5586760"/>
            <a:ext cx="6612452" cy="695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https://</a:t>
            </a:r>
            <a:r>
              <a:rPr lang="de-DE" sz="2400" dirty="0" err="1"/>
              <a:t>github.com</a:t>
            </a:r>
            <a:r>
              <a:rPr lang="de-DE" sz="2400" dirty="0"/>
              <a:t>/</a:t>
            </a:r>
            <a:r>
              <a:rPr lang="de-DE" sz="2400" dirty="0" err="1"/>
              <a:t>LukGer</a:t>
            </a:r>
            <a:r>
              <a:rPr lang="de-DE" sz="2400" dirty="0"/>
              <a:t>/</a:t>
            </a:r>
            <a:r>
              <a:rPr lang="de-DE" sz="2400" dirty="0" err="1"/>
              <a:t>workshop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1872308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BjornVTI</vt:lpstr>
      <vt:lpstr>Getting more productive with the Terminal</vt:lpstr>
      <vt:lpstr>Glossary</vt:lpstr>
      <vt:lpstr>Exercise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more productive with the Terminal</dc:title>
  <dc:creator>Gerhold Lukas - s2310892010</dc:creator>
  <cp:lastModifiedBy>Gerhold Lukas - s2310892010</cp:lastModifiedBy>
  <cp:revision>2</cp:revision>
  <dcterms:created xsi:type="dcterms:W3CDTF">2023-11-20T09:13:04Z</dcterms:created>
  <dcterms:modified xsi:type="dcterms:W3CDTF">2023-11-20T10:16:40Z</dcterms:modified>
</cp:coreProperties>
</file>