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0" r:id="rId5"/>
    <p:sldId id="266" r:id="rId6"/>
    <p:sldId id="265" r:id="rId7"/>
    <p:sldId id="267" r:id="rId8"/>
    <p:sldId id="269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700C81-2B0D-9A3F-9B18-64EBF41662A3}" name="Brixius_Justus" initials="Br" userId="S::jubrixius@schueler.berufskolleg.de::c9ba8ee0-a147-47ac-b5cb-2ef6c5825b4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B6889-7C7A-F0BB-443B-848BC3A4958D}" v="7" dt="2024-02-08T06:58:09.999"/>
    <p1510:client id="{8C847DE8-FE8F-4269-8560-7237675CA892}" v="31" dt="2024-02-08T06:59:37.419"/>
    <p1510:client id="{F9BDB17F-CFF3-8F08-27EA-F9F51F00FEC3}" v="28" dt="2024-02-08T06:57:53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ndahl_Finn" userId="S::firosendahl@schueler.berufskolleg.de::5b6670c0-d34e-4099-9f5d-2c8ab635f10d" providerId="AD" clId="Web-{28FC50BA-0F83-4275-A015-259143E64D2F}"/>
    <pc:docChg chg="addSld delSld modSld sldOrd">
      <pc:chgData name="Rosendahl_Finn" userId="S::firosendahl@schueler.berufskolleg.de::5b6670c0-d34e-4099-9f5d-2c8ab635f10d" providerId="AD" clId="Web-{28FC50BA-0F83-4275-A015-259143E64D2F}" dt="2023-11-30T07:27:40.538" v="267" actId="20577"/>
      <pc:docMkLst>
        <pc:docMk/>
      </pc:docMkLst>
      <pc:sldChg chg="addSp modSp mod setBg addAnim">
        <pc:chgData name="Rosendahl_Finn" userId="S::firosendahl@schueler.berufskolleg.de::5b6670c0-d34e-4099-9f5d-2c8ab635f10d" providerId="AD" clId="Web-{28FC50BA-0F83-4275-A015-259143E64D2F}" dt="2023-11-30T07:19:37.393" v="22"/>
        <pc:sldMkLst>
          <pc:docMk/>
          <pc:sldMk cId="1577499883" sldId="256"/>
        </pc:sldMkLst>
        <pc:spChg chg="mod">
          <ac:chgData name="Rosendahl_Finn" userId="S::firosendahl@schueler.berufskolleg.de::5b6670c0-d34e-4099-9f5d-2c8ab635f10d" providerId="AD" clId="Web-{28FC50BA-0F83-4275-A015-259143E64D2F}" dt="2023-11-30T07:19:37.393" v="20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Rosendahl_Finn" userId="S::firosendahl@schueler.berufskolleg.de::5b6670c0-d34e-4099-9f5d-2c8ab635f10d" providerId="AD" clId="Web-{28FC50BA-0F83-4275-A015-259143E64D2F}" dt="2023-11-30T07:19:37.393" v="20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Rosendahl_Finn" userId="S::firosendahl@schueler.berufskolleg.de::5b6670c0-d34e-4099-9f5d-2c8ab635f10d" providerId="AD" clId="Web-{28FC50BA-0F83-4275-A015-259143E64D2F}" dt="2023-11-30T07:19:37.393" v="20"/>
          <ac:spMkLst>
            <pc:docMk/>
            <pc:sldMk cId="1577499883" sldId="256"/>
            <ac:spMk id="9" creationId="{E91DC736-0EF8-4F87-9146-EBF1D2EE4D3D}"/>
          </ac:spMkLst>
        </pc:spChg>
        <pc:spChg chg="add">
          <ac:chgData name="Rosendahl_Finn" userId="S::firosendahl@schueler.berufskolleg.de::5b6670c0-d34e-4099-9f5d-2c8ab635f10d" providerId="AD" clId="Web-{28FC50BA-0F83-4275-A015-259143E64D2F}" dt="2023-11-30T07:19:37.393" v="20"/>
          <ac:spMkLst>
            <pc:docMk/>
            <pc:sldMk cId="1577499883" sldId="256"/>
            <ac:spMk id="11" creationId="{097CD68E-23E3-4007-8847-CD0944C4F7BE}"/>
          </ac:spMkLst>
        </pc:spChg>
        <pc:spChg chg="add">
          <ac:chgData name="Rosendahl_Finn" userId="S::firosendahl@schueler.berufskolleg.de::5b6670c0-d34e-4099-9f5d-2c8ab635f10d" providerId="AD" clId="Web-{28FC50BA-0F83-4275-A015-259143E64D2F}" dt="2023-11-30T07:19:37.393" v="20"/>
          <ac:spMkLst>
            <pc:docMk/>
            <pc:sldMk cId="1577499883" sldId="256"/>
            <ac:spMk id="13" creationId="{AF2F604E-43BE-4DC3-B983-E071523364F8}"/>
          </ac:spMkLst>
        </pc:spChg>
        <pc:spChg chg="add">
          <ac:chgData name="Rosendahl_Finn" userId="S::firosendahl@schueler.berufskolleg.de::5b6670c0-d34e-4099-9f5d-2c8ab635f10d" providerId="AD" clId="Web-{28FC50BA-0F83-4275-A015-259143E64D2F}" dt="2023-11-30T07:19:37.393" v="20"/>
          <ac:spMkLst>
            <pc:docMk/>
            <pc:sldMk cId="1577499883" sldId="256"/>
            <ac:spMk id="15" creationId="{08C9B587-E65E-4B52-B37C-ABEBB6E87928}"/>
          </ac:spMkLst>
        </pc:spChg>
        <pc:picChg chg="mod ord">
          <ac:chgData name="Rosendahl_Finn" userId="S::firosendahl@schueler.berufskolleg.de::5b6670c0-d34e-4099-9f5d-2c8ab635f10d" providerId="AD" clId="Web-{28FC50BA-0F83-4275-A015-259143E64D2F}" dt="2023-11-30T07:19:37.393" v="20"/>
          <ac:picMkLst>
            <pc:docMk/>
            <pc:sldMk cId="1577499883" sldId="256"/>
            <ac:picMk id="4" creationId="{C3736B01-F462-4EFF-9C8D-5C9B694B195F}"/>
          </ac:picMkLst>
        </pc:picChg>
      </pc:sldChg>
      <pc:sldChg chg="addSp modSp new del mod setBg">
        <pc:chgData name="Rosendahl_Finn" userId="S::firosendahl@schueler.berufskolleg.de::5b6670c0-d34e-4099-9f5d-2c8ab635f10d" providerId="AD" clId="Web-{28FC50BA-0F83-4275-A015-259143E64D2F}" dt="2023-11-30T07:25:29.407" v="239"/>
        <pc:sldMkLst>
          <pc:docMk/>
          <pc:sldMk cId="2730701442" sldId="257"/>
        </pc:sldMkLst>
        <pc:spChg chg="mod">
          <ac:chgData name="Rosendahl_Finn" userId="S::firosendahl@schueler.berufskolleg.de::5b6670c0-d34e-4099-9f5d-2c8ab635f10d" providerId="AD" clId="Web-{28FC50BA-0F83-4275-A015-259143E64D2F}" dt="2023-11-30T07:19:08.955" v="19"/>
          <ac:spMkLst>
            <pc:docMk/>
            <pc:sldMk cId="2730701442" sldId="257"/>
            <ac:spMk id="2" creationId="{C2729C64-9C66-5B05-0D04-E56896692B8D}"/>
          </ac:spMkLst>
        </pc:spChg>
        <pc:spChg chg="mod">
          <ac:chgData name="Rosendahl_Finn" userId="S::firosendahl@schueler.berufskolleg.de::5b6670c0-d34e-4099-9f5d-2c8ab635f10d" providerId="AD" clId="Web-{28FC50BA-0F83-4275-A015-259143E64D2F}" dt="2023-11-30T07:19:08.955" v="19"/>
          <ac:spMkLst>
            <pc:docMk/>
            <pc:sldMk cId="2730701442" sldId="257"/>
            <ac:spMk id="3" creationId="{807ABA07-EC8C-CF10-1BE5-9B6B1A1E1DF2}"/>
          </ac:spMkLst>
        </pc:spChg>
        <pc:spChg chg="add">
          <ac:chgData name="Rosendahl_Finn" userId="S::firosendahl@schueler.berufskolleg.de::5b6670c0-d34e-4099-9f5d-2c8ab635f10d" providerId="AD" clId="Web-{28FC50BA-0F83-4275-A015-259143E64D2F}" dt="2023-11-30T07:19:08.955" v="19"/>
          <ac:spMkLst>
            <pc:docMk/>
            <pc:sldMk cId="2730701442" sldId="257"/>
            <ac:spMk id="9" creationId="{3ECBE1F1-D69B-4AFA-ABD5-8E41720EF6DE}"/>
          </ac:spMkLst>
        </pc:spChg>
        <pc:spChg chg="add">
          <ac:chgData name="Rosendahl_Finn" userId="S::firosendahl@schueler.berufskolleg.de::5b6670c0-d34e-4099-9f5d-2c8ab635f10d" providerId="AD" clId="Web-{28FC50BA-0F83-4275-A015-259143E64D2F}" dt="2023-11-30T07:19:08.955" v="19"/>
          <ac:spMkLst>
            <pc:docMk/>
            <pc:sldMk cId="2730701442" sldId="257"/>
            <ac:spMk id="11" creationId="{603A6265-E10C-4B85-9C20-E75FCAF9CC63}"/>
          </ac:spMkLst>
        </pc:spChg>
        <pc:picChg chg="add">
          <ac:chgData name="Rosendahl_Finn" userId="S::firosendahl@schueler.berufskolleg.de::5b6670c0-d34e-4099-9f5d-2c8ab635f10d" providerId="AD" clId="Web-{28FC50BA-0F83-4275-A015-259143E64D2F}" dt="2023-11-30T07:19:08.955" v="19"/>
          <ac:picMkLst>
            <pc:docMk/>
            <pc:sldMk cId="2730701442" sldId="257"/>
            <ac:picMk id="5" creationId="{1B12ECAE-A533-7AE7-B83D-F29AA905A4DE}"/>
          </ac:picMkLst>
        </pc:picChg>
      </pc:sldChg>
      <pc:sldChg chg="modSp new ord">
        <pc:chgData name="Rosendahl_Finn" userId="S::firosendahl@schueler.berufskolleg.de::5b6670c0-d34e-4099-9f5d-2c8ab635f10d" providerId="AD" clId="Web-{28FC50BA-0F83-4275-A015-259143E64D2F}" dt="2023-11-30T07:25:18.266" v="238" actId="20577"/>
        <pc:sldMkLst>
          <pc:docMk/>
          <pc:sldMk cId="1865465041" sldId="258"/>
        </pc:sldMkLst>
        <pc:spChg chg="mod">
          <ac:chgData name="Rosendahl_Finn" userId="S::firosendahl@schueler.berufskolleg.de::5b6670c0-d34e-4099-9f5d-2c8ab635f10d" providerId="AD" clId="Web-{28FC50BA-0F83-4275-A015-259143E64D2F}" dt="2023-11-30T07:20:21.020" v="26" actId="20577"/>
          <ac:spMkLst>
            <pc:docMk/>
            <pc:sldMk cId="1865465041" sldId="258"/>
            <ac:spMk id="2" creationId="{11E10F54-A49B-9185-0A4D-631B4E8E7876}"/>
          </ac:spMkLst>
        </pc:spChg>
        <pc:spChg chg="mod">
          <ac:chgData name="Rosendahl_Finn" userId="S::firosendahl@schueler.berufskolleg.de::5b6670c0-d34e-4099-9f5d-2c8ab635f10d" providerId="AD" clId="Web-{28FC50BA-0F83-4275-A015-259143E64D2F}" dt="2023-11-30T07:25:18.266" v="238" actId="20577"/>
          <ac:spMkLst>
            <pc:docMk/>
            <pc:sldMk cId="1865465041" sldId="258"/>
            <ac:spMk id="3" creationId="{471EED04-2882-3135-34FF-190A127B2307}"/>
          </ac:spMkLst>
        </pc:spChg>
      </pc:sldChg>
      <pc:sldChg chg="modSp new ord">
        <pc:chgData name="Rosendahl_Finn" userId="S::firosendahl@schueler.berufskolleg.de::5b6670c0-d34e-4099-9f5d-2c8ab635f10d" providerId="AD" clId="Web-{28FC50BA-0F83-4275-A015-259143E64D2F}" dt="2023-11-30T07:27:40.538" v="267" actId="20577"/>
        <pc:sldMkLst>
          <pc:docMk/>
          <pc:sldMk cId="1353915364" sldId="259"/>
        </pc:sldMkLst>
        <pc:spChg chg="mod">
          <ac:chgData name="Rosendahl_Finn" userId="S::firosendahl@schueler.berufskolleg.de::5b6670c0-d34e-4099-9f5d-2c8ab635f10d" providerId="AD" clId="Web-{28FC50BA-0F83-4275-A015-259143E64D2F}" dt="2023-11-30T07:25:44.892" v="249" actId="20577"/>
          <ac:spMkLst>
            <pc:docMk/>
            <pc:sldMk cId="1353915364" sldId="259"/>
            <ac:spMk id="2" creationId="{10B063FE-AE48-356D-A55E-5D9DBE1A7EB2}"/>
          </ac:spMkLst>
        </pc:spChg>
        <pc:spChg chg="mod">
          <ac:chgData name="Rosendahl_Finn" userId="S::firosendahl@schueler.berufskolleg.de::5b6670c0-d34e-4099-9f5d-2c8ab635f10d" providerId="AD" clId="Web-{28FC50BA-0F83-4275-A015-259143E64D2F}" dt="2023-11-30T07:27:40.538" v="267" actId="20577"/>
          <ac:spMkLst>
            <pc:docMk/>
            <pc:sldMk cId="1353915364" sldId="259"/>
            <ac:spMk id="3" creationId="{82C2A1EA-0770-E524-6CB0-6B2BAA127FCF}"/>
          </ac:spMkLst>
        </pc:spChg>
      </pc:sldChg>
    </pc:docChg>
  </pc:docChgLst>
  <pc:docChgLst>
    <pc:chgData name="Hoff_Florian" userId="S::flhoff@schueler.berufskolleg.de::b1521456-a047-4f37-816c-4f6ed6e6b0ff" providerId="AD" clId="Web-{62B631CF-55A7-7953-4B89-9515DEC72AF5}"/>
    <pc:docChg chg="addSld modSld sldOrd">
      <pc:chgData name="Hoff_Florian" userId="S::flhoff@schueler.berufskolleg.de::b1521456-a047-4f37-816c-4f6ed6e6b0ff" providerId="AD" clId="Web-{62B631CF-55A7-7953-4B89-9515DEC72AF5}" dt="2023-11-30T07:36:08.214" v="260" actId="20577"/>
      <pc:docMkLst>
        <pc:docMk/>
      </pc:docMkLst>
      <pc:sldChg chg="addSp delSp modSp ord delAnim">
        <pc:chgData name="Hoff_Florian" userId="S::flhoff@schueler.berufskolleg.de::b1521456-a047-4f37-816c-4f6ed6e6b0ff" providerId="AD" clId="Web-{62B631CF-55A7-7953-4B89-9515DEC72AF5}" dt="2023-11-30T07:22:42.890" v="29"/>
        <pc:sldMkLst>
          <pc:docMk/>
          <pc:sldMk cId="1577499883" sldId="256"/>
        </pc:sldMkLst>
        <pc:spChg chg="mod">
          <ac:chgData name="Hoff_Florian" userId="S::flhoff@schueler.berufskolleg.de::b1521456-a047-4f37-816c-4f6ed6e6b0ff" providerId="AD" clId="Web-{62B631CF-55A7-7953-4B89-9515DEC72AF5}" dt="2023-11-30T07:22:10.827" v="26"/>
          <ac:spMkLst>
            <pc:docMk/>
            <pc:sldMk cId="1577499883" sldId="256"/>
            <ac:spMk id="2" creationId="{00000000-0000-0000-0000-000000000000}"/>
          </ac:spMkLst>
        </pc:spChg>
        <pc:spChg chg="del mod">
          <ac:chgData name="Hoff_Florian" userId="S::flhoff@schueler.berufskolleg.de::b1521456-a047-4f37-816c-4f6ed6e6b0ff" providerId="AD" clId="Web-{62B631CF-55A7-7953-4B89-9515DEC72AF5}" dt="2023-11-30T07:22:42.890" v="29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Hoff_Florian" userId="S::flhoff@schueler.berufskolleg.de::b1521456-a047-4f37-816c-4f6ed6e6b0ff" providerId="AD" clId="Web-{62B631CF-55A7-7953-4B89-9515DEC72AF5}" dt="2023-11-30T07:22:10.827" v="26"/>
          <ac:spMkLst>
            <pc:docMk/>
            <pc:sldMk cId="1577499883" sldId="256"/>
            <ac:spMk id="9" creationId="{E91DC736-0EF8-4F87-9146-EBF1D2EE4D3D}"/>
          </ac:spMkLst>
        </pc:spChg>
        <pc:spChg chg="add del">
          <ac:chgData name="Hoff_Florian" userId="S::flhoff@schueler.berufskolleg.de::b1521456-a047-4f37-816c-4f6ed6e6b0ff" providerId="AD" clId="Web-{62B631CF-55A7-7953-4B89-9515DEC72AF5}" dt="2023-11-30T07:22:10.827" v="26"/>
          <ac:spMkLst>
            <pc:docMk/>
            <pc:sldMk cId="1577499883" sldId="256"/>
            <ac:spMk id="11" creationId="{097CD68E-23E3-4007-8847-CD0944C4F7BE}"/>
          </ac:spMkLst>
        </pc:spChg>
        <pc:spChg chg="add del">
          <ac:chgData name="Hoff_Florian" userId="S::flhoff@schueler.berufskolleg.de::b1521456-a047-4f37-816c-4f6ed6e6b0ff" providerId="AD" clId="Web-{62B631CF-55A7-7953-4B89-9515DEC72AF5}" dt="2023-11-30T07:22:10.827" v="26"/>
          <ac:spMkLst>
            <pc:docMk/>
            <pc:sldMk cId="1577499883" sldId="256"/>
            <ac:spMk id="13" creationId="{AF2F604E-43BE-4DC3-B983-E071523364F8}"/>
          </ac:spMkLst>
        </pc:spChg>
        <pc:spChg chg="add del">
          <ac:chgData name="Hoff_Florian" userId="S::flhoff@schueler.berufskolleg.de::b1521456-a047-4f37-816c-4f6ed6e6b0ff" providerId="AD" clId="Web-{62B631CF-55A7-7953-4B89-9515DEC72AF5}" dt="2023-11-30T07:22:10.827" v="26"/>
          <ac:spMkLst>
            <pc:docMk/>
            <pc:sldMk cId="1577499883" sldId="256"/>
            <ac:spMk id="15" creationId="{08C9B587-E65E-4B52-B37C-ABEBB6E87928}"/>
          </ac:spMkLst>
        </pc:spChg>
        <pc:spChg chg="add">
          <ac:chgData name="Hoff_Florian" userId="S::flhoff@schueler.berufskolleg.de::b1521456-a047-4f37-816c-4f6ed6e6b0ff" providerId="AD" clId="Web-{62B631CF-55A7-7953-4B89-9515DEC72AF5}" dt="2023-11-30T07:22:10.827" v="26"/>
          <ac:spMkLst>
            <pc:docMk/>
            <pc:sldMk cId="1577499883" sldId="256"/>
            <ac:spMk id="17" creationId="{657F69E0-C4B0-4BEC-A689-4F8D877F05D4}"/>
          </ac:spMkLst>
        </pc:spChg>
        <pc:spChg chg="add">
          <ac:chgData name="Hoff_Florian" userId="S::flhoff@schueler.berufskolleg.de::b1521456-a047-4f37-816c-4f6ed6e6b0ff" providerId="AD" clId="Web-{62B631CF-55A7-7953-4B89-9515DEC72AF5}" dt="2023-11-30T07:22:10.827" v="26"/>
          <ac:spMkLst>
            <pc:docMk/>
            <pc:sldMk cId="1577499883" sldId="256"/>
            <ac:spMk id="18" creationId="{9F6380B4-6A1C-481E-8408-B4E6C75B9B81}"/>
          </ac:spMkLst>
        </pc:spChg>
        <pc:spChg chg="add del">
          <ac:chgData name="Hoff_Florian" userId="S::flhoff@schueler.berufskolleg.de::b1521456-a047-4f37-816c-4f6ed6e6b0ff" providerId="AD" clId="Web-{62B631CF-55A7-7953-4B89-9515DEC72AF5}" dt="2023-11-30T07:21:29.655" v="23"/>
          <ac:spMkLst>
            <pc:docMk/>
            <pc:sldMk cId="1577499883" sldId="256"/>
            <ac:spMk id="20" creationId="{8870DEF6-46A2-D4F8-8BE6-91165D93ECC4}"/>
          </ac:spMkLst>
        </pc:spChg>
        <pc:picChg chg="mod">
          <ac:chgData name="Hoff_Florian" userId="S::flhoff@schueler.berufskolleg.de::b1521456-a047-4f37-816c-4f6ed6e6b0ff" providerId="AD" clId="Web-{62B631CF-55A7-7953-4B89-9515DEC72AF5}" dt="2023-11-30T07:22:10.827" v="26"/>
          <ac:picMkLst>
            <pc:docMk/>
            <pc:sldMk cId="1577499883" sldId="256"/>
            <ac:picMk id="4" creationId="{C3736B01-F462-4EFF-9C8D-5C9B694B195F}"/>
          </ac:picMkLst>
        </pc:picChg>
        <pc:picChg chg="add del mod ord">
          <ac:chgData name="Hoff_Florian" userId="S::flhoff@schueler.berufskolleg.de::b1521456-a047-4f37-816c-4f6ed6e6b0ff" providerId="AD" clId="Web-{62B631CF-55A7-7953-4B89-9515DEC72AF5}" dt="2023-11-30T07:21:33.061" v="24"/>
          <ac:picMkLst>
            <pc:docMk/>
            <pc:sldMk cId="1577499883" sldId="256"/>
            <ac:picMk id="5" creationId="{A55D8927-3403-08F9-0134-905B7DD1716D}"/>
          </ac:picMkLst>
        </pc:picChg>
        <pc:cxnChg chg="add del">
          <ac:chgData name="Hoff_Florian" userId="S::flhoff@schueler.berufskolleg.de::b1521456-a047-4f37-816c-4f6ed6e6b0ff" providerId="AD" clId="Web-{62B631CF-55A7-7953-4B89-9515DEC72AF5}" dt="2023-11-30T07:21:29.655" v="23"/>
          <ac:cxnSpMkLst>
            <pc:docMk/>
            <pc:sldMk cId="1577499883" sldId="256"/>
            <ac:cxnSpMk id="22" creationId="{522632D6-DED9-FDEC-FD9F-09FF0A4544CC}"/>
          </ac:cxnSpMkLst>
        </pc:cxnChg>
      </pc:sldChg>
      <pc:sldChg chg="modSp new">
        <pc:chgData name="Hoff_Florian" userId="S::flhoff@schueler.berufskolleg.de::b1521456-a047-4f37-816c-4f6ed6e6b0ff" providerId="AD" clId="Web-{62B631CF-55A7-7953-4B89-9515DEC72AF5}" dt="2023-11-30T07:36:08.214" v="260" actId="20577"/>
        <pc:sldMkLst>
          <pc:docMk/>
          <pc:sldMk cId="29576179" sldId="261"/>
        </pc:sldMkLst>
        <pc:spChg chg="mod">
          <ac:chgData name="Hoff_Florian" userId="S::flhoff@schueler.berufskolleg.de::b1521456-a047-4f37-816c-4f6ed6e6b0ff" providerId="AD" clId="Web-{62B631CF-55A7-7953-4B89-9515DEC72AF5}" dt="2023-11-30T07:30:57.037" v="54" actId="20577"/>
          <ac:spMkLst>
            <pc:docMk/>
            <pc:sldMk cId="29576179" sldId="261"/>
            <ac:spMk id="2" creationId="{E95F409F-204E-508B-ACFD-34FFA123229C}"/>
          </ac:spMkLst>
        </pc:spChg>
        <pc:spChg chg="mod">
          <ac:chgData name="Hoff_Florian" userId="S::flhoff@schueler.berufskolleg.de::b1521456-a047-4f37-816c-4f6ed6e6b0ff" providerId="AD" clId="Web-{62B631CF-55A7-7953-4B89-9515DEC72AF5}" dt="2023-11-30T07:36:08.214" v="260" actId="20577"/>
          <ac:spMkLst>
            <pc:docMk/>
            <pc:sldMk cId="29576179" sldId="261"/>
            <ac:spMk id="3" creationId="{0C4C222C-A7EC-FDB6-999E-7C67D106F2A9}"/>
          </ac:spMkLst>
        </pc:spChg>
      </pc:sldChg>
    </pc:docChg>
  </pc:docChgLst>
  <pc:docChgLst>
    <pc:chgData name="Brixius_Justus" userId="S::jubrixius@schueler.berufskolleg.de::c9ba8ee0-a147-47ac-b5cb-2ef6c5825b4b" providerId="AD" clId="Web-{35736216-3E3D-3348-9119-E0ACAC5313B2}"/>
    <pc:docChg chg="modSld">
      <pc:chgData name="Brixius_Justus" userId="S::jubrixius@schueler.berufskolleg.de::c9ba8ee0-a147-47ac-b5cb-2ef6c5825b4b" providerId="AD" clId="Web-{35736216-3E3D-3348-9119-E0ACAC5313B2}" dt="2023-12-13T16:12:55.717" v="2"/>
      <pc:docMkLst>
        <pc:docMk/>
      </pc:docMkLst>
      <pc:sldChg chg="modSp modNotes">
        <pc:chgData name="Brixius_Justus" userId="S::jubrixius@schueler.berufskolleg.de::c9ba8ee0-a147-47ac-b5cb-2ef6c5825b4b" providerId="AD" clId="Web-{35736216-3E3D-3348-9119-E0ACAC5313B2}" dt="2023-12-13T16:12:55.717" v="2"/>
        <pc:sldMkLst>
          <pc:docMk/>
          <pc:sldMk cId="665300864" sldId="264"/>
        </pc:sldMkLst>
        <pc:picChg chg="mod">
          <ac:chgData name="Brixius_Justus" userId="S::jubrixius@schueler.berufskolleg.de::c9ba8ee0-a147-47ac-b5cb-2ef6c5825b4b" providerId="AD" clId="Web-{35736216-3E3D-3348-9119-E0ACAC5313B2}" dt="2023-12-13T16:09:40.273" v="0"/>
          <ac:picMkLst>
            <pc:docMk/>
            <pc:sldMk cId="665300864" sldId="264"/>
            <ac:picMk id="4" creationId="{6007D13A-F954-FF57-5B11-1246928E34EF}"/>
          </ac:picMkLst>
        </pc:picChg>
      </pc:sldChg>
    </pc:docChg>
  </pc:docChgLst>
  <pc:docChgLst>
    <pc:chgData name="Hoff_Florian" userId="S::flhoff@schueler.berufskolleg.de::b1521456-a047-4f37-816c-4f6ed6e6b0ff" providerId="AD" clId="Web-{A80258A6-5478-AC2D-C097-7B5453893714}"/>
    <pc:docChg chg="modSld">
      <pc:chgData name="Hoff_Florian" userId="S::flhoff@schueler.berufskolleg.de::b1521456-a047-4f37-816c-4f6ed6e6b0ff" providerId="AD" clId="Web-{A80258A6-5478-AC2D-C097-7B5453893714}" dt="2024-01-10T20:33:22.167" v="76"/>
      <pc:docMkLst>
        <pc:docMk/>
      </pc:docMkLst>
      <pc:sldChg chg="modSp">
        <pc:chgData name="Hoff_Florian" userId="S::flhoff@schueler.berufskolleg.de::b1521456-a047-4f37-816c-4f6ed6e6b0ff" providerId="AD" clId="Web-{A80258A6-5478-AC2D-C097-7B5453893714}" dt="2024-01-10T20:30:01.631" v="69" actId="20577"/>
        <pc:sldMkLst>
          <pc:docMk/>
          <pc:sldMk cId="758526399" sldId="266"/>
        </pc:sldMkLst>
        <pc:graphicFrameChg chg="modGraphic">
          <ac:chgData name="Hoff_Florian" userId="S::flhoff@schueler.berufskolleg.de::b1521456-a047-4f37-816c-4f6ed6e6b0ff" providerId="AD" clId="Web-{A80258A6-5478-AC2D-C097-7B5453893714}" dt="2024-01-10T20:30:01.631" v="69" actId="20577"/>
          <ac:graphicFrameMkLst>
            <pc:docMk/>
            <pc:sldMk cId="758526399" sldId="266"/>
            <ac:graphicFrameMk id="6" creationId="{D212A6DB-FD42-B4B8-EFF4-1DAB6452BDD7}"/>
          </ac:graphicFrameMkLst>
        </pc:graphicFrameChg>
      </pc:sldChg>
      <pc:sldChg chg="modSp">
        <pc:chgData name="Hoff_Florian" userId="S::flhoff@schueler.berufskolleg.de::b1521456-a047-4f37-816c-4f6ed6e6b0ff" providerId="AD" clId="Web-{A80258A6-5478-AC2D-C097-7B5453893714}" dt="2024-01-10T20:29:08.270" v="63" actId="20577"/>
        <pc:sldMkLst>
          <pc:docMk/>
          <pc:sldMk cId="2887841125" sldId="267"/>
        </pc:sldMkLst>
        <pc:spChg chg="mod">
          <ac:chgData name="Hoff_Florian" userId="S::flhoff@schueler.berufskolleg.de::b1521456-a047-4f37-816c-4f6ed6e6b0ff" providerId="AD" clId="Web-{A80258A6-5478-AC2D-C097-7B5453893714}" dt="2024-01-10T20:29:08.270" v="63" actId="20577"/>
          <ac:spMkLst>
            <pc:docMk/>
            <pc:sldMk cId="2887841125" sldId="267"/>
            <ac:spMk id="3" creationId="{F392C984-F2D1-D841-9661-4D5DA580B097}"/>
          </ac:spMkLst>
        </pc:spChg>
      </pc:sldChg>
      <pc:sldChg chg="delSp modSp mod setBg delAnim">
        <pc:chgData name="Hoff_Florian" userId="S::flhoff@schueler.berufskolleg.de::b1521456-a047-4f37-816c-4f6ed6e6b0ff" providerId="AD" clId="Web-{A80258A6-5478-AC2D-C097-7B5453893714}" dt="2024-01-10T20:33:22.167" v="76"/>
        <pc:sldMkLst>
          <pc:docMk/>
          <pc:sldMk cId="2757414516" sldId="268"/>
        </pc:sldMkLst>
        <pc:spChg chg="mod">
          <ac:chgData name="Hoff_Florian" userId="S::flhoff@schueler.berufskolleg.de::b1521456-a047-4f37-816c-4f6ed6e6b0ff" providerId="AD" clId="Web-{A80258A6-5478-AC2D-C097-7B5453893714}" dt="2024-01-10T20:30:58.554" v="72" actId="20577"/>
          <ac:spMkLst>
            <pc:docMk/>
            <pc:sldMk cId="2757414516" sldId="268"/>
            <ac:spMk id="101" creationId="{9681EEBC-1589-E42B-3FC8-D38A22E7B152}"/>
          </ac:spMkLst>
        </pc:spChg>
        <pc:spChg chg="mod">
          <ac:chgData name="Hoff_Florian" userId="S::flhoff@schueler.berufskolleg.de::b1521456-a047-4f37-816c-4f6ed6e6b0ff" providerId="AD" clId="Web-{A80258A6-5478-AC2D-C097-7B5453893714}" dt="2024-01-10T20:33:05.526" v="74" actId="20577"/>
          <ac:spMkLst>
            <pc:docMk/>
            <pc:sldMk cId="2757414516" sldId="268"/>
            <ac:spMk id="104" creationId="{586D65C7-46ED-D3F8-9189-71DE80BE1789}"/>
          </ac:spMkLst>
        </pc:spChg>
        <pc:picChg chg="del">
          <ac:chgData name="Hoff_Florian" userId="S::flhoff@schueler.berufskolleg.de::b1521456-a047-4f37-816c-4f6ed6e6b0ff" providerId="AD" clId="Web-{A80258A6-5478-AC2D-C097-7B5453893714}" dt="2024-01-10T20:26:14.937" v="51"/>
          <ac:picMkLst>
            <pc:docMk/>
            <pc:sldMk cId="2757414516" sldId="268"/>
            <ac:picMk id="49" creationId="{E2408047-3EE6-D10E-DC69-9C355AB2D1EF}"/>
          </ac:picMkLst>
        </pc:picChg>
        <pc:picChg chg="del">
          <ac:chgData name="Hoff_Florian" userId="S::flhoff@schueler.berufskolleg.de::b1521456-a047-4f37-816c-4f6ed6e6b0ff" providerId="AD" clId="Web-{A80258A6-5478-AC2D-C097-7B5453893714}" dt="2024-01-10T20:26:15.796" v="52"/>
          <ac:picMkLst>
            <pc:docMk/>
            <pc:sldMk cId="2757414516" sldId="268"/>
            <ac:picMk id="92" creationId="{DA636879-38B3-50EA-9266-7255200445C0}"/>
          </ac:picMkLst>
        </pc:picChg>
        <pc:picChg chg="del">
          <ac:chgData name="Hoff_Florian" userId="S::flhoff@schueler.berufskolleg.de::b1521456-a047-4f37-816c-4f6ed6e6b0ff" providerId="AD" clId="Web-{A80258A6-5478-AC2D-C097-7B5453893714}" dt="2024-01-10T20:33:22.167" v="76"/>
          <ac:picMkLst>
            <pc:docMk/>
            <pc:sldMk cId="2757414516" sldId="268"/>
            <ac:picMk id="105" creationId="{A7C59ADF-0961-BFC3-E427-157AEFB2788E}"/>
          </ac:picMkLst>
        </pc:picChg>
        <pc:picChg chg="del">
          <ac:chgData name="Hoff_Florian" userId="S::flhoff@schueler.berufskolleg.de::b1521456-a047-4f37-816c-4f6ed6e6b0ff" providerId="AD" clId="Web-{A80258A6-5478-AC2D-C097-7B5453893714}" dt="2024-01-10T20:33:19.480" v="75"/>
          <ac:picMkLst>
            <pc:docMk/>
            <pc:sldMk cId="2757414516" sldId="268"/>
            <ac:picMk id="106" creationId="{0EE3521E-02E8-6C66-B6FF-E046FE7A82E9}"/>
          </ac:picMkLst>
        </pc:picChg>
        <pc:picChg chg="del">
          <ac:chgData name="Hoff_Florian" userId="S::flhoff@schueler.berufskolleg.de::b1521456-a047-4f37-816c-4f6ed6e6b0ff" providerId="AD" clId="Web-{A80258A6-5478-AC2D-C097-7B5453893714}" dt="2024-01-10T20:26:18.047" v="54"/>
          <ac:picMkLst>
            <pc:docMk/>
            <pc:sldMk cId="2757414516" sldId="268"/>
            <ac:picMk id="136" creationId="{121F9BE3-6C19-C750-BAC6-10BDB7928A31}"/>
          </ac:picMkLst>
        </pc:picChg>
        <pc:picChg chg="del">
          <ac:chgData name="Hoff_Florian" userId="S::flhoff@schueler.berufskolleg.de::b1521456-a047-4f37-816c-4f6ed6e6b0ff" providerId="AD" clId="Web-{A80258A6-5478-AC2D-C097-7B5453893714}" dt="2024-01-10T20:26:16.984" v="53"/>
          <ac:picMkLst>
            <pc:docMk/>
            <pc:sldMk cId="2757414516" sldId="268"/>
            <ac:picMk id="137" creationId="{DB0A9871-A5BB-806D-6BA1-448D3134A434}"/>
          </ac:picMkLst>
        </pc:picChg>
        <pc:picChg chg="del">
          <ac:chgData name="Hoff_Florian" userId="S::flhoff@schueler.berufskolleg.de::b1521456-a047-4f37-816c-4f6ed6e6b0ff" providerId="AD" clId="Web-{A80258A6-5478-AC2D-C097-7B5453893714}" dt="2024-01-10T20:26:21.156" v="55"/>
          <ac:picMkLst>
            <pc:docMk/>
            <pc:sldMk cId="2757414516" sldId="268"/>
            <ac:picMk id="202" creationId="{FC995454-9839-5478-1677-D3E9AF76A590}"/>
          </ac:picMkLst>
        </pc:picChg>
      </pc:sldChg>
      <pc:sldChg chg="modSp">
        <pc:chgData name="Hoff_Florian" userId="S::flhoff@schueler.berufskolleg.de::b1521456-a047-4f37-816c-4f6ed6e6b0ff" providerId="AD" clId="Web-{A80258A6-5478-AC2D-C097-7B5453893714}" dt="2024-01-10T20:29:19.817" v="67" actId="20577"/>
        <pc:sldMkLst>
          <pc:docMk/>
          <pc:sldMk cId="3910349812" sldId="269"/>
        </pc:sldMkLst>
        <pc:spChg chg="mod">
          <ac:chgData name="Hoff_Florian" userId="S::flhoff@schueler.berufskolleg.de::b1521456-a047-4f37-816c-4f6ed6e6b0ff" providerId="AD" clId="Web-{A80258A6-5478-AC2D-C097-7B5453893714}" dt="2024-01-10T20:29:19.817" v="67" actId="20577"/>
          <ac:spMkLst>
            <pc:docMk/>
            <pc:sldMk cId="3910349812" sldId="269"/>
            <ac:spMk id="3" creationId="{1DA83F5B-315A-9B14-13B3-EF7156779DD2}"/>
          </ac:spMkLst>
        </pc:spChg>
      </pc:sldChg>
    </pc:docChg>
  </pc:docChgLst>
  <pc:docChgLst>
    <pc:chgData name="Brixius_Justus" userId="S::jubrixius@schueler.berufskolleg.de::c9ba8ee0-a147-47ac-b5cb-2ef6c5825b4b" providerId="AD" clId="Web-{7E639C7F-8CDE-2067-55B6-12CB3C60ED00}"/>
    <pc:docChg chg="modSld">
      <pc:chgData name="Brixius_Justus" userId="S::jubrixius@schueler.berufskolleg.de::c9ba8ee0-a147-47ac-b5cb-2ef6c5825b4b" providerId="AD" clId="Web-{7E639C7F-8CDE-2067-55B6-12CB3C60ED00}" dt="2023-11-30T07:46:57.828" v="4" actId="20577"/>
      <pc:docMkLst>
        <pc:docMk/>
      </pc:docMkLst>
      <pc:sldChg chg="modSp">
        <pc:chgData name="Brixius_Justus" userId="S::jubrixius@schueler.berufskolleg.de::c9ba8ee0-a147-47ac-b5cb-2ef6c5825b4b" providerId="AD" clId="Web-{7E639C7F-8CDE-2067-55B6-12CB3C60ED00}" dt="2023-11-30T07:46:57.828" v="4" actId="20577"/>
        <pc:sldMkLst>
          <pc:docMk/>
          <pc:sldMk cId="29576179" sldId="261"/>
        </pc:sldMkLst>
        <pc:spChg chg="mod">
          <ac:chgData name="Brixius_Justus" userId="S::jubrixius@schueler.berufskolleg.de::c9ba8ee0-a147-47ac-b5cb-2ef6c5825b4b" providerId="AD" clId="Web-{7E639C7F-8CDE-2067-55B6-12CB3C60ED00}" dt="2023-11-30T07:46:57.828" v="4" actId="20577"/>
          <ac:spMkLst>
            <pc:docMk/>
            <pc:sldMk cId="29576179" sldId="261"/>
            <ac:spMk id="3" creationId="{0C4C222C-A7EC-FDB6-999E-7C67D106F2A9}"/>
          </ac:spMkLst>
        </pc:spChg>
      </pc:sldChg>
    </pc:docChg>
  </pc:docChgLst>
  <pc:docChgLst>
    <pc:chgData name="Balkhausen_Lukas" userId="S::lubalkhausen@schueler.berufskolleg.de::5b4fc433-fa5e-429a-af4c-7c825cb7330f" providerId="AD" clId="Web-{AE323F1C-7331-6B52-67B1-1672A1BD1721}"/>
    <pc:docChg chg="modSld">
      <pc:chgData name="Balkhausen_Lukas" userId="S::lubalkhausen@schueler.berufskolleg.de::5b4fc433-fa5e-429a-af4c-7c825cb7330f" providerId="AD" clId="Web-{AE323F1C-7331-6B52-67B1-1672A1BD1721}" dt="2023-12-07T08:24:24.371" v="164"/>
      <pc:docMkLst>
        <pc:docMk/>
      </pc:docMkLst>
      <pc:sldChg chg="addSp delSp modSp">
        <pc:chgData name="Balkhausen_Lukas" userId="S::lubalkhausen@schueler.berufskolleg.de::5b4fc433-fa5e-429a-af4c-7c825cb7330f" providerId="AD" clId="Web-{AE323F1C-7331-6B52-67B1-1672A1BD1721}" dt="2023-12-07T07:22:09.168" v="5"/>
        <pc:sldMkLst>
          <pc:docMk/>
          <pc:sldMk cId="3536810637" sldId="260"/>
        </pc:sldMkLst>
        <pc:graphicFrameChg chg="add del mod modGraphic">
          <ac:chgData name="Balkhausen_Lukas" userId="S::lubalkhausen@schueler.berufskolleg.de::5b4fc433-fa5e-429a-af4c-7c825cb7330f" providerId="AD" clId="Web-{AE323F1C-7331-6B52-67B1-1672A1BD1721}" dt="2023-12-07T07:17:15.129" v="1"/>
          <ac:graphicFrameMkLst>
            <pc:docMk/>
            <pc:sldMk cId="3536810637" sldId="260"/>
            <ac:graphicFrameMk id="4" creationId="{721ACA4B-5863-0D34-4F18-F1ED7E15BC9C}"/>
          </ac:graphicFrameMkLst>
        </pc:graphicFrameChg>
        <pc:graphicFrameChg chg="modGraphic">
          <ac:chgData name="Balkhausen_Lukas" userId="S::lubalkhausen@schueler.berufskolleg.de::5b4fc433-fa5e-429a-af4c-7c825cb7330f" providerId="AD" clId="Web-{AE323F1C-7331-6B52-67B1-1672A1BD1721}" dt="2023-12-07T07:22:09.168" v="5"/>
          <ac:graphicFrameMkLst>
            <pc:docMk/>
            <pc:sldMk cId="3536810637" sldId="260"/>
            <ac:graphicFrameMk id="37" creationId="{3487464E-4B4B-136B-31BD-DADB4BB60E73}"/>
          </ac:graphicFrameMkLst>
        </pc:graphicFrameChg>
      </pc:sldChg>
      <pc:sldChg chg="addSp delSp modSp mod setBg">
        <pc:chgData name="Balkhausen_Lukas" userId="S::lubalkhausen@schueler.berufskolleg.de::5b4fc433-fa5e-429a-af4c-7c825cb7330f" providerId="AD" clId="Web-{AE323F1C-7331-6B52-67B1-1672A1BD1721}" dt="2023-12-07T08:24:24.371" v="164"/>
        <pc:sldMkLst>
          <pc:docMk/>
          <pc:sldMk cId="665300864" sldId="264"/>
        </pc:sldMkLst>
        <pc:spChg chg="mod ord">
          <ac:chgData name="Balkhausen_Lukas" userId="S::lubalkhausen@schueler.berufskolleg.de::5b4fc433-fa5e-429a-af4c-7c825cb7330f" providerId="AD" clId="Web-{AE323F1C-7331-6B52-67B1-1672A1BD1721}" dt="2023-12-07T07:43:47.560" v="39"/>
          <ac:spMkLst>
            <pc:docMk/>
            <pc:sldMk cId="665300864" sldId="264"/>
            <ac:spMk id="3" creationId="{257E04DD-12FB-48AF-7737-F61D55E22117}"/>
          </ac:spMkLst>
        </pc:spChg>
        <pc:spChg chg="mod">
          <ac:chgData name="Balkhausen_Lukas" userId="S::lubalkhausen@schueler.berufskolleg.de::5b4fc433-fa5e-429a-af4c-7c825cb7330f" providerId="AD" clId="Web-{AE323F1C-7331-6B52-67B1-1672A1BD1721}" dt="2023-12-07T07:43:47.560" v="39"/>
          <ac:spMkLst>
            <pc:docMk/>
            <pc:sldMk cId="665300864" sldId="264"/>
            <ac:spMk id="5" creationId="{B0FE9571-5179-733B-F98B-C1C91D859DBF}"/>
          </ac:spMkLst>
        </pc:spChg>
        <pc:spChg chg="add">
          <ac:chgData name="Balkhausen_Lukas" userId="S::lubalkhausen@schueler.berufskolleg.de::5b4fc433-fa5e-429a-af4c-7c825cb7330f" providerId="AD" clId="Web-{AE323F1C-7331-6B52-67B1-1672A1BD1721}" dt="2023-12-07T07:43:47.560" v="39"/>
          <ac:spMkLst>
            <pc:docMk/>
            <pc:sldMk cId="665300864" sldId="264"/>
            <ac:spMk id="9" creationId="{257363FD-7E77-4145-9483-331A807ADF0E}"/>
          </ac:spMkLst>
        </pc:spChg>
        <pc:spChg chg="add del">
          <ac:chgData name="Balkhausen_Lukas" userId="S::lubalkhausen@schueler.berufskolleg.de::5b4fc433-fa5e-429a-af4c-7c825cb7330f" providerId="AD" clId="Web-{AE323F1C-7331-6B52-67B1-1672A1BD1721}" dt="2023-12-07T07:43:36.622" v="38"/>
          <ac:spMkLst>
            <pc:docMk/>
            <pc:sldMk cId="665300864" sldId="264"/>
            <ac:spMk id="11" creationId="{257363FD-7E77-4145-9483-331A807ADF0E}"/>
          </ac:spMkLst>
        </pc:spChg>
        <pc:spChg chg="mod">
          <ac:chgData name="Balkhausen_Lukas" userId="S::lubalkhausen@schueler.berufskolleg.de::5b4fc433-fa5e-429a-af4c-7c825cb7330f" providerId="AD" clId="Web-{AE323F1C-7331-6B52-67B1-1672A1BD1721}" dt="2023-12-07T08:22:14.899" v="154" actId="1076"/>
          <ac:spMkLst>
            <pc:docMk/>
            <pc:sldMk cId="665300864" sldId="264"/>
            <ac:spMk id="805" creationId="{5E606B4F-DD70-80B6-C15F-9B815215E35F}"/>
          </ac:spMkLst>
        </pc:spChg>
        <pc:spChg chg="del mod">
          <ac:chgData name="Balkhausen_Lukas" userId="S::lubalkhausen@schueler.berufskolleg.de::5b4fc433-fa5e-429a-af4c-7c825cb7330f" providerId="AD" clId="Web-{AE323F1C-7331-6B52-67B1-1672A1BD1721}" dt="2023-12-07T08:22:36.103" v="156"/>
          <ac:spMkLst>
            <pc:docMk/>
            <pc:sldMk cId="665300864" sldId="264"/>
            <ac:spMk id="1175" creationId="{FAF327A5-B0EE-180D-5C6B-0F7ED842BDE8}"/>
          </ac:spMkLst>
        </pc:spChg>
        <pc:graphicFrameChg chg="add mod modGraphic">
          <ac:chgData name="Balkhausen_Lukas" userId="S::lubalkhausen@schueler.berufskolleg.de::5b4fc433-fa5e-429a-af4c-7c825cb7330f" providerId="AD" clId="Web-{AE323F1C-7331-6B52-67B1-1672A1BD1721}" dt="2023-12-07T07:57:02.424" v="151" actId="14100"/>
          <ac:graphicFrameMkLst>
            <pc:docMk/>
            <pc:sldMk cId="665300864" sldId="264"/>
            <ac:graphicFrameMk id="2" creationId="{0F3E72FC-CF87-C49B-E109-56F44F82EE1C}"/>
          </ac:graphicFrameMkLst>
        </pc:graphicFrameChg>
        <pc:picChg chg="add del mod">
          <ac:chgData name="Balkhausen_Lukas" userId="S::lubalkhausen@schueler.berufskolleg.de::5b4fc433-fa5e-429a-af4c-7c825cb7330f" providerId="AD" clId="Web-{AE323F1C-7331-6B52-67B1-1672A1BD1721}" dt="2023-12-07T08:24:24.371" v="164"/>
          <ac:picMkLst>
            <pc:docMk/>
            <pc:sldMk cId="665300864" sldId="264"/>
            <ac:picMk id="2" creationId="{5CF4220D-287C-BC01-6AA1-CFF58333A3D9}"/>
          </ac:picMkLst>
        </pc:picChg>
        <pc:picChg chg="add del">
          <ac:chgData name="Balkhausen_Lukas" userId="S::lubalkhausen@schueler.berufskolleg.de::5b4fc433-fa5e-429a-af4c-7c825cb7330f" providerId="AD" clId="Web-{AE323F1C-7331-6B52-67B1-1672A1BD1721}" dt="2023-12-07T07:43:36.622" v="38"/>
          <ac:picMkLst>
            <pc:docMk/>
            <pc:sldMk cId="665300864" sldId="264"/>
            <ac:picMk id="7" creationId="{AF2F9ADD-85DF-9480-6EFE-141DFC3E5E8D}"/>
          </ac:picMkLst>
        </pc:picChg>
        <pc:picChg chg="add">
          <ac:chgData name="Balkhausen_Lukas" userId="S::lubalkhausen@schueler.berufskolleg.de::5b4fc433-fa5e-429a-af4c-7c825cb7330f" providerId="AD" clId="Web-{AE323F1C-7331-6B52-67B1-1672A1BD1721}" dt="2023-12-07T07:43:47.560" v="39"/>
          <ac:picMkLst>
            <pc:docMk/>
            <pc:sldMk cId="665300864" sldId="264"/>
            <ac:picMk id="8" creationId="{AF2F9ADD-85DF-9480-6EFE-141DFC3E5E8D}"/>
          </ac:picMkLst>
        </pc:picChg>
        <pc:picChg chg="mod">
          <ac:chgData name="Balkhausen_Lukas" userId="S::lubalkhausen@schueler.berufskolleg.de::5b4fc433-fa5e-429a-af4c-7c825cb7330f" providerId="AD" clId="Web-{AE323F1C-7331-6B52-67B1-1672A1BD1721}" dt="2023-12-07T08:23:46.886" v="160"/>
          <ac:picMkLst>
            <pc:docMk/>
            <pc:sldMk cId="665300864" sldId="264"/>
            <ac:picMk id="1173" creationId="{E39EA5B7-A14A-9338-B1A4-FA0D2F236ADB}"/>
          </ac:picMkLst>
        </pc:picChg>
        <pc:picChg chg="mod">
          <ac:chgData name="Balkhausen_Lukas" userId="S::lubalkhausen@schueler.berufskolleg.de::5b4fc433-fa5e-429a-af4c-7c825cb7330f" providerId="AD" clId="Web-{AE323F1C-7331-6B52-67B1-1672A1BD1721}" dt="2023-12-07T08:23:51.246" v="161"/>
          <ac:picMkLst>
            <pc:docMk/>
            <pc:sldMk cId="665300864" sldId="264"/>
            <ac:picMk id="1174" creationId="{C0D8441D-550C-E073-9463-150C735E27E4}"/>
          </ac:picMkLst>
        </pc:picChg>
      </pc:sldChg>
      <pc:sldChg chg="addAnim delAnim">
        <pc:chgData name="Balkhausen_Lukas" userId="S::lubalkhausen@schueler.berufskolleg.de::5b4fc433-fa5e-429a-af4c-7c825cb7330f" providerId="AD" clId="Web-{AE323F1C-7331-6B52-67B1-1672A1BD1721}" dt="2023-12-07T07:32:45.184" v="7"/>
        <pc:sldMkLst>
          <pc:docMk/>
          <pc:sldMk cId="2644353685" sldId="265"/>
        </pc:sldMkLst>
      </pc:sldChg>
    </pc:docChg>
  </pc:docChgLst>
  <pc:docChgLst>
    <pc:chgData name="Brixius_Justus" userId="S::jubrixius@schueler.berufskolleg.de::c9ba8ee0-a147-47ac-b5cb-2ef6c5825b4b" providerId="AD" clId="Web-{3A6B0A0B-617B-5EBF-F422-81381AA345B7}"/>
    <pc:docChg chg="modSld">
      <pc:chgData name="Brixius_Justus" userId="S::jubrixius@schueler.berufskolleg.de::c9ba8ee0-a147-47ac-b5cb-2ef6c5825b4b" providerId="AD" clId="Web-{3A6B0A0B-617B-5EBF-F422-81381AA345B7}" dt="2023-12-14T08:55:29.291" v="536" actId="20577"/>
      <pc:docMkLst>
        <pc:docMk/>
      </pc:docMkLst>
      <pc:sldChg chg="modSp">
        <pc:chgData name="Brixius_Justus" userId="S::jubrixius@schueler.berufskolleg.de::c9ba8ee0-a147-47ac-b5cb-2ef6c5825b4b" providerId="AD" clId="Web-{3A6B0A0B-617B-5EBF-F422-81381AA345B7}" dt="2023-12-14T08:19:41.347" v="472" actId="20577"/>
        <pc:sldMkLst>
          <pc:docMk/>
          <pc:sldMk cId="869824930" sldId="263"/>
        </pc:sldMkLst>
        <pc:spChg chg="mod">
          <ac:chgData name="Brixius_Justus" userId="S::jubrixius@schueler.berufskolleg.de::c9ba8ee0-a147-47ac-b5cb-2ef6c5825b4b" providerId="AD" clId="Web-{3A6B0A0B-617B-5EBF-F422-81381AA345B7}" dt="2023-12-14T08:19:41.347" v="472" actId="20577"/>
          <ac:spMkLst>
            <pc:docMk/>
            <pc:sldMk cId="869824930" sldId="263"/>
            <ac:spMk id="3" creationId="{257E04DD-12FB-48AF-7737-F61D55E22117}"/>
          </ac:spMkLst>
        </pc:spChg>
      </pc:sldChg>
      <pc:sldChg chg="addSp delSp modSp modNotes">
        <pc:chgData name="Brixius_Justus" userId="S::jubrixius@schueler.berufskolleg.de::c9ba8ee0-a147-47ac-b5cb-2ef6c5825b4b" providerId="AD" clId="Web-{3A6B0A0B-617B-5EBF-F422-81381AA345B7}" dt="2023-12-14T08:19:24.315" v="471" actId="14100"/>
        <pc:sldMkLst>
          <pc:docMk/>
          <pc:sldMk cId="665300864" sldId="264"/>
        </pc:sldMkLst>
        <pc:spChg chg="mod">
          <ac:chgData name="Brixius_Justus" userId="S::jubrixius@schueler.berufskolleg.de::c9ba8ee0-a147-47ac-b5cb-2ef6c5825b4b" providerId="AD" clId="Web-{3A6B0A0B-617B-5EBF-F422-81381AA345B7}" dt="2023-12-13T14:50:57.071" v="38" actId="20577"/>
          <ac:spMkLst>
            <pc:docMk/>
            <pc:sldMk cId="665300864" sldId="264"/>
            <ac:spMk id="8" creationId="{22905C35-6B93-07DA-EBEC-4EA041AB6444}"/>
          </ac:spMkLst>
        </pc:spChg>
        <pc:spChg chg="del">
          <ac:chgData name="Brixius_Justus" userId="S::jubrixius@schueler.berufskolleg.de::c9ba8ee0-a147-47ac-b5cb-2ef6c5825b4b" providerId="AD" clId="Web-{3A6B0A0B-617B-5EBF-F422-81381AA345B7}" dt="2023-12-14T07:46:13.868" v="328"/>
          <ac:spMkLst>
            <pc:docMk/>
            <pc:sldMk cId="665300864" sldId="264"/>
            <ac:spMk id="9" creationId="{257363FD-7E77-4145-9483-331A807ADF0E}"/>
          </ac:spMkLst>
        </pc:spChg>
        <pc:spChg chg="mod">
          <ac:chgData name="Brixius_Justus" userId="S::jubrixius@schueler.berufskolleg.de::c9ba8ee0-a147-47ac-b5cb-2ef6c5825b4b" providerId="AD" clId="Web-{3A6B0A0B-617B-5EBF-F422-81381AA345B7}" dt="2023-12-14T08:18:39.220" v="466" actId="20577"/>
          <ac:spMkLst>
            <pc:docMk/>
            <pc:sldMk cId="665300864" sldId="264"/>
            <ac:spMk id="802" creationId="{52BCD7AC-5475-2402-2DBD-427B197FE54F}"/>
          </ac:spMkLst>
        </pc:spChg>
        <pc:spChg chg="mod">
          <ac:chgData name="Brixius_Justus" userId="S::jubrixius@schueler.berufskolleg.de::c9ba8ee0-a147-47ac-b5cb-2ef6c5825b4b" providerId="AD" clId="Web-{3A6B0A0B-617B-5EBF-F422-81381AA345B7}" dt="2023-12-14T08:10:35.097" v="419" actId="20577"/>
          <ac:spMkLst>
            <pc:docMk/>
            <pc:sldMk cId="665300864" sldId="264"/>
            <ac:spMk id="804" creationId="{B3AB2DBB-6FC7-591F-EF5A-F1E312BC0FF6}"/>
          </ac:spMkLst>
        </pc:spChg>
        <pc:spChg chg="mod">
          <ac:chgData name="Brixius_Justus" userId="S::jubrixius@schueler.berufskolleg.de::c9ba8ee0-a147-47ac-b5cb-2ef6c5825b4b" providerId="AD" clId="Web-{3A6B0A0B-617B-5EBF-F422-81381AA345B7}" dt="2023-12-14T07:47:32.135" v="346" actId="20577"/>
          <ac:spMkLst>
            <pc:docMk/>
            <pc:sldMk cId="665300864" sldId="264"/>
            <ac:spMk id="805" creationId="{5E606B4F-DD70-80B6-C15F-9B815215E35F}"/>
          </ac:spMkLst>
        </pc:spChg>
        <pc:picChg chg="add mod">
          <ac:chgData name="Brixius_Justus" userId="S::jubrixius@schueler.berufskolleg.de::c9ba8ee0-a147-47ac-b5cb-2ef6c5825b4b" providerId="AD" clId="Web-{3A6B0A0B-617B-5EBF-F422-81381AA345B7}" dt="2023-12-14T06:14:00.788" v="134" actId="1076"/>
          <ac:picMkLst>
            <pc:docMk/>
            <pc:sldMk cId="665300864" sldId="264"/>
            <ac:picMk id="2" creationId="{ABE9DC04-FC39-A8D6-48CD-B9584628D0F5}"/>
          </ac:picMkLst>
        </pc:picChg>
        <pc:picChg chg="add mod">
          <ac:chgData name="Brixius_Justus" userId="S::jubrixius@schueler.berufskolleg.de::c9ba8ee0-a147-47ac-b5cb-2ef6c5825b4b" providerId="AD" clId="Web-{3A6B0A0B-617B-5EBF-F422-81381AA345B7}" dt="2023-12-13T14:48:50.349" v="25"/>
          <ac:picMkLst>
            <pc:docMk/>
            <pc:sldMk cId="665300864" sldId="264"/>
            <ac:picMk id="4" creationId="{6007D13A-F954-FF57-5B11-1246928E34EF}"/>
          </ac:picMkLst>
        </pc:picChg>
        <pc:picChg chg="add mod">
          <ac:chgData name="Brixius_Justus" userId="S::jubrixius@schueler.berufskolleg.de::c9ba8ee0-a147-47ac-b5cb-2ef6c5825b4b" providerId="AD" clId="Web-{3A6B0A0B-617B-5EBF-F422-81381AA345B7}" dt="2023-12-14T06:14:23.867" v="139"/>
          <ac:picMkLst>
            <pc:docMk/>
            <pc:sldMk cId="665300864" sldId="264"/>
            <ac:picMk id="5" creationId="{51B70B42-ACDA-9FE7-E66B-004C54FC5718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1:07.109" v="211"/>
          <ac:picMkLst>
            <pc:docMk/>
            <pc:sldMk cId="665300864" sldId="264"/>
            <ac:picMk id="7" creationId="{45EE4960-4070-3C53-B713-4D1A28A5B4B9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1:06.266" v="210"/>
          <ac:picMkLst>
            <pc:docMk/>
            <pc:sldMk cId="665300864" sldId="264"/>
            <ac:picMk id="10" creationId="{DF3A1919-FCA1-5739-B9D3-D362739061DA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1:05.562" v="209"/>
          <ac:picMkLst>
            <pc:docMk/>
            <pc:sldMk cId="665300864" sldId="264"/>
            <ac:picMk id="11" creationId="{91D8F9F8-2BA9-DF0D-3ABF-8CB345485EA7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1:04.359" v="208"/>
          <ac:picMkLst>
            <pc:docMk/>
            <pc:sldMk cId="665300864" sldId="264"/>
            <ac:picMk id="12" creationId="{931B7519-3499-EC58-C0B3-0F3BA96624DE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57.922" v="207"/>
          <ac:picMkLst>
            <pc:docMk/>
            <pc:sldMk cId="665300864" sldId="264"/>
            <ac:picMk id="13" creationId="{23FD1623-3529-58F9-EA19-9C0CB77D5EB7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57.078" v="206"/>
          <ac:picMkLst>
            <pc:docMk/>
            <pc:sldMk cId="665300864" sldId="264"/>
            <ac:picMk id="14" creationId="{AF4629D1-1721-E173-1E2C-341B83CA1447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55.968" v="205"/>
          <ac:picMkLst>
            <pc:docMk/>
            <pc:sldMk cId="665300864" sldId="264"/>
            <ac:picMk id="15" creationId="{DFBE001C-B433-2640-8353-7470AFDDF5E7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55.640" v="204"/>
          <ac:picMkLst>
            <pc:docMk/>
            <pc:sldMk cId="665300864" sldId="264"/>
            <ac:picMk id="16" creationId="{2354674B-7C09-2F88-DED8-3210008450CD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54.625" v="203"/>
          <ac:picMkLst>
            <pc:docMk/>
            <pc:sldMk cId="665300864" sldId="264"/>
            <ac:picMk id="17" creationId="{DB149ED8-2250-40CF-17C3-87DD6D3F595B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53.765" v="202"/>
          <ac:picMkLst>
            <pc:docMk/>
            <pc:sldMk cId="665300864" sldId="264"/>
            <ac:picMk id="18" creationId="{CD903D7F-FEC4-5AED-97AD-C30A883A8C7D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52.765" v="201"/>
          <ac:picMkLst>
            <pc:docMk/>
            <pc:sldMk cId="665300864" sldId="264"/>
            <ac:picMk id="19" creationId="{DBAFF7EA-2B62-38CA-D1C0-B9E50A2EED4F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51.562" v="200"/>
          <ac:picMkLst>
            <pc:docMk/>
            <pc:sldMk cId="665300864" sldId="264"/>
            <ac:picMk id="20" creationId="{E2AD10E3-64D9-481E-6C8A-4BC42A44A25F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50.531" v="199"/>
          <ac:picMkLst>
            <pc:docMk/>
            <pc:sldMk cId="665300864" sldId="264"/>
            <ac:picMk id="21" creationId="{B49E1749-CE95-CFF6-B837-6695DBBD23D8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49.421" v="198"/>
          <ac:picMkLst>
            <pc:docMk/>
            <pc:sldMk cId="665300864" sldId="264"/>
            <ac:picMk id="22" creationId="{D8FC1AB4-C93F-5DAF-A830-2C67EECBEA25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48.015" v="197"/>
          <ac:picMkLst>
            <pc:docMk/>
            <pc:sldMk cId="665300864" sldId="264"/>
            <ac:picMk id="23" creationId="{DDE80C85-B49C-ACC1-D2AE-0FE425852425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46.968" v="196"/>
          <ac:picMkLst>
            <pc:docMk/>
            <pc:sldMk cId="665300864" sldId="264"/>
            <ac:picMk id="24" creationId="{C3A41D02-1A28-DE9B-1A35-26D7402DE520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46.124" v="195"/>
          <ac:picMkLst>
            <pc:docMk/>
            <pc:sldMk cId="665300864" sldId="264"/>
            <ac:picMk id="25" creationId="{98FE7ABC-BAF1-E109-3E1D-9AA9FF2EE527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44.656" v="194"/>
          <ac:picMkLst>
            <pc:docMk/>
            <pc:sldMk cId="665300864" sldId="264"/>
            <ac:picMk id="26" creationId="{5C442E4E-AA70-5592-7CF3-9BCF7C00CADF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41.671" v="193"/>
          <ac:picMkLst>
            <pc:docMk/>
            <pc:sldMk cId="665300864" sldId="264"/>
            <ac:picMk id="27" creationId="{8471AFC8-E1FF-D6E8-6745-DEC79C3F09F2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41.124" v="192"/>
          <ac:picMkLst>
            <pc:docMk/>
            <pc:sldMk cId="665300864" sldId="264"/>
            <ac:picMk id="28" creationId="{75F3D2CE-3AFF-A685-C387-E0E0E4AB2CC4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40.437" v="191"/>
          <ac:picMkLst>
            <pc:docMk/>
            <pc:sldMk cId="665300864" sldId="264"/>
            <ac:picMk id="29" creationId="{D3B863D1-FA9F-D119-6E96-87463AEB81D3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39.718" v="190"/>
          <ac:picMkLst>
            <pc:docMk/>
            <pc:sldMk cId="665300864" sldId="264"/>
            <ac:picMk id="30" creationId="{1DEC3B2B-1E29-59EC-CB45-6966A281627A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38.499" v="189"/>
          <ac:picMkLst>
            <pc:docMk/>
            <pc:sldMk cId="665300864" sldId="264"/>
            <ac:picMk id="31" creationId="{5F6E3A4B-F37D-2B20-6731-889F94514FBE}"/>
          </ac:picMkLst>
        </pc:picChg>
        <pc:picChg chg="add del">
          <ac:chgData name="Brixius_Justus" userId="S::jubrixius@schueler.berufskolleg.de::c9ba8ee0-a147-47ac-b5cb-2ef6c5825b4b" providerId="AD" clId="Web-{3A6B0A0B-617B-5EBF-F422-81381AA345B7}" dt="2023-12-14T07:10:37.671" v="188"/>
          <ac:picMkLst>
            <pc:docMk/>
            <pc:sldMk cId="665300864" sldId="264"/>
            <ac:picMk id="32" creationId="{3CC1506B-5E24-64B6-A444-75D06B395B40}"/>
          </ac:picMkLst>
        </pc:picChg>
        <pc:picChg chg="mod ord">
          <ac:chgData name="Brixius_Justus" userId="S::jubrixius@schueler.berufskolleg.de::c9ba8ee0-a147-47ac-b5cb-2ef6c5825b4b" providerId="AD" clId="Web-{3A6B0A0B-617B-5EBF-F422-81381AA345B7}" dt="2023-12-13T14:48:19.692" v="21"/>
          <ac:picMkLst>
            <pc:docMk/>
            <pc:sldMk cId="665300864" sldId="264"/>
            <ac:picMk id="1172" creationId="{75BAEBEE-96D6-58C7-AFE9-CF322756B7E2}"/>
          </ac:picMkLst>
        </pc:picChg>
        <pc:picChg chg="mod">
          <ac:chgData name="Brixius_Justus" userId="S::jubrixius@schueler.berufskolleg.de::c9ba8ee0-a147-47ac-b5cb-2ef6c5825b4b" providerId="AD" clId="Web-{3A6B0A0B-617B-5EBF-F422-81381AA345B7}" dt="2023-12-14T06:14:00.772" v="133" actId="1076"/>
          <ac:picMkLst>
            <pc:docMk/>
            <pc:sldMk cId="665300864" sldId="264"/>
            <ac:picMk id="1173" creationId="{E39EA5B7-A14A-9338-B1A4-FA0D2F236ADB}"/>
          </ac:picMkLst>
        </pc:picChg>
        <pc:picChg chg="mod">
          <ac:chgData name="Brixius_Justus" userId="S::jubrixius@schueler.berufskolleg.de::c9ba8ee0-a147-47ac-b5cb-2ef6c5825b4b" providerId="AD" clId="Web-{3A6B0A0B-617B-5EBF-F422-81381AA345B7}" dt="2023-12-14T08:19:24.315" v="471" actId="14100"/>
          <ac:picMkLst>
            <pc:docMk/>
            <pc:sldMk cId="665300864" sldId="264"/>
            <ac:picMk id="1174" creationId="{C0D8441D-550C-E073-9463-150C735E27E4}"/>
          </ac:picMkLst>
        </pc:picChg>
      </pc:sldChg>
      <pc:sldChg chg="modSp">
        <pc:chgData name="Brixius_Justus" userId="S::jubrixius@schueler.berufskolleg.de::c9ba8ee0-a147-47ac-b5cb-2ef6c5825b4b" providerId="AD" clId="Web-{3A6B0A0B-617B-5EBF-F422-81381AA345B7}" dt="2023-12-14T08:55:29.291" v="536" actId="20577"/>
        <pc:sldMkLst>
          <pc:docMk/>
          <pc:sldMk cId="758526399" sldId="266"/>
        </pc:sldMkLst>
        <pc:graphicFrameChg chg="modGraphic">
          <ac:chgData name="Brixius_Justus" userId="S::jubrixius@schueler.berufskolleg.de::c9ba8ee0-a147-47ac-b5cb-2ef6c5825b4b" providerId="AD" clId="Web-{3A6B0A0B-617B-5EBF-F422-81381AA345B7}" dt="2023-12-14T08:55:29.291" v="536" actId="20577"/>
          <ac:graphicFrameMkLst>
            <pc:docMk/>
            <pc:sldMk cId="758526399" sldId="266"/>
            <ac:graphicFrameMk id="6" creationId="{D212A6DB-FD42-B4B8-EFF4-1DAB6452BDD7}"/>
          </ac:graphicFrameMkLst>
        </pc:graphicFrameChg>
      </pc:sldChg>
      <pc:sldChg chg="delSp modSp">
        <pc:chgData name="Brixius_Justus" userId="S::jubrixius@schueler.berufskolleg.de::c9ba8ee0-a147-47ac-b5cb-2ef6c5825b4b" providerId="AD" clId="Web-{3A6B0A0B-617B-5EBF-F422-81381AA345B7}" dt="2023-12-14T07:12:20.049" v="256"/>
        <pc:sldMkLst>
          <pc:docMk/>
          <pc:sldMk cId="2887841125" sldId="267"/>
        </pc:sldMkLst>
        <pc:spChg chg="del mod">
          <ac:chgData name="Brixius_Justus" userId="S::jubrixius@schueler.berufskolleg.de::c9ba8ee0-a147-47ac-b5cb-2ef6c5825b4b" providerId="AD" clId="Web-{3A6B0A0B-617B-5EBF-F422-81381AA345B7}" dt="2023-12-14T07:12:20.049" v="256"/>
          <ac:spMkLst>
            <pc:docMk/>
            <pc:sldMk cId="2887841125" sldId="267"/>
            <ac:spMk id="2" creationId="{D0C28FF5-92D8-A6DB-1B73-725CDA5AE17C}"/>
          </ac:spMkLst>
        </pc:spChg>
      </pc:sldChg>
    </pc:docChg>
  </pc:docChgLst>
  <pc:docChgLst>
    <pc:chgData name="Brixius_Justus" userId="S::jubrixius@schueler.berufskolleg.de::c9ba8ee0-a147-47ac-b5cb-2ef6c5825b4b" providerId="AD" clId="Web-{90BD42E9-886C-2E39-E0C5-686B7853E3EC}"/>
    <pc:docChg chg="modSld">
      <pc:chgData name="Brixius_Justus" userId="S::jubrixius@schueler.berufskolleg.de::c9ba8ee0-a147-47ac-b5cb-2ef6c5825b4b" providerId="AD" clId="Web-{90BD42E9-886C-2E39-E0C5-686B7853E3EC}" dt="2023-12-09T08:50:07.753" v="24" actId="20577"/>
      <pc:docMkLst>
        <pc:docMk/>
      </pc:docMkLst>
      <pc:sldChg chg="modSp">
        <pc:chgData name="Brixius_Justus" userId="S::jubrixius@schueler.berufskolleg.de::c9ba8ee0-a147-47ac-b5cb-2ef6c5825b4b" providerId="AD" clId="Web-{90BD42E9-886C-2E39-E0C5-686B7853E3EC}" dt="2023-12-09T08:46:08.230" v="15" actId="14100"/>
        <pc:sldMkLst>
          <pc:docMk/>
          <pc:sldMk cId="3536810637" sldId="260"/>
        </pc:sldMkLst>
        <pc:graphicFrameChg chg="mod modGraphic">
          <ac:chgData name="Brixius_Justus" userId="S::jubrixius@schueler.berufskolleg.de::c9ba8ee0-a147-47ac-b5cb-2ef6c5825b4b" providerId="AD" clId="Web-{90BD42E9-886C-2E39-E0C5-686B7853E3EC}" dt="2023-12-09T08:46:00.886" v="13" actId="14100"/>
          <ac:graphicFrameMkLst>
            <pc:docMk/>
            <pc:sldMk cId="3536810637" sldId="260"/>
            <ac:graphicFrameMk id="37" creationId="{3487464E-4B4B-136B-31BD-DADB4BB60E73}"/>
          </ac:graphicFrameMkLst>
        </pc:graphicFrameChg>
        <pc:graphicFrameChg chg="mod">
          <ac:chgData name="Brixius_Justus" userId="S::jubrixius@schueler.berufskolleg.de::c9ba8ee0-a147-47ac-b5cb-2ef6c5825b4b" providerId="AD" clId="Web-{90BD42E9-886C-2E39-E0C5-686B7853E3EC}" dt="2023-12-09T08:46:08.230" v="15" actId="14100"/>
          <ac:graphicFrameMkLst>
            <pc:docMk/>
            <pc:sldMk cId="3536810637" sldId="260"/>
            <ac:graphicFrameMk id="48" creationId="{87005843-705B-E0DE-AB77-887913B8E3DE}"/>
          </ac:graphicFrameMkLst>
        </pc:graphicFrameChg>
      </pc:sldChg>
      <pc:sldChg chg="modSp">
        <pc:chgData name="Brixius_Justus" userId="S::jubrixius@schueler.berufskolleg.de::c9ba8ee0-a147-47ac-b5cb-2ef6c5825b4b" providerId="AD" clId="Web-{90BD42E9-886C-2E39-E0C5-686B7853E3EC}" dt="2023-12-09T08:50:07.753" v="24" actId="20577"/>
        <pc:sldMkLst>
          <pc:docMk/>
          <pc:sldMk cId="665300864" sldId="264"/>
        </pc:sldMkLst>
        <pc:spChg chg="mod">
          <ac:chgData name="Brixius_Justus" userId="S::jubrixius@schueler.berufskolleg.de::c9ba8ee0-a147-47ac-b5cb-2ef6c5825b4b" providerId="AD" clId="Web-{90BD42E9-886C-2E39-E0C5-686B7853E3EC}" dt="2023-12-09T08:50:07.753" v="24" actId="20577"/>
          <ac:spMkLst>
            <pc:docMk/>
            <pc:sldMk cId="665300864" sldId="264"/>
            <ac:spMk id="8" creationId="{22905C35-6B93-07DA-EBEC-4EA041AB6444}"/>
          </ac:spMkLst>
        </pc:spChg>
        <pc:spChg chg="mod">
          <ac:chgData name="Brixius_Justus" userId="S::jubrixius@schueler.berufskolleg.de::c9ba8ee0-a147-47ac-b5cb-2ef6c5825b4b" providerId="AD" clId="Web-{90BD42E9-886C-2E39-E0C5-686B7853E3EC}" dt="2023-12-09T08:49:40.736" v="17" actId="20577"/>
          <ac:spMkLst>
            <pc:docMk/>
            <pc:sldMk cId="665300864" sldId="264"/>
            <ac:spMk id="804" creationId="{B3AB2DBB-6FC7-591F-EF5A-F1E312BC0FF6}"/>
          </ac:spMkLst>
        </pc:spChg>
      </pc:sldChg>
    </pc:docChg>
  </pc:docChgLst>
  <pc:docChgLst>
    <pc:chgData name="Rosendahl_Finn" userId="S::firosendahl@schueler.berufskolleg.de::5b6670c0-d34e-4099-9f5d-2c8ab635f10d" providerId="AD" clId="Web-{49FD39BC-744B-FDA9-931C-FB451F2FBC48}"/>
    <pc:docChg chg="modSld">
      <pc:chgData name="Rosendahl_Finn" userId="S::firosendahl@schueler.berufskolleg.de::5b6670c0-d34e-4099-9f5d-2c8ab635f10d" providerId="AD" clId="Web-{49FD39BC-744B-FDA9-931C-FB451F2FBC48}" dt="2023-12-07T12:44:53.389" v="38" actId="1076"/>
      <pc:docMkLst>
        <pc:docMk/>
      </pc:docMkLst>
      <pc:sldChg chg="modSp">
        <pc:chgData name="Rosendahl_Finn" userId="S::firosendahl@schueler.berufskolleg.de::5b6670c0-d34e-4099-9f5d-2c8ab635f10d" providerId="AD" clId="Web-{49FD39BC-744B-FDA9-931C-FB451F2FBC48}" dt="2023-12-07T12:44:01.341" v="4" actId="20577"/>
        <pc:sldMkLst>
          <pc:docMk/>
          <pc:sldMk cId="3536810637" sldId="260"/>
        </pc:sldMkLst>
        <pc:spChg chg="mod">
          <ac:chgData name="Rosendahl_Finn" userId="S::firosendahl@schueler.berufskolleg.de::5b6670c0-d34e-4099-9f5d-2c8ab635f10d" providerId="AD" clId="Web-{49FD39BC-744B-FDA9-931C-FB451F2FBC48}" dt="2023-12-07T12:44:01.341" v="4" actId="20577"/>
          <ac:spMkLst>
            <pc:docMk/>
            <pc:sldMk cId="3536810637" sldId="260"/>
            <ac:spMk id="46" creationId="{2ECE004D-33DC-E73B-F137-90C64823BA2A}"/>
          </ac:spMkLst>
        </pc:spChg>
      </pc:sldChg>
      <pc:sldChg chg="modSp">
        <pc:chgData name="Rosendahl_Finn" userId="S::firosendahl@schueler.berufskolleg.de::5b6670c0-d34e-4099-9f5d-2c8ab635f10d" providerId="AD" clId="Web-{49FD39BC-744B-FDA9-931C-FB451F2FBC48}" dt="2023-12-07T12:26:41.695" v="0"/>
        <pc:sldMkLst>
          <pc:docMk/>
          <pc:sldMk cId="869824930" sldId="263"/>
        </pc:sldMkLst>
        <pc:picChg chg="mod">
          <ac:chgData name="Rosendahl_Finn" userId="S::firosendahl@schueler.berufskolleg.de::5b6670c0-d34e-4099-9f5d-2c8ab635f10d" providerId="AD" clId="Web-{49FD39BC-744B-FDA9-931C-FB451F2FBC48}" dt="2023-12-07T12:26:41.695" v="0"/>
          <ac:picMkLst>
            <pc:docMk/>
            <pc:sldMk cId="869824930" sldId="263"/>
            <ac:picMk id="14" creationId="{DF0F2219-4756-953A-9B2E-95C0DC8E0D52}"/>
          </ac:picMkLst>
        </pc:picChg>
      </pc:sldChg>
      <pc:sldChg chg="modSp">
        <pc:chgData name="Rosendahl_Finn" userId="S::firosendahl@schueler.berufskolleg.de::5b6670c0-d34e-4099-9f5d-2c8ab635f10d" providerId="AD" clId="Web-{49FD39BC-744B-FDA9-931C-FB451F2FBC48}" dt="2023-12-07T12:43:46.965" v="1" actId="20577"/>
        <pc:sldMkLst>
          <pc:docMk/>
          <pc:sldMk cId="665300864" sldId="264"/>
        </pc:sldMkLst>
        <pc:spChg chg="mod">
          <ac:chgData name="Rosendahl_Finn" userId="S::firosendahl@schueler.berufskolleg.de::5b6670c0-d34e-4099-9f5d-2c8ab635f10d" providerId="AD" clId="Web-{49FD39BC-744B-FDA9-931C-FB451F2FBC48}" dt="2023-12-07T12:43:46.965" v="1" actId="20577"/>
          <ac:spMkLst>
            <pc:docMk/>
            <pc:sldMk cId="665300864" sldId="264"/>
            <ac:spMk id="8" creationId="{22905C35-6B93-07DA-EBEC-4EA041AB6444}"/>
          </ac:spMkLst>
        </pc:spChg>
      </pc:sldChg>
      <pc:sldChg chg="modSp">
        <pc:chgData name="Rosendahl_Finn" userId="S::firosendahl@schueler.berufskolleg.de::5b6670c0-d34e-4099-9f5d-2c8ab635f10d" providerId="AD" clId="Web-{49FD39BC-744B-FDA9-931C-FB451F2FBC48}" dt="2023-12-07T12:44:35.811" v="37" actId="1076"/>
        <pc:sldMkLst>
          <pc:docMk/>
          <pc:sldMk cId="2644353685" sldId="265"/>
        </pc:sldMkLst>
        <pc:spChg chg="mod">
          <ac:chgData name="Rosendahl_Finn" userId="S::firosendahl@schueler.berufskolleg.de::5b6670c0-d34e-4099-9f5d-2c8ab635f10d" providerId="AD" clId="Web-{49FD39BC-744B-FDA9-931C-FB451F2FBC48}" dt="2023-12-07T12:44:28.904" v="36" actId="20577"/>
          <ac:spMkLst>
            <pc:docMk/>
            <pc:sldMk cId="2644353685" sldId="265"/>
            <ac:spMk id="15" creationId="{C0689B1E-3DA0-4F17-A914-869FDC4BEB70}"/>
          </ac:spMkLst>
        </pc:spChg>
        <pc:graphicFrameChg chg="mod">
          <ac:chgData name="Rosendahl_Finn" userId="S::firosendahl@schueler.berufskolleg.de::5b6670c0-d34e-4099-9f5d-2c8ab635f10d" providerId="AD" clId="Web-{49FD39BC-744B-FDA9-931C-FB451F2FBC48}" dt="2023-12-07T12:44:35.811" v="37" actId="1076"/>
          <ac:graphicFrameMkLst>
            <pc:docMk/>
            <pc:sldMk cId="2644353685" sldId="265"/>
            <ac:graphicFrameMk id="55" creationId="{49F5DEA2-BEA0-0E71-E403-8B27D276153A}"/>
          </ac:graphicFrameMkLst>
        </pc:graphicFrameChg>
      </pc:sldChg>
      <pc:sldChg chg="addSp delSp modSp">
        <pc:chgData name="Rosendahl_Finn" userId="S::firosendahl@schueler.berufskolleg.de::5b6670c0-d34e-4099-9f5d-2c8ab635f10d" providerId="AD" clId="Web-{49FD39BC-744B-FDA9-931C-FB451F2FBC48}" dt="2023-12-07T12:44:53.389" v="38" actId="1076"/>
        <pc:sldMkLst>
          <pc:docMk/>
          <pc:sldMk cId="758526399" sldId="266"/>
        </pc:sldMkLst>
        <pc:spChg chg="del">
          <ac:chgData name="Rosendahl_Finn" userId="S::firosendahl@schueler.berufskolleg.de::5b6670c0-d34e-4099-9f5d-2c8ab635f10d" providerId="AD" clId="Web-{49FD39BC-744B-FDA9-931C-FB451F2FBC48}" dt="2023-12-07T12:44:05.919" v="5"/>
          <ac:spMkLst>
            <pc:docMk/>
            <pc:sldMk cId="758526399" sldId="266"/>
            <ac:spMk id="5" creationId="{B0FE9571-5179-733B-F98B-C1C91D859DBF}"/>
          </ac:spMkLst>
        </pc:spChg>
        <pc:spChg chg="add mod">
          <ac:chgData name="Rosendahl_Finn" userId="S::firosendahl@schueler.berufskolleg.de::5b6670c0-d34e-4099-9f5d-2c8ab635f10d" providerId="AD" clId="Web-{49FD39BC-744B-FDA9-931C-FB451F2FBC48}" dt="2023-12-07T12:44:21.638" v="33" actId="20577"/>
          <ac:spMkLst>
            <pc:docMk/>
            <pc:sldMk cId="758526399" sldId="266"/>
            <ac:spMk id="17" creationId="{68EE8B94-9D60-0469-76AE-DE5FC465B034}"/>
          </ac:spMkLst>
        </pc:spChg>
        <pc:graphicFrameChg chg="mod">
          <ac:chgData name="Rosendahl_Finn" userId="S::firosendahl@schueler.berufskolleg.de::5b6670c0-d34e-4099-9f5d-2c8ab635f10d" providerId="AD" clId="Web-{49FD39BC-744B-FDA9-931C-FB451F2FBC48}" dt="2023-12-07T12:44:53.389" v="38" actId="1076"/>
          <ac:graphicFrameMkLst>
            <pc:docMk/>
            <pc:sldMk cId="758526399" sldId="266"/>
            <ac:graphicFrameMk id="6" creationId="{D212A6DB-FD42-B4B8-EFF4-1DAB6452BDD7}"/>
          </ac:graphicFrameMkLst>
        </pc:graphicFrameChg>
        <pc:picChg chg="add">
          <ac:chgData name="Rosendahl_Finn" userId="S::firosendahl@schueler.berufskolleg.de::5b6670c0-d34e-4099-9f5d-2c8ab635f10d" providerId="AD" clId="Web-{49FD39BC-744B-FDA9-931C-FB451F2FBC48}" dt="2023-12-07T12:44:06.981" v="6"/>
          <ac:picMkLst>
            <pc:docMk/>
            <pc:sldMk cId="758526399" sldId="266"/>
            <ac:picMk id="15" creationId="{6669841F-8CDC-37E9-C638-129FB245DD93}"/>
          </ac:picMkLst>
        </pc:picChg>
      </pc:sldChg>
    </pc:docChg>
  </pc:docChgLst>
  <pc:docChgLst>
    <pc:chgData name="Rosendahl_Finn" userId="S::firosendahl@schueler.berufskolleg.de::5b6670c0-d34e-4099-9f5d-2c8ab635f10d" providerId="AD" clId="Web-{4A2B6889-7C7A-F0BB-443B-848BC3A4958D}"/>
    <pc:docChg chg="modSld">
      <pc:chgData name="Rosendahl_Finn" userId="S::firosendahl@schueler.berufskolleg.de::5b6670c0-d34e-4099-9f5d-2c8ab635f10d" providerId="AD" clId="Web-{4A2B6889-7C7A-F0BB-443B-848BC3A4958D}" dt="2024-02-08T06:58:09.296" v="2" actId="20577"/>
      <pc:docMkLst>
        <pc:docMk/>
      </pc:docMkLst>
      <pc:sldChg chg="modSp">
        <pc:chgData name="Rosendahl_Finn" userId="S::firosendahl@schueler.berufskolleg.de::5b6670c0-d34e-4099-9f5d-2c8ab635f10d" providerId="AD" clId="Web-{4A2B6889-7C7A-F0BB-443B-848BC3A4958D}" dt="2024-02-08T06:58:09.296" v="2" actId="20577"/>
        <pc:sldMkLst>
          <pc:docMk/>
          <pc:sldMk cId="665300864" sldId="264"/>
        </pc:sldMkLst>
        <pc:spChg chg="mod">
          <ac:chgData name="Rosendahl_Finn" userId="S::firosendahl@schueler.berufskolleg.de::5b6670c0-d34e-4099-9f5d-2c8ab635f10d" providerId="AD" clId="Web-{4A2B6889-7C7A-F0BB-443B-848BC3A4958D}" dt="2024-02-08T06:58:09.296" v="2" actId="20577"/>
          <ac:spMkLst>
            <pc:docMk/>
            <pc:sldMk cId="665300864" sldId="264"/>
            <ac:spMk id="802" creationId="{52BCD7AC-5475-2402-2DBD-427B197FE54F}"/>
          </ac:spMkLst>
        </pc:spChg>
      </pc:sldChg>
    </pc:docChg>
  </pc:docChgLst>
  <pc:docChgLst>
    <pc:chgData name="Hoff_Florian" userId="S::flhoff@schueler.berufskolleg.de::b1521456-a047-4f37-816c-4f6ed6e6b0ff" providerId="AD" clId="Web-{F4FE9C10-C981-1BCD-F025-C508CF98E0EA}"/>
    <pc:docChg chg="modSld">
      <pc:chgData name="Hoff_Florian" userId="S::flhoff@schueler.berufskolleg.de::b1521456-a047-4f37-816c-4f6ed6e6b0ff" providerId="AD" clId="Web-{F4FE9C10-C981-1BCD-F025-C508CF98E0EA}" dt="2023-12-14T07:14:42.944" v="2" actId="20577"/>
      <pc:docMkLst>
        <pc:docMk/>
      </pc:docMkLst>
      <pc:sldChg chg="modSp">
        <pc:chgData name="Hoff_Florian" userId="S::flhoff@schueler.berufskolleg.de::b1521456-a047-4f37-816c-4f6ed6e6b0ff" providerId="AD" clId="Web-{F4FE9C10-C981-1BCD-F025-C508CF98E0EA}" dt="2023-12-14T07:14:42.944" v="2" actId="20577"/>
        <pc:sldMkLst>
          <pc:docMk/>
          <pc:sldMk cId="3536810637" sldId="260"/>
        </pc:sldMkLst>
        <pc:graphicFrameChg chg="modGraphic">
          <ac:chgData name="Hoff_Florian" userId="S::flhoff@schueler.berufskolleg.de::b1521456-a047-4f37-816c-4f6ed6e6b0ff" providerId="AD" clId="Web-{F4FE9C10-C981-1BCD-F025-C508CF98E0EA}" dt="2023-12-14T07:14:42.944" v="2" actId="20577"/>
          <ac:graphicFrameMkLst>
            <pc:docMk/>
            <pc:sldMk cId="3536810637" sldId="260"/>
            <ac:graphicFrameMk id="48" creationId="{87005843-705B-E0DE-AB77-887913B8E3DE}"/>
          </ac:graphicFrameMkLst>
        </pc:graphicFrameChg>
      </pc:sldChg>
    </pc:docChg>
  </pc:docChgLst>
  <pc:docChgLst>
    <pc:chgData name="Balkhausen_Lukas" userId="S::lubalkhausen@schueler.berufskolleg.de::5b4fc433-fa5e-429a-af4c-7c825cb7330f" providerId="AD" clId="Web-{A5219036-0C84-465E-8013-8FF97C2C24C4}"/>
    <pc:docChg chg="modSld">
      <pc:chgData name="Balkhausen_Lukas" userId="S::lubalkhausen@schueler.berufskolleg.de::5b4fc433-fa5e-429a-af4c-7c825cb7330f" providerId="AD" clId="Web-{A5219036-0C84-465E-8013-8FF97C2C24C4}" dt="2024-01-10T18:49:02.468" v="298" actId="20577"/>
      <pc:docMkLst>
        <pc:docMk/>
      </pc:docMkLst>
      <pc:sldChg chg="modSp">
        <pc:chgData name="Balkhausen_Lukas" userId="S::lubalkhausen@schueler.berufskolleg.de::5b4fc433-fa5e-429a-af4c-7c825cb7330f" providerId="AD" clId="Web-{A5219036-0C84-465E-8013-8FF97C2C24C4}" dt="2024-01-10T18:49:02.468" v="298" actId="20577"/>
        <pc:sldMkLst>
          <pc:docMk/>
          <pc:sldMk cId="2887841125" sldId="267"/>
        </pc:sldMkLst>
        <pc:spChg chg="mod">
          <ac:chgData name="Balkhausen_Lukas" userId="S::lubalkhausen@schueler.berufskolleg.de::5b4fc433-fa5e-429a-af4c-7c825cb7330f" providerId="AD" clId="Web-{A5219036-0C84-465E-8013-8FF97C2C24C4}" dt="2024-01-10T18:49:02.468" v="298" actId="20577"/>
          <ac:spMkLst>
            <pc:docMk/>
            <pc:sldMk cId="2887841125" sldId="267"/>
            <ac:spMk id="3" creationId="{F392C984-F2D1-D841-9661-4D5DA580B097}"/>
          </ac:spMkLst>
        </pc:spChg>
      </pc:sldChg>
      <pc:sldChg chg="addSp modSp">
        <pc:chgData name="Balkhausen_Lukas" userId="S::lubalkhausen@schueler.berufskolleg.de::5b4fc433-fa5e-429a-af4c-7c825cb7330f" providerId="AD" clId="Web-{A5219036-0C84-465E-8013-8FF97C2C24C4}" dt="2024-01-10T18:17:29.901" v="3" actId="1076"/>
        <pc:sldMkLst>
          <pc:docMk/>
          <pc:sldMk cId="2757414516" sldId="268"/>
        </pc:sldMkLst>
        <pc:picChg chg="add mod">
          <ac:chgData name="Balkhausen_Lukas" userId="S::lubalkhausen@schueler.berufskolleg.de::5b4fc433-fa5e-429a-af4c-7c825cb7330f" providerId="AD" clId="Web-{A5219036-0C84-465E-8013-8FF97C2C24C4}" dt="2024-01-10T18:16:32.835" v="1" actId="1076"/>
          <ac:picMkLst>
            <pc:docMk/>
            <pc:sldMk cId="2757414516" sldId="268"/>
            <ac:picMk id="49" creationId="{E2408047-3EE6-D10E-DC69-9C355AB2D1EF}"/>
          </ac:picMkLst>
        </pc:picChg>
        <pc:picChg chg="add mod">
          <ac:chgData name="Balkhausen_Lukas" userId="S::lubalkhausen@schueler.berufskolleg.de::5b4fc433-fa5e-429a-af4c-7c825cb7330f" providerId="AD" clId="Web-{A5219036-0C84-465E-8013-8FF97C2C24C4}" dt="2024-01-10T18:17:29.901" v="3" actId="1076"/>
          <ac:picMkLst>
            <pc:docMk/>
            <pc:sldMk cId="2757414516" sldId="268"/>
            <ac:picMk id="92" creationId="{DA636879-38B3-50EA-9266-7255200445C0}"/>
          </ac:picMkLst>
        </pc:picChg>
      </pc:sldChg>
    </pc:docChg>
  </pc:docChgLst>
  <pc:docChgLst>
    <pc:chgData name="Balkhausen_Lukas" userId="S::lubalkhausen@schueler.berufskolleg.de::5b4fc433-fa5e-429a-af4c-7c825cb7330f" providerId="AD" clId="Web-{12CCFAC7-EE69-4BF1-97A9-F526F1698D89}"/>
    <pc:docChg chg="modSld">
      <pc:chgData name="Balkhausen_Lukas" userId="S::lubalkhausen@schueler.berufskolleg.de::5b4fc433-fa5e-429a-af4c-7c825cb7330f" providerId="AD" clId="Web-{12CCFAC7-EE69-4BF1-97A9-F526F1698D89}" dt="2023-11-30T07:19:22.498" v="1" actId="1076"/>
      <pc:docMkLst>
        <pc:docMk/>
      </pc:docMkLst>
      <pc:sldChg chg="addSp modSp">
        <pc:chgData name="Balkhausen_Lukas" userId="S::lubalkhausen@schueler.berufskolleg.de::5b4fc433-fa5e-429a-af4c-7c825cb7330f" providerId="AD" clId="Web-{12CCFAC7-EE69-4BF1-97A9-F526F1698D89}" dt="2023-11-30T07:19:22.498" v="1" actId="1076"/>
        <pc:sldMkLst>
          <pc:docMk/>
          <pc:sldMk cId="1577499883" sldId="256"/>
        </pc:sldMkLst>
        <pc:picChg chg="add mod">
          <ac:chgData name="Balkhausen_Lukas" userId="S::lubalkhausen@schueler.berufskolleg.de::5b4fc433-fa5e-429a-af4c-7c825cb7330f" providerId="AD" clId="Web-{12CCFAC7-EE69-4BF1-97A9-F526F1698D89}" dt="2023-11-30T07:19:22.498" v="1" actId="1076"/>
          <ac:picMkLst>
            <pc:docMk/>
            <pc:sldMk cId="1577499883" sldId="256"/>
            <ac:picMk id="4" creationId="{C3736B01-F462-4EFF-9C8D-5C9B694B195F}"/>
          </ac:picMkLst>
        </pc:picChg>
      </pc:sldChg>
    </pc:docChg>
  </pc:docChgLst>
  <pc:docChgLst>
    <pc:chgData name="Rosendahl_Finn" userId="S::firosendahl@schueler.berufskolleg.de::5b6670c0-d34e-4099-9f5d-2c8ab635f10d" providerId="AD" clId="Web-{699CF779-9F11-F942-582B-6B21904E5FD0}"/>
    <pc:docChg chg="addSld delSld modSld">
      <pc:chgData name="Rosendahl_Finn" userId="S::firosendahl@schueler.berufskolleg.de::5b6670c0-d34e-4099-9f5d-2c8ab635f10d" providerId="AD" clId="Web-{699CF779-9F11-F942-582B-6B21904E5FD0}" dt="2023-11-30T07:54:33.859" v="511" actId="20577"/>
      <pc:docMkLst>
        <pc:docMk/>
      </pc:docMkLst>
      <pc:sldChg chg="modSp">
        <pc:chgData name="Rosendahl_Finn" userId="S::firosendahl@schueler.berufskolleg.de::5b6670c0-d34e-4099-9f5d-2c8ab635f10d" providerId="AD" clId="Web-{699CF779-9F11-F942-582B-6B21904E5FD0}" dt="2023-11-30T07:31:27.871" v="59" actId="20577"/>
        <pc:sldMkLst>
          <pc:docMk/>
          <pc:sldMk cId="1353915364" sldId="259"/>
        </pc:sldMkLst>
        <pc:spChg chg="mod">
          <ac:chgData name="Rosendahl_Finn" userId="S::firosendahl@schueler.berufskolleg.de::5b6670c0-d34e-4099-9f5d-2c8ab635f10d" providerId="AD" clId="Web-{699CF779-9F11-F942-582B-6B21904E5FD0}" dt="2023-11-30T07:31:27.871" v="59" actId="20577"/>
          <ac:spMkLst>
            <pc:docMk/>
            <pc:sldMk cId="1353915364" sldId="259"/>
            <ac:spMk id="3" creationId="{82C2A1EA-0770-E524-6CB0-6B2BAA127FCF}"/>
          </ac:spMkLst>
        </pc:spChg>
      </pc:sldChg>
      <pc:sldChg chg="addSp delSp modSp new mod setBg">
        <pc:chgData name="Rosendahl_Finn" userId="S::firosendahl@schueler.berufskolleg.de::5b6670c0-d34e-4099-9f5d-2c8ab635f10d" providerId="AD" clId="Web-{699CF779-9F11-F942-582B-6B21904E5FD0}" dt="2023-11-30T07:54:33.859" v="511" actId="20577"/>
        <pc:sldMkLst>
          <pc:docMk/>
          <pc:sldMk cId="2209456473" sldId="262"/>
        </pc:sldMkLst>
        <pc:spChg chg="mod">
          <ac:chgData name="Rosendahl_Finn" userId="S::firosendahl@schueler.berufskolleg.de::5b6670c0-d34e-4099-9f5d-2c8ab635f10d" providerId="AD" clId="Web-{699CF779-9F11-F942-582B-6B21904E5FD0}" dt="2023-11-30T07:50:30.678" v="235" actId="20577"/>
          <ac:spMkLst>
            <pc:docMk/>
            <pc:sldMk cId="2209456473" sldId="262"/>
            <ac:spMk id="2" creationId="{E927DE52-225D-7BAC-745A-D5ABBC24FAAF}"/>
          </ac:spMkLst>
        </pc:spChg>
        <pc:spChg chg="mod">
          <ac:chgData name="Rosendahl_Finn" userId="S::firosendahl@schueler.berufskolleg.de::5b6670c0-d34e-4099-9f5d-2c8ab635f10d" providerId="AD" clId="Web-{699CF779-9F11-F942-582B-6B21904E5FD0}" dt="2023-11-30T07:54:33.859" v="511" actId="20577"/>
          <ac:spMkLst>
            <pc:docMk/>
            <pc:sldMk cId="2209456473" sldId="262"/>
            <ac:spMk id="3" creationId="{BA0A31C3-C52A-5258-120B-83101CE021A8}"/>
          </ac:spMkLst>
        </pc:spChg>
        <pc:spChg chg="add del">
          <ac:chgData name="Rosendahl_Finn" userId="S::firosendahl@schueler.berufskolleg.de::5b6670c0-d34e-4099-9f5d-2c8ab635f10d" providerId="AD" clId="Web-{699CF779-9F11-F942-582B-6B21904E5FD0}" dt="2023-11-30T07:48:21.861" v="117"/>
          <ac:spMkLst>
            <pc:docMk/>
            <pc:sldMk cId="2209456473" sldId="262"/>
            <ac:spMk id="9" creationId="{AE3A741D-C19B-960A-5803-1C5887147820}"/>
          </ac:spMkLst>
        </pc:spChg>
        <pc:spChg chg="add del">
          <ac:chgData name="Rosendahl_Finn" userId="S::firosendahl@schueler.berufskolleg.de::5b6670c0-d34e-4099-9f5d-2c8ab635f10d" providerId="AD" clId="Web-{699CF779-9F11-F942-582B-6B21904E5FD0}" dt="2023-11-30T07:48:21.861" v="117"/>
          <ac:spMkLst>
            <pc:docMk/>
            <pc:sldMk cId="2209456473" sldId="262"/>
            <ac:spMk id="11" creationId="{9C3A50E9-9119-7BC3-083B-2D84CCC78E47}"/>
          </ac:spMkLst>
        </pc:spChg>
        <pc:spChg chg="add del">
          <ac:chgData name="Rosendahl_Finn" userId="S::firosendahl@schueler.berufskolleg.de::5b6670c0-d34e-4099-9f5d-2c8ab635f10d" providerId="AD" clId="Web-{699CF779-9F11-F942-582B-6B21904E5FD0}" dt="2023-11-30T07:48:21.861" v="117"/>
          <ac:spMkLst>
            <pc:docMk/>
            <pc:sldMk cId="2209456473" sldId="262"/>
            <ac:spMk id="13" creationId="{DC39DE25-0E4E-0AA7-0932-1D78C2372786}"/>
          </ac:spMkLst>
        </pc:spChg>
        <pc:spChg chg="add del">
          <ac:chgData name="Rosendahl_Finn" userId="S::firosendahl@schueler.berufskolleg.de::5b6670c0-d34e-4099-9f5d-2c8ab635f10d" providerId="AD" clId="Web-{699CF779-9F11-F942-582B-6B21904E5FD0}" dt="2023-11-30T07:48:21.861" v="117"/>
          <ac:spMkLst>
            <pc:docMk/>
            <pc:sldMk cId="2209456473" sldId="262"/>
            <ac:spMk id="15" creationId="{8D6EA299-0840-6DEA-E670-C49AEBC87E89}"/>
          </ac:spMkLst>
        </pc:spChg>
        <pc:picChg chg="add del">
          <ac:chgData name="Rosendahl_Finn" userId="S::firosendahl@schueler.berufskolleg.de::5b6670c0-d34e-4099-9f5d-2c8ab635f10d" providerId="AD" clId="Web-{699CF779-9F11-F942-582B-6B21904E5FD0}" dt="2023-11-30T07:48:21.861" v="117"/>
          <ac:picMkLst>
            <pc:docMk/>
            <pc:sldMk cId="2209456473" sldId="262"/>
            <ac:picMk id="5" creationId="{5B1A90ED-988E-836F-C48B-F8786435E8AE}"/>
          </ac:picMkLst>
        </pc:picChg>
      </pc:sldChg>
      <pc:sldChg chg="modSp new del">
        <pc:chgData name="Rosendahl_Finn" userId="S::firosendahl@schueler.berufskolleg.de::5b6670c0-d34e-4099-9f5d-2c8ab635f10d" providerId="AD" clId="Web-{699CF779-9F11-F942-582B-6B21904E5FD0}" dt="2023-11-30T07:50:16.193" v="215"/>
        <pc:sldMkLst>
          <pc:docMk/>
          <pc:sldMk cId="1720879345" sldId="263"/>
        </pc:sldMkLst>
        <pc:spChg chg="mod">
          <ac:chgData name="Rosendahl_Finn" userId="S::firosendahl@schueler.berufskolleg.de::5b6670c0-d34e-4099-9f5d-2c8ab635f10d" providerId="AD" clId="Web-{699CF779-9F11-F942-582B-6B21904E5FD0}" dt="2023-11-30T07:47:21.234" v="113" actId="20577"/>
          <ac:spMkLst>
            <pc:docMk/>
            <pc:sldMk cId="1720879345" sldId="263"/>
            <ac:spMk id="2" creationId="{08DC3AE5-BEA7-1A63-B674-A369BF5D34C1}"/>
          </ac:spMkLst>
        </pc:spChg>
      </pc:sldChg>
    </pc:docChg>
  </pc:docChgLst>
  <pc:docChgLst>
    <pc:chgData name="Rosendahl_Finn" userId="S::firosendahl@schueler.berufskolleg.de::5b6670c0-d34e-4099-9f5d-2c8ab635f10d" providerId="AD" clId="Web-{45E86FAF-59C1-81E0-38C4-FC3100B341D7}"/>
    <pc:docChg chg="modSld">
      <pc:chgData name="Rosendahl_Finn" userId="S::firosendahl@schueler.berufskolleg.de::5b6670c0-d34e-4099-9f5d-2c8ab635f10d" providerId="AD" clId="Web-{45E86FAF-59C1-81E0-38C4-FC3100B341D7}" dt="2023-12-14T07:26:02.452" v="1"/>
      <pc:docMkLst>
        <pc:docMk/>
      </pc:docMkLst>
      <pc:sldChg chg="modNotes">
        <pc:chgData name="Rosendahl_Finn" userId="S::firosendahl@schueler.berufskolleg.de::5b6670c0-d34e-4099-9f5d-2c8ab635f10d" providerId="AD" clId="Web-{45E86FAF-59C1-81E0-38C4-FC3100B341D7}" dt="2023-12-14T07:26:02.452" v="1"/>
        <pc:sldMkLst>
          <pc:docMk/>
          <pc:sldMk cId="869824930" sldId="263"/>
        </pc:sldMkLst>
      </pc:sldChg>
    </pc:docChg>
  </pc:docChgLst>
  <pc:docChgLst>
    <pc:chgData name="Brixius_Justus" userId="S::jubrixius@schueler.berufskolleg.de::c9ba8ee0-a147-47ac-b5cb-2ef6c5825b4b" providerId="AD" clId="Web-{C76DEE60-C28E-7DBF-C599-D98782F40BB9}"/>
    <pc:docChg chg="modSld">
      <pc:chgData name="Brixius_Justus" userId="S::jubrixius@schueler.berufskolleg.de::c9ba8ee0-a147-47ac-b5cb-2ef6c5825b4b" providerId="AD" clId="Web-{C76DEE60-C28E-7DBF-C599-D98782F40BB9}" dt="2023-12-07T12:45:30.165" v="530"/>
      <pc:docMkLst>
        <pc:docMk/>
      </pc:docMkLst>
      <pc:sldChg chg="modSp">
        <pc:chgData name="Brixius_Justus" userId="S::jubrixius@schueler.berufskolleg.de::c9ba8ee0-a147-47ac-b5cb-2ef6c5825b4b" providerId="AD" clId="Web-{C76DEE60-C28E-7DBF-C599-D98782F40BB9}" dt="2023-12-07T07:18:59.845" v="33"/>
        <pc:sldMkLst>
          <pc:docMk/>
          <pc:sldMk cId="1353915364" sldId="259"/>
        </pc:sldMkLst>
        <pc:spChg chg="mod">
          <ac:chgData name="Brixius_Justus" userId="S::jubrixius@schueler.berufskolleg.de::c9ba8ee0-a147-47ac-b5cb-2ef6c5825b4b" providerId="AD" clId="Web-{C76DEE60-C28E-7DBF-C599-D98782F40BB9}" dt="2023-12-07T07:18:59.845" v="33"/>
          <ac:spMkLst>
            <pc:docMk/>
            <pc:sldMk cId="1353915364" sldId="259"/>
            <ac:spMk id="3" creationId="{82C2A1EA-0770-E524-6CB0-6B2BAA127FCF}"/>
          </ac:spMkLst>
        </pc:spChg>
      </pc:sldChg>
      <pc:sldChg chg="addSp delSp modSp mod setBg modNotes">
        <pc:chgData name="Brixius_Justus" userId="S::jubrixius@schueler.berufskolleg.de::c9ba8ee0-a147-47ac-b5cb-2ef6c5825b4b" providerId="AD" clId="Web-{C76DEE60-C28E-7DBF-C599-D98782F40BB9}" dt="2023-12-07T12:43:53.584" v="507" actId="20577"/>
        <pc:sldMkLst>
          <pc:docMk/>
          <pc:sldMk cId="3536810637" sldId="260"/>
        </pc:sldMkLst>
        <pc:spChg chg="mod">
          <ac:chgData name="Brixius_Justus" userId="S::jubrixius@schueler.berufskolleg.de::c9ba8ee0-a147-47ac-b5cb-2ef6c5825b4b" providerId="AD" clId="Web-{C76DEE60-C28E-7DBF-C599-D98782F40BB9}" dt="2023-12-07T07:22:43.306" v="38"/>
          <ac:spMkLst>
            <pc:docMk/>
            <pc:sldMk cId="3536810637" sldId="260"/>
            <ac:spMk id="2" creationId="{FD400C03-62A0-6F4A-6EAE-701868B54EF0}"/>
          </ac:spMkLst>
        </pc:spChg>
        <pc:spChg chg="mod">
          <ac:chgData name="Brixius_Justus" userId="S::jubrixius@schueler.berufskolleg.de::c9ba8ee0-a147-47ac-b5cb-2ef6c5825b4b" providerId="AD" clId="Web-{C76DEE60-C28E-7DBF-C599-D98782F40BB9}" dt="2023-12-07T07:16:13.762" v="28" actId="20577"/>
          <ac:spMkLst>
            <pc:docMk/>
            <pc:sldMk cId="3536810637" sldId="260"/>
            <ac:spMk id="3" creationId="{2C3F9027-EFBD-FC8B-BBEF-7345FFD5EE3F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12:43:37.444" v="469"/>
          <ac:spMkLst>
            <pc:docMk/>
            <pc:sldMk cId="3536810637" sldId="260"/>
            <ac:spMk id="17" creationId="{EECBAF3F-170D-93C3-4AE4-C27FFBEFBBB7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07:22:43.306" v="38"/>
          <ac:spMkLst>
            <pc:docMk/>
            <pc:sldMk cId="3536810637" sldId="260"/>
            <ac:spMk id="42" creationId="{84ECDE7A-6944-466D-8FFE-149A29BA6BAE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07:22:43.306" v="38"/>
          <ac:spMkLst>
            <pc:docMk/>
            <pc:sldMk cId="3536810637" sldId="260"/>
            <ac:spMk id="44" creationId="{B3420082-9415-44EC-802E-C77D71D59C57}"/>
          </ac:spMkLst>
        </pc:spChg>
        <pc:spChg chg="add mod">
          <ac:chgData name="Brixius_Justus" userId="S::jubrixius@schueler.berufskolleg.de::c9ba8ee0-a147-47ac-b5cb-2ef6c5825b4b" providerId="AD" clId="Web-{C76DEE60-C28E-7DBF-C599-D98782F40BB9}" dt="2023-12-07T12:43:53.584" v="507" actId="20577"/>
          <ac:spMkLst>
            <pc:docMk/>
            <pc:sldMk cId="3536810637" sldId="260"/>
            <ac:spMk id="46" creationId="{2ECE004D-33DC-E73B-F137-90C64823BA2A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07:22:43.306" v="38"/>
          <ac:spMkLst>
            <pc:docMk/>
            <pc:sldMk cId="3536810637" sldId="260"/>
            <ac:spMk id="46" creationId="{55A52C45-1FCB-4636-A80F-2849B8226C01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07:22:43.306" v="38"/>
          <ac:spMkLst>
            <pc:docMk/>
            <pc:sldMk cId="3536810637" sldId="260"/>
            <ac:spMk id="48" creationId="{768EB4DD-3704-43AD-92B3-C4E0C6EA92CB}"/>
          </ac:spMkLst>
        </pc:spChg>
        <pc:spChg chg="add del mod">
          <ac:chgData name="Brixius_Justus" userId="S::jubrixius@schueler.berufskolleg.de::c9ba8ee0-a147-47ac-b5cb-2ef6c5825b4b" providerId="AD" clId="Web-{C76DEE60-C28E-7DBF-C599-D98782F40BB9}" dt="2023-12-07T07:31:39.777" v="116"/>
          <ac:spMkLst>
            <pc:docMk/>
            <pc:sldMk cId="3536810637" sldId="260"/>
            <ac:spMk id="672" creationId="{E01F9C59-1AD5-E31F-FDA6-C54EEA278B27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12:43:41.490" v="472"/>
          <ac:spMkLst>
            <pc:docMk/>
            <pc:sldMk cId="3536810637" sldId="260"/>
            <ac:spMk id="2552" creationId="{7E9E49FE-88EF-311F-D565-2B2B9511D3E6}"/>
          </ac:spMkLst>
        </pc:spChg>
        <pc:graphicFrameChg chg="add mod modGraphic">
          <ac:chgData name="Brixius_Justus" userId="S::jubrixius@schueler.berufskolleg.de::c9ba8ee0-a147-47ac-b5cb-2ef6c5825b4b" providerId="AD" clId="Web-{C76DEE60-C28E-7DBF-C599-D98782F40BB9}" dt="2023-12-07T07:17:55.406" v="29"/>
          <ac:graphicFrameMkLst>
            <pc:docMk/>
            <pc:sldMk cId="3536810637" sldId="260"/>
            <ac:graphicFrameMk id="10" creationId="{D783D51D-EB26-372E-5D95-A4BE9CF77F77}"/>
          </ac:graphicFrameMkLst>
        </pc:graphicFrameChg>
        <pc:graphicFrameChg chg="add del mod modGraphic">
          <ac:chgData name="Brixius_Justus" userId="S::jubrixius@schueler.berufskolleg.de::c9ba8ee0-a147-47ac-b5cb-2ef6c5825b4b" providerId="AD" clId="Web-{C76DEE60-C28E-7DBF-C599-D98782F40BB9}" dt="2023-12-07T07:59:03.478" v="186" actId="14100"/>
          <ac:graphicFrameMkLst>
            <pc:docMk/>
            <pc:sldMk cId="3536810637" sldId="260"/>
            <ac:graphicFrameMk id="37" creationId="{3487464E-4B4B-136B-31BD-DADB4BB60E73}"/>
          </ac:graphicFrameMkLst>
        </pc:graphicFrameChg>
        <pc:graphicFrameChg chg="add mod modGraphic">
          <ac:chgData name="Brixius_Justus" userId="S::jubrixius@schueler.berufskolleg.de::c9ba8ee0-a147-47ac-b5cb-2ef6c5825b4b" providerId="AD" clId="Web-{C76DEE60-C28E-7DBF-C599-D98782F40BB9}" dt="2023-12-07T07:58:57.946" v="185" actId="14100"/>
          <ac:graphicFrameMkLst>
            <pc:docMk/>
            <pc:sldMk cId="3536810637" sldId="260"/>
            <ac:graphicFrameMk id="48" creationId="{87005843-705B-E0DE-AB77-887913B8E3DE}"/>
          </ac:graphicFrameMkLst>
        </pc:graphicFrameChg>
        <pc:picChg chg="add del">
          <ac:chgData name="Brixius_Justus" userId="S::jubrixius@schueler.berufskolleg.de::c9ba8ee0-a147-47ac-b5cb-2ef6c5825b4b" providerId="AD" clId="Web-{C76DEE60-C28E-7DBF-C599-D98782F40BB9}" dt="2023-12-07T12:43:37.444" v="470"/>
          <ac:picMkLst>
            <pc:docMk/>
            <pc:sldMk cId="3536810637" sldId="260"/>
            <ac:picMk id="15" creationId="{E8065768-3F93-4522-1797-754667C7A8AA}"/>
          </ac:picMkLst>
        </pc:picChg>
        <pc:picChg chg="add">
          <ac:chgData name="Brixius_Justus" userId="S::jubrixius@schueler.berufskolleg.de::c9ba8ee0-a147-47ac-b5cb-2ef6c5825b4b" providerId="AD" clId="Web-{C76DEE60-C28E-7DBF-C599-D98782F40BB9}" dt="2023-12-07T12:43:42.037" v="473"/>
          <ac:picMkLst>
            <pc:docMk/>
            <pc:sldMk cId="3536810637" sldId="260"/>
            <ac:picMk id="44" creationId="{4BF17D6D-C759-AD4C-5A91-9599FAE17768}"/>
          </ac:picMkLst>
        </pc:picChg>
        <pc:picChg chg="add del ord">
          <ac:chgData name="Brixius_Justus" userId="S::jubrixius@schueler.berufskolleg.de::c9ba8ee0-a147-47ac-b5cb-2ef6c5825b4b" providerId="AD" clId="Web-{C76DEE60-C28E-7DBF-C599-D98782F40BB9}" dt="2023-12-07T08:08:32.216" v="203"/>
          <ac:picMkLst>
            <pc:docMk/>
            <pc:sldMk cId="3536810637" sldId="260"/>
            <ac:picMk id="2564" creationId="{AD774B5A-6F99-D403-2ED4-CA267314FE45}"/>
          </ac:picMkLst>
        </pc:picChg>
      </pc:sldChg>
      <pc:sldChg chg="addSp delSp modSp mod setBg">
        <pc:chgData name="Brixius_Justus" userId="S::jubrixius@schueler.berufskolleg.de::c9ba8ee0-a147-47ac-b5cb-2ef6c5825b4b" providerId="AD" clId="Web-{C76DEE60-C28E-7DBF-C599-D98782F40BB9}" dt="2023-12-07T12:45:30.165" v="530"/>
        <pc:sldMkLst>
          <pc:docMk/>
          <pc:sldMk cId="869824930" sldId="263"/>
        </pc:sldMkLst>
        <pc:spChg chg="add del">
          <ac:chgData name="Brixius_Justus" userId="S::jubrixius@schueler.berufskolleg.de::c9ba8ee0-a147-47ac-b5cb-2ef6c5825b4b" providerId="AD" clId="Web-{C76DEE60-C28E-7DBF-C599-D98782F40BB9}" dt="2023-12-07T10:10:35.816" v="431"/>
          <ac:spMkLst>
            <pc:docMk/>
            <pc:sldMk cId="869824930" sldId="263"/>
            <ac:spMk id="2" creationId="{4E313A42-F50F-8E10-0379-B75AFD99AF9E}"/>
          </ac:spMkLst>
        </pc:spChg>
        <pc:spChg chg="mod">
          <ac:chgData name="Brixius_Justus" userId="S::jubrixius@schueler.berufskolleg.de::c9ba8ee0-a147-47ac-b5cb-2ef6c5825b4b" providerId="AD" clId="Web-{C76DEE60-C28E-7DBF-C599-D98782F40BB9}" dt="2023-12-07T12:45:30.165" v="530"/>
          <ac:spMkLst>
            <pc:docMk/>
            <pc:sldMk cId="869824930" sldId="263"/>
            <ac:spMk id="3" creationId="{257E04DD-12FB-48AF-7737-F61D55E22117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10:11:02.379" v="437"/>
          <ac:spMkLst>
            <pc:docMk/>
            <pc:sldMk cId="869824930" sldId="263"/>
            <ac:spMk id="4" creationId="{83209F00-9954-3591-1028-2E8F58103230}"/>
          </ac:spMkLst>
        </pc:spChg>
        <pc:spChg chg="mod ord">
          <ac:chgData name="Brixius_Justus" userId="S::jubrixius@schueler.berufskolleg.de::c9ba8ee0-a147-47ac-b5cb-2ef6c5825b4b" providerId="AD" clId="Web-{C76DEE60-C28E-7DBF-C599-D98782F40BB9}" dt="2023-12-07T12:45:30.165" v="530"/>
          <ac:spMkLst>
            <pc:docMk/>
            <pc:sldMk cId="869824930" sldId="263"/>
            <ac:spMk id="15" creationId="{4211C39A-59D5-12F3-FA20-08915E9368DC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12:45:30.165" v="530"/>
          <ac:spMkLst>
            <pc:docMk/>
            <pc:sldMk cId="869824930" sldId="263"/>
            <ac:spMk id="20" creationId="{1CD81A2A-6ED4-4EF4-A14C-912D31E14800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12:45:30.165" v="530"/>
          <ac:spMkLst>
            <pc:docMk/>
            <pc:sldMk cId="869824930" sldId="263"/>
            <ac:spMk id="22" creationId="{1661932C-CA15-4E17-B115-FAE7CBEE4789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12:45:30.165" v="530"/>
          <ac:spMkLst>
            <pc:docMk/>
            <pc:sldMk cId="869824930" sldId="263"/>
            <ac:spMk id="24" creationId="{8590ADD5-9383-4D3D-9047-3DA2593CCB5D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12:45:30.165" v="530"/>
          <ac:spMkLst>
            <pc:docMk/>
            <pc:sldMk cId="869824930" sldId="263"/>
            <ac:spMk id="26" creationId="{DABE3E45-88CF-45D8-8D40-C773324D93F6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12:45:30.165" v="530"/>
          <ac:spMkLst>
            <pc:docMk/>
            <pc:sldMk cId="869824930" sldId="263"/>
            <ac:spMk id="30" creationId="{B91ECDA9-56DC-4270-8F33-01C5637B8CEB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12:45:30.165" v="530"/>
          <ac:spMkLst>
            <pc:docMk/>
            <pc:sldMk cId="869824930" sldId="263"/>
            <ac:spMk id="32" creationId="{75F47824-961D-465D-84F9-EAE11BC6173B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12:45:30.165" v="530"/>
          <ac:spMkLst>
            <pc:docMk/>
            <pc:sldMk cId="869824930" sldId="263"/>
            <ac:spMk id="34" creationId="{FEC9DA3E-C1D7-472D-B7C0-F71AE41FBA23}"/>
          </ac:spMkLst>
        </pc:spChg>
        <pc:picChg chg="add del mod">
          <ac:chgData name="Brixius_Justus" userId="S::jubrixius@schueler.berufskolleg.de::c9ba8ee0-a147-47ac-b5cb-2ef6c5825b4b" providerId="AD" clId="Web-{C76DEE60-C28E-7DBF-C599-D98782F40BB9}" dt="2023-12-07T10:11:00.301" v="436"/>
          <ac:picMkLst>
            <pc:docMk/>
            <pc:sldMk cId="869824930" sldId="263"/>
            <ac:picMk id="5" creationId="{35D417AD-3ABE-1AD1-2994-05E4A542A54B}"/>
          </ac:picMkLst>
        </pc:picChg>
        <pc:picChg chg="mod">
          <ac:chgData name="Brixius_Justus" userId="S::jubrixius@schueler.berufskolleg.de::c9ba8ee0-a147-47ac-b5cb-2ef6c5825b4b" providerId="AD" clId="Web-{C76DEE60-C28E-7DBF-C599-D98782F40BB9}" dt="2023-12-07T12:45:30.165" v="530"/>
          <ac:picMkLst>
            <pc:docMk/>
            <pc:sldMk cId="869824930" sldId="263"/>
            <ac:picMk id="14" creationId="{DF0F2219-4756-953A-9B2E-95C0DC8E0D52}"/>
          </ac:picMkLst>
        </pc:picChg>
        <pc:cxnChg chg="add del">
          <ac:chgData name="Brixius_Justus" userId="S::jubrixius@schueler.berufskolleg.de::c9ba8ee0-a147-47ac-b5cb-2ef6c5825b4b" providerId="AD" clId="Web-{C76DEE60-C28E-7DBF-C599-D98782F40BB9}" dt="2023-12-07T12:45:30.165" v="530"/>
          <ac:cxnSpMkLst>
            <pc:docMk/>
            <pc:sldMk cId="869824930" sldId="263"/>
            <ac:cxnSpMk id="28" creationId="{49CD1692-827B-4C8D-B4A1-134FD04CF45C}"/>
          </ac:cxnSpMkLst>
        </pc:cxnChg>
      </pc:sldChg>
      <pc:sldChg chg="addSp delSp modSp">
        <pc:chgData name="Brixius_Justus" userId="S::jubrixius@schueler.berufskolleg.de::c9ba8ee0-a147-47ac-b5cb-2ef6c5825b4b" providerId="AD" clId="Web-{C76DEE60-C28E-7DBF-C599-D98782F40BB9}" dt="2023-12-07T12:43:30.318" v="465"/>
        <pc:sldMkLst>
          <pc:docMk/>
          <pc:sldMk cId="665300864" sldId="264"/>
        </pc:sldMkLst>
        <pc:spChg chg="add">
          <ac:chgData name="Brixius_Justus" userId="S::jubrixius@schueler.berufskolleg.de::c9ba8ee0-a147-47ac-b5cb-2ef6c5825b4b" providerId="AD" clId="Web-{C76DEE60-C28E-7DBF-C599-D98782F40BB9}" dt="2023-12-07T12:43:30.318" v="465"/>
          <ac:spMkLst>
            <pc:docMk/>
            <pc:sldMk cId="665300864" sldId="264"/>
            <ac:spMk id="8" creationId="{22905C35-6B93-07DA-EBEC-4EA041AB6444}"/>
          </ac:spMkLst>
        </pc:spChg>
        <pc:spChg chg="mod">
          <ac:chgData name="Brixius_Justus" userId="S::jubrixius@schueler.berufskolleg.de::c9ba8ee0-a147-47ac-b5cb-2ef6c5825b4b" providerId="AD" clId="Web-{C76DEE60-C28E-7DBF-C599-D98782F40BB9}" dt="2023-12-07T08:19:31.035" v="380" actId="20577"/>
          <ac:spMkLst>
            <pc:docMk/>
            <pc:sldMk cId="665300864" sldId="264"/>
            <ac:spMk id="9" creationId="{257363FD-7E77-4145-9483-331A807ADF0E}"/>
          </ac:spMkLst>
        </pc:spChg>
        <pc:spChg chg="add del">
          <ac:chgData name="Brixius_Justus" userId="S::jubrixius@schueler.berufskolleg.de::c9ba8ee0-a147-47ac-b5cb-2ef6c5825b4b" providerId="AD" clId="Web-{C76DEE60-C28E-7DBF-C599-D98782F40BB9}" dt="2023-12-07T08:01:26.592" v="194"/>
          <ac:spMkLst>
            <pc:docMk/>
            <pc:sldMk cId="665300864" sldId="264"/>
            <ac:spMk id="26" creationId="{9ABC9098-5C08-10C7-6C5C-075E280D2469}"/>
          </ac:spMkLst>
        </pc:spChg>
        <pc:spChg chg="add del mod">
          <ac:chgData name="Brixius_Justus" userId="S::jubrixius@schueler.berufskolleg.de::c9ba8ee0-a147-47ac-b5cb-2ef6c5825b4b" providerId="AD" clId="Web-{C76DEE60-C28E-7DBF-C599-D98782F40BB9}" dt="2023-12-07T12:43:19.989" v="462"/>
          <ac:spMkLst>
            <pc:docMk/>
            <pc:sldMk cId="665300864" sldId="264"/>
            <ac:spMk id="690" creationId="{0A7105BC-6EC1-F1E8-B60E-FAB3247CDA03}"/>
          </ac:spMkLst>
        </pc:spChg>
        <pc:spChg chg="add mod">
          <ac:chgData name="Brixius_Justus" userId="S::jubrixius@schueler.berufskolleg.de::c9ba8ee0-a147-47ac-b5cb-2ef6c5825b4b" providerId="AD" clId="Web-{C76DEE60-C28E-7DBF-C599-D98782F40BB9}" dt="2023-12-07T08:19:42.832" v="387" actId="1076"/>
          <ac:spMkLst>
            <pc:docMk/>
            <pc:sldMk cId="665300864" sldId="264"/>
            <ac:spMk id="802" creationId="{52BCD7AC-5475-2402-2DBD-427B197FE54F}"/>
          </ac:spMkLst>
        </pc:spChg>
        <pc:spChg chg="add del mod">
          <ac:chgData name="Brixius_Justus" userId="S::jubrixius@schueler.berufskolleg.de::c9ba8ee0-a147-47ac-b5cb-2ef6c5825b4b" providerId="AD" clId="Web-{C76DEE60-C28E-7DBF-C599-D98782F40BB9}" dt="2023-12-07T08:11:12.830" v="210"/>
          <ac:spMkLst>
            <pc:docMk/>
            <pc:sldMk cId="665300864" sldId="264"/>
            <ac:spMk id="803" creationId="{377F6262-A39A-4054-93ED-6EFF6C38687D}"/>
          </ac:spMkLst>
        </pc:spChg>
        <pc:spChg chg="add mod">
          <ac:chgData name="Brixius_Justus" userId="S::jubrixius@schueler.berufskolleg.de::c9ba8ee0-a147-47ac-b5cb-2ef6c5825b4b" providerId="AD" clId="Web-{C76DEE60-C28E-7DBF-C599-D98782F40BB9}" dt="2023-12-07T08:20:20.036" v="406" actId="20577"/>
          <ac:spMkLst>
            <pc:docMk/>
            <pc:sldMk cId="665300864" sldId="264"/>
            <ac:spMk id="804" creationId="{B3AB2DBB-6FC7-591F-EF5A-F1E312BC0FF6}"/>
          </ac:spMkLst>
        </pc:spChg>
        <pc:spChg chg="add mod">
          <ac:chgData name="Brixius_Justus" userId="S::jubrixius@schueler.berufskolleg.de::c9ba8ee0-a147-47ac-b5cb-2ef6c5825b4b" providerId="AD" clId="Web-{C76DEE60-C28E-7DBF-C599-D98782F40BB9}" dt="2023-12-07T08:14:15.118" v="308" actId="20577"/>
          <ac:spMkLst>
            <pc:docMk/>
            <pc:sldMk cId="665300864" sldId="264"/>
            <ac:spMk id="805" creationId="{5E606B4F-DD70-80B6-C15F-9B815215E35F}"/>
          </ac:spMkLst>
        </pc:spChg>
        <pc:spChg chg="add mod">
          <ac:chgData name="Brixius_Justus" userId="S::jubrixius@schueler.berufskolleg.de::c9ba8ee0-a147-47ac-b5cb-2ef6c5825b4b" providerId="AD" clId="Web-{C76DEE60-C28E-7DBF-C599-D98782F40BB9}" dt="2023-12-07T08:18:32.845" v="356" actId="20577"/>
          <ac:spMkLst>
            <pc:docMk/>
            <pc:sldMk cId="665300864" sldId="264"/>
            <ac:spMk id="1175" creationId="{FAF327A5-B0EE-180D-5C6B-0F7ED842BDE8}"/>
          </ac:spMkLst>
        </pc:spChg>
        <pc:spChg chg="add del mod ord">
          <ac:chgData name="Brixius_Justus" userId="S::jubrixius@schueler.berufskolleg.de::c9ba8ee0-a147-47ac-b5cb-2ef6c5825b4b" providerId="AD" clId="Web-{C76DEE60-C28E-7DBF-C599-D98782F40BB9}" dt="2023-12-07T08:21:20.085" v="419"/>
          <ac:spMkLst>
            <pc:docMk/>
            <pc:sldMk cId="665300864" sldId="264"/>
            <ac:spMk id="1176" creationId="{CCF5B071-0FF5-A694-65D1-336697744EF4}"/>
          </ac:spMkLst>
        </pc:spChg>
        <pc:graphicFrameChg chg="del mod modGraphic">
          <ac:chgData name="Brixius_Justus" userId="S::jubrixius@schueler.berufskolleg.de::c9ba8ee0-a147-47ac-b5cb-2ef6c5825b4b" providerId="AD" clId="Web-{C76DEE60-C28E-7DBF-C599-D98782F40BB9}" dt="2023-12-07T08:17:24.577" v="329"/>
          <ac:graphicFrameMkLst>
            <pc:docMk/>
            <pc:sldMk cId="665300864" sldId="264"/>
            <ac:graphicFrameMk id="2" creationId="{0F3E72FC-CF87-C49B-E109-56F44F82EE1C}"/>
          </ac:graphicFrameMkLst>
        </pc:graphicFrameChg>
        <pc:picChg chg="add del mod">
          <ac:chgData name="Brixius_Justus" userId="S::jubrixius@schueler.berufskolleg.de::c9ba8ee0-a147-47ac-b5cb-2ef6c5825b4b" providerId="AD" clId="Web-{C76DEE60-C28E-7DBF-C599-D98782F40BB9}" dt="2023-12-07T12:43:21.411" v="463"/>
          <ac:picMkLst>
            <pc:docMk/>
            <pc:sldMk cId="665300864" sldId="264"/>
            <ac:picMk id="4" creationId="{E15105CC-8906-C495-6BA7-31C17C1DB691}"/>
          </ac:picMkLst>
        </pc:picChg>
        <pc:picChg chg="add">
          <ac:chgData name="Brixius_Justus" userId="S::jubrixius@schueler.berufskolleg.de::c9ba8ee0-a147-47ac-b5cb-2ef6c5825b4b" providerId="AD" clId="Web-{C76DEE60-C28E-7DBF-C599-D98782F40BB9}" dt="2023-12-07T12:43:30.302" v="464"/>
          <ac:picMkLst>
            <pc:docMk/>
            <pc:sldMk cId="665300864" sldId="264"/>
            <ac:picMk id="6" creationId="{3570E31A-B2E5-7A44-2E82-4192BDBE42C6}"/>
          </ac:picMkLst>
        </pc:picChg>
        <pc:picChg chg="del mod modCrop">
          <ac:chgData name="Brixius_Justus" userId="S::jubrixius@schueler.berufskolleg.de::c9ba8ee0-a147-47ac-b5cb-2ef6c5825b4b" providerId="AD" clId="Web-{C76DEE60-C28E-7DBF-C599-D98782F40BB9}" dt="2023-12-07T08:15:56.340" v="318"/>
          <ac:picMkLst>
            <pc:docMk/>
            <pc:sldMk cId="665300864" sldId="264"/>
            <ac:picMk id="8" creationId="{AF2F9ADD-85DF-9480-6EFE-141DFC3E5E8D}"/>
          </ac:picMkLst>
        </pc:picChg>
        <pc:picChg chg="add mod">
          <ac:chgData name="Brixius_Justus" userId="S::jubrixius@schueler.berufskolleg.de::c9ba8ee0-a147-47ac-b5cb-2ef6c5825b4b" providerId="AD" clId="Web-{C76DEE60-C28E-7DBF-C599-D98782F40BB9}" dt="2023-12-07T08:06:30.743" v="197" actId="1076"/>
          <ac:picMkLst>
            <pc:docMk/>
            <pc:sldMk cId="665300864" sldId="264"/>
            <ac:picMk id="711" creationId="{2DF64875-DF92-B043-B361-DD5452B7575C}"/>
          </ac:picMkLst>
        </pc:picChg>
        <pc:picChg chg="add del mod">
          <ac:chgData name="Brixius_Justus" userId="S::jubrixius@schueler.berufskolleg.de::c9ba8ee0-a147-47ac-b5cb-2ef6c5825b4b" providerId="AD" clId="Web-{C76DEE60-C28E-7DBF-C599-D98782F40BB9}" dt="2023-12-07T08:16:27.185" v="321"/>
          <ac:picMkLst>
            <pc:docMk/>
            <pc:sldMk cId="665300864" sldId="264"/>
            <ac:picMk id="1171" creationId="{F1E527AC-5D91-01C8-B4DA-C8C8635FE4DE}"/>
          </ac:picMkLst>
        </pc:picChg>
        <pc:picChg chg="add mod">
          <ac:chgData name="Brixius_Justus" userId="S::jubrixius@schueler.berufskolleg.de::c9ba8ee0-a147-47ac-b5cb-2ef6c5825b4b" providerId="AD" clId="Web-{C76DEE60-C28E-7DBF-C599-D98782F40BB9}" dt="2023-12-07T08:20:38.349" v="407"/>
          <ac:picMkLst>
            <pc:docMk/>
            <pc:sldMk cId="665300864" sldId="264"/>
            <ac:picMk id="1172" creationId="{75BAEBEE-96D6-58C7-AFE9-CF322756B7E2}"/>
          </ac:picMkLst>
        </pc:picChg>
        <pc:picChg chg="add mod">
          <ac:chgData name="Brixius_Justus" userId="S::jubrixius@schueler.berufskolleg.de::c9ba8ee0-a147-47ac-b5cb-2ef6c5825b4b" providerId="AD" clId="Web-{C76DEE60-C28E-7DBF-C599-D98782F40BB9}" dt="2023-12-07T08:18:48.393" v="359" actId="1076"/>
          <ac:picMkLst>
            <pc:docMk/>
            <pc:sldMk cId="665300864" sldId="264"/>
            <ac:picMk id="1173" creationId="{E39EA5B7-A14A-9338-B1A4-FA0D2F236ADB}"/>
          </ac:picMkLst>
        </pc:picChg>
        <pc:picChg chg="add mod">
          <ac:chgData name="Brixius_Justus" userId="S::jubrixius@schueler.berufskolleg.de::c9ba8ee0-a147-47ac-b5cb-2ef6c5825b4b" providerId="AD" clId="Web-{C76DEE60-C28E-7DBF-C599-D98782F40BB9}" dt="2023-12-07T08:21:37.398" v="423" actId="1076"/>
          <ac:picMkLst>
            <pc:docMk/>
            <pc:sldMk cId="665300864" sldId="264"/>
            <ac:picMk id="1174" creationId="{C0D8441D-550C-E073-9463-150C735E27E4}"/>
          </ac:picMkLst>
        </pc:picChg>
      </pc:sldChg>
      <pc:sldChg chg="addSp delSp modSp">
        <pc:chgData name="Brixius_Justus" userId="S::jubrixius@schueler.berufskolleg.de::c9ba8ee0-a147-47ac-b5cb-2ef6c5825b4b" providerId="AD" clId="Web-{C76DEE60-C28E-7DBF-C599-D98782F40BB9}" dt="2023-12-07T12:44:07.100" v="528" actId="20577"/>
        <pc:sldMkLst>
          <pc:docMk/>
          <pc:sldMk cId="2644353685" sldId="265"/>
        </pc:sldMkLst>
        <pc:spChg chg="del">
          <ac:chgData name="Brixius_Justus" userId="S::jubrixius@schueler.berufskolleg.de::c9ba8ee0-a147-47ac-b5cb-2ef6c5825b4b" providerId="AD" clId="Web-{C76DEE60-C28E-7DBF-C599-D98782F40BB9}" dt="2023-12-07T12:43:59.131" v="508"/>
          <ac:spMkLst>
            <pc:docMk/>
            <pc:sldMk cId="2644353685" sldId="265"/>
            <ac:spMk id="5" creationId="{B0FE9571-5179-733B-F98B-C1C91D859DBF}"/>
          </ac:spMkLst>
        </pc:spChg>
        <pc:spChg chg="add mod">
          <ac:chgData name="Brixius_Justus" userId="S::jubrixius@schueler.berufskolleg.de::c9ba8ee0-a147-47ac-b5cb-2ef6c5825b4b" providerId="AD" clId="Web-{C76DEE60-C28E-7DBF-C599-D98782F40BB9}" dt="2023-12-07T12:44:07.100" v="528" actId="20577"/>
          <ac:spMkLst>
            <pc:docMk/>
            <pc:sldMk cId="2644353685" sldId="265"/>
            <ac:spMk id="15" creationId="{C0689B1E-3DA0-4F17-A914-869FDC4BEB70}"/>
          </ac:spMkLst>
        </pc:spChg>
        <pc:graphicFrameChg chg="modGraphic">
          <ac:chgData name="Brixius_Justus" userId="S::jubrixius@schueler.berufskolleg.de::c9ba8ee0-a147-47ac-b5cb-2ef6c5825b4b" providerId="AD" clId="Web-{C76DEE60-C28E-7DBF-C599-D98782F40BB9}" dt="2023-12-07T08:10:06.953" v="205" actId="20577"/>
          <ac:graphicFrameMkLst>
            <pc:docMk/>
            <pc:sldMk cId="2644353685" sldId="265"/>
            <ac:graphicFrameMk id="55" creationId="{49F5DEA2-BEA0-0E71-E403-8B27D276153A}"/>
          </ac:graphicFrameMkLst>
        </pc:graphicFrameChg>
        <pc:picChg chg="add">
          <ac:chgData name="Brixius_Justus" userId="S::jubrixius@schueler.berufskolleg.de::c9ba8ee0-a147-47ac-b5cb-2ef6c5825b4b" providerId="AD" clId="Web-{C76DEE60-C28E-7DBF-C599-D98782F40BB9}" dt="2023-12-07T12:43:59.225" v="509"/>
          <ac:picMkLst>
            <pc:docMk/>
            <pc:sldMk cId="2644353685" sldId="265"/>
            <ac:picMk id="13" creationId="{E64527A6-C0D3-5B9E-248A-1D56CC6156EA}"/>
          </ac:picMkLst>
        </pc:picChg>
      </pc:sldChg>
    </pc:docChg>
  </pc:docChgLst>
  <pc:docChgLst>
    <pc:chgData name="Hoff_Florian" userId="S::flhoff@schueler.berufskolleg.de::b1521456-a047-4f37-816c-4f6ed6e6b0ff" providerId="AD" clId="Web-{8C847DE8-FE8F-4269-8560-7237675CA892}"/>
    <pc:docChg chg="modSld">
      <pc:chgData name="Hoff_Florian" userId="S::flhoff@schueler.berufskolleg.de::b1521456-a047-4f37-816c-4f6ed6e6b0ff" providerId="AD" clId="Web-{8C847DE8-FE8F-4269-8560-7237675CA892}" dt="2024-02-08T06:59:37.419" v="28" actId="20577"/>
      <pc:docMkLst>
        <pc:docMk/>
      </pc:docMkLst>
      <pc:sldChg chg="addSp delSp modSp">
        <pc:chgData name="Hoff_Florian" userId="S::flhoff@schueler.berufskolleg.de::b1521456-a047-4f37-816c-4f6ed6e6b0ff" providerId="AD" clId="Web-{8C847DE8-FE8F-4269-8560-7237675CA892}" dt="2024-02-08T06:59:37.419" v="28" actId="20577"/>
        <pc:sldMkLst>
          <pc:docMk/>
          <pc:sldMk cId="2757414516" sldId="268"/>
        </pc:sldMkLst>
        <pc:spChg chg="add del">
          <ac:chgData name="Hoff_Florian" userId="S::flhoff@schueler.berufskolleg.de::b1521456-a047-4f37-816c-4f6ed6e6b0ff" providerId="AD" clId="Web-{8C847DE8-FE8F-4269-8560-7237675CA892}" dt="2024-02-08T06:59:06.590" v="23"/>
          <ac:spMkLst>
            <pc:docMk/>
            <pc:sldMk cId="2757414516" sldId="268"/>
            <ac:spMk id="2" creationId="{8063AD2E-2119-7101-4A4C-AC27D768F572}"/>
          </ac:spMkLst>
        </pc:spChg>
        <pc:spChg chg="add del mod">
          <ac:chgData name="Hoff_Florian" userId="S::flhoff@schueler.berufskolleg.de::b1521456-a047-4f37-816c-4f6ed6e6b0ff" providerId="AD" clId="Web-{8C847DE8-FE8F-4269-8560-7237675CA892}" dt="2024-02-08T06:59:37.419" v="28" actId="20577"/>
          <ac:spMkLst>
            <pc:docMk/>
            <pc:sldMk cId="2757414516" sldId="268"/>
            <ac:spMk id="104" creationId="{586D65C7-46ED-D3F8-9189-71DE80BE1789}"/>
          </ac:spMkLst>
        </pc:spChg>
        <pc:picChg chg="add del">
          <ac:chgData name="Hoff_Florian" userId="S::flhoff@schueler.berufskolleg.de::b1521456-a047-4f37-816c-4f6ed6e6b0ff" providerId="AD" clId="Web-{8C847DE8-FE8F-4269-8560-7237675CA892}" dt="2024-02-08T06:59:06.590" v="22"/>
          <ac:picMkLst>
            <pc:docMk/>
            <pc:sldMk cId="2757414516" sldId="268"/>
            <ac:picMk id="3" creationId="{E6433583-B7BF-8C51-8999-4BD2B4A43E98}"/>
          </ac:picMkLst>
        </pc:picChg>
      </pc:sldChg>
    </pc:docChg>
  </pc:docChgLst>
  <pc:docChgLst>
    <pc:chgData name="Brixius_Justus" userId="S::jubrixius@schueler.berufskolleg.de::c9ba8ee0-a147-47ac-b5cb-2ef6c5825b4b" providerId="AD" clId="Web-{C37DC95C-46D5-9E54-D95F-2347FC893B02}"/>
    <pc:docChg chg="addSld delSld modSld sldOrd">
      <pc:chgData name="Brixius_Justus" userId="S::jubrixius@schueler.berufskolleg.de::c9ba8ee0-a147-47ac-b5cb-2ef6c5825b4b" providerId="AD" clId="Web-{C37DC95C-46D5-9E54-D95F-2347FC893B02}" dt="2024-01-10T20:34:55.826" v="1224"/>
      <pc:docMkLst>
        <pc:docMk/>
      </pc:docMkLst>
      <pc:sldChg chg="delSp modSp">
        <pc:chgData name="Brixius_Justus" userId="S::jubrixius@schueler.berufskolleg.de::c9ba8ee0-a147-47ac-b5cb-2ef6c5825b4b" providerId="AD" clId="Web-{C37DC95C-46D5-9E54-D95F-2347FC893B02}" dt="2024-01-10T19:41:42.910" v="331" actId="20577"/>
        <pc:sldMkLst>
          <pc:docMk/>
          <pc:sldMk cId="869824930" sldId="263"/>
        </pc:sldMkLst>
        <pc:spChg chg="mod">
          <ac:chgData name="Brixius_Justus" userId="S::jubrixius@schueler.berufskolleg.de::c9ba8ee0-a147-47ac-b5cb-2ef6c5825b4b" providerId="AD" clId="Web-{C37DC95C-46D5-9E54-D95F-2347FC893B02}" dt="2024-01-10T19:41:42.910" v="331" actId="20577"/>
          <ac:spMkLst>
            <pc:docMk/>
            <pc:sldMk cId="869824930" sldId="263"/>
            <ac:spMk id="3" creationId="{257E04DD-12FB-48AF-7737-F61D55E22117}"/>
          </ac:spMkLst>
        </pc:spChg>
        <pc:picChg chg="del">
          <ac:chgData name="Brixius_Justus" userId="S::jubrixius@schueler.berufskolleg.de::c9ba8ee0-a147-47ac-b5cb-2ef6c5825b4b" providerId="AD" clId="Web-{C37DC95C-46D5-9E54-D95F-2347FC893B02}" dt="2024-01-10T19:32:52.984" v="276"/>
          <ac:picMkLst>
            <pc:docMk/>
            <pc:sldMk cId="869824930" sldId="263"/>
            <ac:picMk id="2" creationId="{00764B19-E30C-8A13-7824-4D58BBB21CE3}"/>
          </ac:picMkLst>
        </pc:picChg>
      </pc:sldChg>
      <pc:sldChg chg="ord">
        <pc:chgData name="Brixius_Justus" userId="S::jubrixius@schueler.berufskolleg.de::c9ba8ee0-a147-47ac-b5cb-2ef6c5825b4b" providerId="AD" clId="Web-{C37DC95C-46D5-9E54-D95F-2347FC893B02}" dt="2024-01-10T19:38:35.294" v="277"/>
        <pc:sldMkLst>
          <pc:docMk/>
          <pc:sldMk cId="665300864" sldId="264"/>
        </pc:sldMkLst>
      </pc:sldChg>
      <pc:sldChg chg="modSp">
        <pc:chgData name="Brixius_Justus" userId="S::jubrixius@schueler.berufskolleg.de::c9ba8ee0-a147-47ac-b5cb-2ef6c5825b4b" providerId="AD" clId="Web-{C37DC95C-46D5-9E54-D95F-2347FC893B02}" dt="2024-01-10T20:29:23.766" v="1190" actId="20577"/>
        <pc:sldMkLst>
          <pc:docMk/>
          <pc:sldMk cId="758526399" sldId="266"/>
        </pc:sldMkLst>
        <pc:graphicFrameChg chg="modGraphic">
          <ac:chgData name="Brixius_Justus" userId="S::jubrixius@schueler.berufskolleg.de::c9ba8ee0-a147-47ac-b5cb-2ef6c5825b4b" providerId="AD" clId="Web-{C37DC95C-46D5-9E54-D95F-2347FC893B02}" dt="2024-01-10T20:29:23.766" v="1190" actId="20577"/>
          <ac:graphicFrameMkLst>
            <pc:docMk/>
            <pc:sldMk cId="758526399" sldId="266"/>
            <ac:graphicFrameMk id="6" creationId="{D212A6DB-FD42-B4B8-EFF4-1DAB6452BDD7}"/>
          </ac:graphicFrameMkLst>
        </pc:graphicFrameChg>
      </pc:sldChg>
      <pc:sldChg chg="addSp delSp modSp ord">
        <pc:chgData name="Brixius_Justus" userId="S::jubrixius@schueler.berufskolleg.de::c9ba8ee0-a147-47ac-b5cb-2ef6c5825b4b" providerId="AD" clId="Web-{C37DC95C-46D5-9E54-D95F-2347FC893B02}" dt="2024-01-10T19:50:46.649" v="407" actId="20577"/>
        <pc:sldMkLst>
          <pc:docMk/>
          <pc:sldMk cId="2887841125" sldId="267"/>
        </pc:sldMkLst>
        <pc:spChg chg="add del mod">
          <ac:chgData name="Brixius_Justus" userId="S::jubrixius@schueler.berufskolleg.de::c9ba8ee0-a147-47ac-b5cb-2ef6c5825b4b" providerId="AD" clId="Web-{C37DC95C-46D5-9E54-D95F-2347FC893B02}" dt="2024-01-10T19:43:12.257" v="334"/>
          <ac:spMkLst>
            <pc:docMk/>
            <pc:sldMk cId="2887841125" sldId="267"/>
            <ac:spMk id="2" creationId="{C34AF0B4-8102-4138-1F4A-337684A8D4EB}"/>
          </ac:spMkLst>
        </pc:spChg>
        <pc:spChg chg="mod">
          <ac:chgData name="Brixius_Justus" userId="S::jubrixius@schueler.berufskolleg.de::c9ba8ee0-a147-47ac-b5cb-2ef6c5825b4b" providerId="AD" clId="Web-{C37DC95C-46D5-9E54-D95F-2347FC893B02}" dt="2024-01-10T19:50:46.649" v="407" actId="20577"/>
          <ac:spMkLst>
            <pc:docMk/>
            <pc:sldMk cId="2887841125" sldId="267"/>
            <ac:spMk id="3" creationId="{F392C984-F2D1-D841-9661-4D5DA580B097}"/>
          </ac:spMkLst>
        </pc:spChg>
      </pc:sldChg>
      <pc:sldChg chg="addSp delSp modSp mod setBg addAnim delAnim">
        <pc:chgData name="Brixius_Justus" userId="S::jubrixius@schueler.berufskolleg.de::c9ba8ee0-a147-47ac-b5cb-2ef6c5825b4b" providerId="AD" clId="Web-{C37DC95C-46D5-9E54-D95F-2347FC893B02}" dt="2024-01-10T20:34:55.826" v="1224"/>
        <pc:sldMkLst>
          <pc:docMk/>
          <pc:sldMk cId="2757414516" sldId="268"/>
        </pc:sldMkLst>
        <pc:spChg chg="mod">
          <ac:chgData name="Brixius_Justus" userId="S::jubrixius@schueler.berufskolleg.de::c9ba8ee0-a147-47ac-b5cb-2ef6c5825b4b" providerId="AD" clId="Web-{C37DC95C-46D5-9E54-D95F-2347FC893B02}" dt="2024-01-10T19:01:19.926" v="171" actId="20577"/>
          <ac:spMkLst>
            <pc:docMk/>
            <pc:sldMk cId="2757414516" sldId="268"/>
            <ac:spMk id="7" creationId="{0277C23B-58CC-1F96-91BD-73815F0DB4F6}"/>
          </ac:spMkLst>
        </pc:spChg>
        <pc:spChg chg="mod">
          <ac:chgData name="Brixius_Justus" userId="S::jubrixius@schueler.berufskolleg.de::c9ba8ee0-a147-47ac-b5cb-2ef6c5825b4b" providerId="AD" clId="Web-{C37DC95C-46D5-9E54-D95F-2347FC893B02}" dt="2024-01-10T19:09:22.194" v="275" actId="20577"/>
          <ac:spMkLst>
            <pc:docMk/>
            <pc:sldMk cId="2757414516" sldId="268"/>
            <ac:spMk id="13" creationId="{33F48EF0-0DE6-C627-5470-DC3A9F9C8A6D}"/>
          </ac:spMkLst>
        </pc:spChg>
        <pc:spChg chg="add mod">
          <ac:chgData name="Brixius_Justus" userId="S::jubrixius@schueler.berufskolleg.de::c9ba8ee0-a147-47ac-b5cb-2ef6c5825b4b" providerId="AD" clId="Web-{C37DC95C-46D5-9E54-D95F-2347FC893B02}" dt="2024-01-10T20:30:29.378" v="1191" actId="14100"/>
          <ac:spMkLst>
            <pc:docMk/>
            <pc:sldMk cId="2757414516" sldId="268"/>
            <ac:spMk id="101" creationId="{9681EEBC-1589-E42B-3FC8-D38A22E7B152}"/>
          </ac:spMkLst>
        </pc:spChg>
        <pc:spChg chg="add del mod">
          <ac:chgData name="Brixius_Justus" userId="S::jubrixius@schueler.berufskolleg.de::c9ba8ee0-a147-47ac-b5cb-2ef6c5825b4b" providerId="AD" clId="Web-{C37DC95C-46D5-9E54-D95F-2347FC893B02}" dt="2024-01-10T20:27:18.512" v="1164"/>
          <ac:spMkLst>
            <pc:docMk/>
            <pc:sldMk cId="2757414516" sldId="268"/>
            <ac:spMk id="102" creationId="{1F293699-36E4-D838-F12D-2529D4DABF48}"/>
          </ac:spMkLst>
        </pc:spChg>
        <pc:spChg chg="add mod">
          <ac:chgData name="Brixius_Justus" userId="S::jubrixius@schueler.berufskolleg.de::c9ba8ee0-a147-47ac-b5cb-2ef6c5825b4b" providerId="AD" clId="Web-{C37DC95C-46D5-9E54-D95F-2347FC893B02}" dt="2024-01-10T20:31:03.989" v="1214" actId="20577"/>
          <ac:spMkLst>
            <pc:docMk/>
            <pc:sldMk cId="2757414516" sldId="268"/>
            <ac:spMk id="104" creationId="{586D65C7-46ED-D3F8-9189-71DE80BE1789}"/>
          </ac:spMkLst>
        </pc:spChg>
        <pc:graphicFrameChg chg="del mod modGraphic">
          <ac:chgData name="Brixius_Justus" userId="S::jubrixius@schueler.berufskolleg.de::c9ba8ee0-a147-47ac-b5cb-2ef6c5825b4b" providerId="AD" clId="Web-{C37DC95C-46D5-9E54-D95F-2347FC893B02}" dt="2024-01-10T20:26:28.994" v="1153"/>
          <ac:graphicFrameMkLst>
            <pc:docMk/>
            <pc:sldMk cId="2757414516" sldId="268"/>
            <ac:graphicFrameMk id="8" creationId="{EAB3ECF9-13A4-05AA-6CFD-D3753EAD47A7}"/>
          </ac:graphicFrameMkLst>
        </pc:graphicFrameChg>
        <pc:picChg chg="add del mod">
          <ac:chgData name="Brixius_Justus" userId="S::jubrixius@schueler.berufskolleg.de::c9ba8ee0-a147-47ac-b5cb-2ef6c5825b4b" providerId="AD" clId="Web-{C37DC95C-46D5-9E54-D95F-2347FC893B02}" dt="2024-01-10T20:34:55.826" v="1224"/>
          <ac:picMkLst>
            <pc:docMk/>
            <pc:sldMk cId="2757414516" sldId="268"/>
            <ac:picMk id="3" creationId="{B4F50536-750C-E531-B89E-46873343F351}"/>
          </ac:picMkLst>
        </pc:picChg>
        <pc:picChg chg="mod">
          <ac:chgData name="Brixius_Justus" userId="S::jubrixius@schueler.berufskolleg.de::c9ba8ee0-a147-47ac-b5cb-2ef6c5825b4b" providerId="AD" clId="Web-{C37DC95C-46D5-9E54-D95F-2347FC893B02}" dt="2024-01-10T18:16:54.561" v="29" actId="688"/>
          <ac:picMkLst>
            <pc:docMk/>
            <pc:sldMk cId="2757414516" sldId="268"/>
            <ac:picMk id="49" creationId="{E2408047-3EE6-D10E-DC69-9C355AB2D1EF}"/>
          </ac:picMkLst>
        </pc:picChg>
        <pc:picChg chg="mod">
          <ac:chgData name="Brixius_Justus" userId="S::jubrixius@schueler.berufskolleg.de::c9ba8ee0-a147-47ac-b5cb-2ef6c5825b4b" providerId="AD" clId="Web-{C37DC95C-46D5-9E54-D95F-2347FC893B02}" dt="2024-01-10T18:22:53.606" v="37" actId="14100"/>
          <ac:picMkLst>
            <pc:docMk/>
            <pc:sldMk cId="2757414516" sldId="268"/>
            <ac:picMk id="92" creationId="{DA636879-38B3-50EA-9266-7255200445C0}"/>
          </ac:picMkLst>
        </pc:picChg>
        <pc:picChg chg="add mod">
          <ac:chgData name="Brixius_Justus" userId="S::jubrixius@schueler.berufskolleg.de::c9ba8ee0-a147-47ac-b5cb-2ef6c5825b4b" providerId="AD" clId="Web-{C37DC95C-46D5-9E54-D95F-2347FC893B02}" dt="2024-01-10T20:32:25.242" v="1221" actId="14100"/>
          <ac:picMkLst>
            <pc:docMk/>
            <pc:sldMk cId="2757414516" sldId="268"/>
            <ac:picMk id="105" creationId="{A7C59ADF-0961-BFC3-E427-157AEFB2788E}"/>
          </ac:picMkLst>
        </pc:picChg>
        <pc:picChg chg="add mod">
          <ac:chgData name="Brixius_Justus" userId="S::jubrixius@schueler.berufskolleg.de::c9ba8ee0-a147-47ac-b5cb-2ef6c5825b4b" providerId="AD" clId="Web-{C37DC95C-46D5-9E54-D95F-2347FC893B02}" dt="2024-01-10T20:32:58.759" v="1222"/>
          <ac:picMkLst>
            <pc:docMk/>
            <pc:sldMk cId="2757414516" sldId="268"/>
            <ac:picMk id="106" creationId="{0EE3521E-02E8-6C66-B6FF-E046FE7A82E9}"/>
          </ac:picMkLst>
        </pc:picChg>
        <pc:picChg chg="mod">
          <ac:chgData name="Brixius_Justus" userId="S::jubrixius@schueler.berufskolleg.de::c9ba8ee0-a147-47ac-b5cb-2ef6c5825b4b" providerId="AD" clId="Web-{C37DC95C-46D5-9E54-D95F-2347FC893B02}" dt="2024-01-10T18:22:28.152" v="35" actId="14100"/>
          <ac:picMkLst>
            <pc:docMk/>
            <pc:sldMk cId="2757414516" sldId="268"/>
            <ac:picMk id="137" creationId="{DB0A9871-A5BB-806D-6BA1-448D3134A434}"/>
          </ac:picMkLst>
        </pc:picChg>
      </pc:sldChg>
      <pc:sldChg chg="addSp delSp modSp new ord modNotes">
        <pc:chgData name="Brixius_Justus" userId="S::jubrixius@schueler.berufskolleg.de::c9ba8ee0-a147-47ac-b5cb-2ef6c5825b4b" providerId="AD" clId="Web-{C37DC95C-46D5-9E54-D95F-2347FC893B02}" dt="2024-01-10T20:22:32.720" v="1151" actId="20577"/>
        <pc:sldMkLst>
          <pc:docMk/>
          <pc:sldMk cId="3910349812" sldId="269"/>
        </pc:sldMkLst>
        <pc:spChg chg="del mod">
          <ac:chgData name="Brixius_Justus" userId="S::jubrixius@schueler.berufskolleg.de::c9ba8ee0-a147-47ac-b5cb-2ef6c5825b4b" providerId="AD" clId="Web-{C37DC95C-46D5-9E54-D95F-2347FC893B02}" dt="2024-01-10T18:55:16.037" v="72"/>
          <ac:spMkLst>
            <pc:docMk/>
            <pc:sldMk cId="3910349812" sldId="269"/>
            <ac:spMk id="2" creationId="{9A9278E9-6B7F-141F-AB8B-B2B029CDF1F0}"/>
          </ac:spMkLst>
        </pc:spChg>
        <pc:spChg chg="mod">
          <ac:chgData name="Brixius_Justus" userId="S::jubrixius@schueler.berufskolleg.de::c9ba8ee0-a147-47ac-b5cb-2ef6c5825b4b" providerId="AD" clId="Web-{C37DC95C-46D5-9E54-D95F-2347FC893B02}" dt="2024-01-10T20:22:21.985" v="1147" actId="20577"/>
          <ac:spMkLst>
            <pc:docMk/>
            <pc:sldMk cId="3910349812" sldId="269"/>
            <ac:spMk id="3" creationId="{1DA83F5B-315A-9B14-13B3-EF7156779DD2}"/>
          </ac:spMkLst>
        </pc:spChg>
        <pc:spChg chg="add del mod">
          <ac:chgData name="Brixius_Justus" userId="S::jubrixius@schueler.berufskolleg.de::c9ba8ee0-a147-47ac-b5cb-2ef6c5825b4b" providerId="AD" clId="Web-{C37DC95C-46D5-9E54-D95F-2347FC893B02}" dt="2024-01-10T20:22:32.720" v="1151" actId="20577"/>
          <ac:spMkLst>
            <pc:docMk/>
            <pc:sldMk cId="3910349812" sldId="269"/>
            <ac:spMk id="7" creationId="{AE61B529-CED5-0BB9-9F6B-FD2EDF070661}"/>
          </ac:spMkLst>
        </pc:spChg>
        <pc:picChg chg="add">
          <ac:chgData name="Brixius_Justus" userId="S::jubrixius@schueler.berufskolleg.de::c9ba8ee0-a147-47ac-b5cb-2ef6c5825b4b" providerId="AD" clId="Web-{C37DC95C-46D5-9E54-D95F-2347FC893B02}" dt="2024-01-10T18:55:23.038" v="73"/>
          <ac:picMkLst>
            <pc:docMk/>
            <pc:sldMk cId="3910349812" sldId="269"/>
            <ac:picMk id="5" creationId="{94976114-1182-612A-C9E6-76476B36B99C}"/>
          </ac:picMkLst>
        </pc:picChg>
      </pc:sldChg>
      <pc:sldChg chg="addSp delSp modSp new del">
        <pc:chgData name="Brixius_Justus" userId="S::jubrixius@schueler.berufskolleg.de::c9ba8ee0-a147-47ac-b5cb-2ef6c5825b4b" providerId="AD" clId="Web-{C37DC95C-46D5-9E54-D95F-2347FC893B02}" dt="2024-01-10T20:12:08.916" v="854"/>
        <pc:sldMkLst>
          <pc:docMk/>
          <pc:sldMk cId="1955744927" sldId="270"/>
        </pc:sldMkLst>
        <pc:spChg chg="add del">
          <ac:chgData name="Brixius_Justus" userId="S::jubrixius@schueler.berufskolleg.de::c9ba8ee0-a147-47ac-b5cb-2ef6c5825b4b" providerId="AD" clId="Web-{C37DC95C-46D5-9E54-D95F-2347FC893B02}" dt="2024-01-10T18:58:58.077" v="153"/>
          <ac:spMkLst>
            <pc:docMk/>
            <pc:sldMk cId="1955744927" sldId="270"/>
            <ac:spMk id="2" creationId="{083A17B5-DA77-2DCC-8D2F-4CE00E8A9D55}"/>
          </ac:spMkLst>
        </pc:spChg>
        <pc:spChg chg="add mod">
          <ac:chgData name="Brixius_Justus" userId="S::jubrixius@schueler.berufskolleg.de::c9ba8ee0-a147-47ac-b5cb-2ef6c5825b4b" providerId="AD" clId="Web-{C37DC95C-46D5-9E54-D95F-2347FC893B02}" dt="2024-01-10T19:08:24.989" v="268" actId="20577"/>
          <ac:spMkLst>
            <pc:docMk/>
            <pc:sldMk cId="1955744927" sldId="270"/>
            <ac:spMk id="7" creationId="{528947F0-2DFD-C056-11F3-479F65BEE3FD}"/>
          </ac:spMkLst>
        </pc:spChg>
        <pc:picChg chg="add">
          <ac:chgData name="Brixius_Justus" userId="S::jubrixius@schueler.berufskolleg.de::c9ba8ee0-a147-47ac-b5cb-2ef6c5825b4b" providerId="AD" clId="Web-{C37DC95C-46D5-9E54-D95F-2347FC893B02}" dt="2024-01-10T18:57:38.433" v="145"/>
          <ac:picMkLst>
            <pc:docMk/>
            <pc:sldMk cId="1955744927" sldId="270"/>
            <ac:picMk id="5" creationId="{5FD87858-8162-27F3-2AC2-D68C34E24CEA}"/>
          </ac:picMkLst>
        </pc:picChg>
      </pc:sldChg>
    </pc:docChg>
  </pc:docChgLst>
  <pc:docChgLst>
    <pc:chgData name="Hoff_Florian" userId="S::flhoff@schueler.berufskolleg.de::b1521456-a047-4f37-816c-4f6ed6e6b0ff" providerId="AD" clId="Web-{B185497C-D801-6DE7-82C1-B303F3D6C759}"/>
    <pc:docChg chg="modSld">
      <pc:chgData name="Hoff_Florian" userId="S::flhoff@schueler.berufskolleg.de::b1521456-a047-4f37-816c-4f6ed6e6b0ff" providerId="AD" clId="Web-{B185497C-D801-6DE7-82C1-B303F3D6C759}" dt="2024-01-10T18:41:05.099" v="12" actId="20577"/>
      <pc:docMkLst>
        <pc:docMk/>
      </pc:docMkLst>
      <pc:sldChg chg="modSp">
        <pc:chgData name="Hoff_Florian" userId="S::flhoff@schueler.berufskolleg.de::b1521456-a047-4f37-816c-4f6ed6e6b0ff" providerId="AD" clId="Web-{B185497C-D801-6DE7-82C1-B303F3D6C759}" dt="2024-01-10T18:41:05.099" v="12" actId="20577"/>
        <pc:sldMkLst>
          <pc:docMk/>
          <pc:sldMk cId="2644353685" sldId="265"/>
        </pc:sldMkLst>
        <pc:graphicFrameChg chg="modGraphic">
          <ac:chgData name="Hoff_Florian" userId="S::flhoff@schueler.berufskolleg.de::b1521456-a047-4f37-816c-4f6ed6e6b0ff" providerId="AD" clId="Web-{B185497C-D801-6DE7-82C1-B303F3D6C759}" dt="2024-01-10T18:41:05.099" v="12" actId="20577"/>
          <ac:graphicFrameMkLst>
            <pc:docMk/>
            <pc:sldMk cId="2644353685" sldId="265"/>
            <ac:graphicFrameMk id="55" creationId="{49F5DEA2-BEA0-0E71-E403-8B27D276153A}"/>
          </ac:graphicFrameMkLst>
        </pc:graphicFrameChg>
      </pc:sldChg>
      <pc:sldChg chg="addSp delSp mod setBg">
        <pc:chgData name="Hoff_Florian" userId="S::flhoff@schueler.berufskolleg.de::b1521456-a047-4f37-816c-4f6ed6e6b0ff" providerId="AD" clId="Web-{B185497C-D801-6DE7-82C1-B303F3D6C759}" dt="2024-01-10T18:13:25.950" v="1"/>
        <pc:sldMkLst>
          <pc:docMk/>
          <pc:sldMk cId="2757414516" sldId="268"/>
        </pc:sldMkLst>
        <pc:picChg chg="add del">
          <ac:chgData name="Hoff_Florian" userId="S::flhoff@schueler.berufskolleg.de::b1521456-a047-4f37-816c-4f6ed6e6b0ff" providerId="AD" clId="Web-{B185497C-D801-6DE7-82C1-B303F3D6C759}" dt="2024-01-10T18:13:25.950" v="1"/>
          <ac:picMkLst>
            <pc:docMk/>
            <pc:sldMk cId="2757414516" sldId="268"/>
            <ac:picMk id="49" creationId="{E2408047-3EE6-D10E-DC69-9C355AB2D1EF}"/>
          </ac:picMkLst>
        </pc:picChg>
      </pc:sldChg>
    </pc:docChg>
  </pc:docChgLst>
  <pc:docChgLst>
    <pc:chgData name="Rosendahl_Finn" userId="S::firosendahl@schueler.berufskolleg.de::5b6670c0-d34e-4099-9f5d-2c8ab635f10d" providerId="AD" clId="Web-{B6569456-9799-9207-38B5-5E93C29D0F19}"/>
    <pc:docChg chg="modSld sldOrd">
      <pc:chgData name="Rosendahl_Finn" userId="S::firosendahl@schueler.berufskolleg.de::5b6670c0-d34e-4099-9f5d-2c8ab635f10d" providerId="AD" clId="Web-{B6569456-9799-9207-38B5-5E93C29D0F19}" dt="2024-01-10T20:35:19.501" v="236" actId="1076"/>
      <pc:docMkLst>
        <pc:docMk/>
      </pc:docMkLst>
      <pc:sldChg chg="modSp">
        <pc:chgData name="Rosendahl_Finn" userId="S::firosendahl@schueler.berufskolleg.de::5b6670c0-d34e-4099-9f5d-2c8ab635f10d" providerId="AD" clId="Web-{B6569456-9799-9207-38B5-5E93C29D0F19}" dt="2024-01-10T17:02:18.071" v="7" actId="20577"/>
        <pc:sldMkLst>
          <pc:docMk/>
          <pc:sldMk cId="3536810637" sldId="260"/>
        </pc:sldMkLst>
        <pc:graphicFrameChg chg="modGraphic">
          <ac:chgData name="Rosendahl_Finn" userId="S::firosendahl@schueler.berufskolleg.de::5b6670c0-d34e-4099-9f5d-2c8ab635f10d" providerId="AD" clId="Web-{B6569456-9799-9207-38B5-5E93C29D0F19}" dt="2024-01-10T17:02:18.071" v="7" actId="20577"/>
          <ac:graphicFrameMkLst>
            <pc:docMk/>
            <pc:sldMk cId="3536810637" sldId="260"/>
            <ac:graphicFrameMk id="48" creationId="{87005843-705B-E0DE-AB77-887913B8E3DE}"/>
          </ac:graphicFrameMkLst>
        </pc:graphicFrameChg>
      </pc:sldChg>
      <pc:sldChg chg="addSp modSp">
        <pc:chgData name="Rosendahl_Finn" userId="S::firosendahl@schueler.berufskolleg.de::5b6670c0-d34e-4099-9f5d-2c8ab635f10d" providerId="AD" clId="Web-{B6569456-9799-9207-38B5-5E93C29D0F19}" dt="2024-01-10T19:40:09.982" v="175" actId="20577"/>
        <pc:sldMkLst>
          <pc:docMk/>
          <pc:sldMk cId="869824930" sldId="263"/>
        </pc:sldMkLst>
        <pc:spChg chg="mod">
          <ac:chgData name="Rosendahl_Finn" userId="S::firosendahl@schueler.berufskolleg.de::5b6670c0-d34e-4099-9f5d-2c8ab635f10d" providerId="AD" clId="Web-{B6569456-9799-9207-38B5-5E93C29D0F19}" dt="2024-01-10T19:40:09.982" v="175" actId="20577"/>
          <ac:spMkLst>
            <pc:docMk/>
            <pc:sldMk cId="869824930" sldId="263"/>
            <ac:spMk id="3" creationId="{257E04DD-12FB-48AF-7737-F61D55E22117}"/>
          </ac:spMkLst>
        </pc:spChg>
        <pc:picChg chg="add mod">
          <ac:chgData name="Rosendahl_Finn" userId="S::firosendahl@schueler.berufskolleg.de::5b6670c0-d34e-4099-9f5d-2c8ab635f10d" providerId="AD" clId="Web-{B6569456-9799-9207-38B5-5E93C29D0F19}" dt="2024-01-10T19:32:46.911" v="172" actId="1076"/>
          <ac:picMkLst>
            <pc:docMk/>
            <pc:sldMk cId="869824930" sldId="263"/>
            <ac:picMk id="2" creationId="{00764B19-E30C-8A13-7824-4D58BBB21CE3}"/>
          </ac:picMkLst>
        </pc:picChg>
      </pc:sldChg>
      <pc:sldChg chg="addSp delSp modSp mod setBg">
        <pc:chgData name="Rosendahl_Finn" userId="S::firosendahl@schueler.berufskolleg.de::5b6670c0-d34e-4099-9f5d-2c8ab635f10d" providerId="AD" clId="Web-{B6569456-9799-9207-38B5-5E93C29D0F19}" dt="2024-01-10T18:30:43.297" v="57" actId="20577"/>
        <pc:sldMkLst>
          <pc:docMk/>
          <pc:sldMk cId="2887841125" sldId="267"/>
        </pc:sldMkLst>
        <pc:spChg chg="mod">
          <ac:chgData name="Rosendahl_Finn" userId="S::firosendahl@schueler.berufskolleg.de::5b6670c0-d34e-4099-9f5d-2c8ab635f10d" providerId="AD" clId="Web-{B6569456-9799-9207-38B5-5E93C29D0F19}" dt="2024-01-10T18:30:43.297" v="57" actId="20577"/>
          <ac:spMkLst>
            <pc:docMk/>
            <pc:sldMk cId="2887841125" sldId="267"/>
            <ac:spMk id="3" creationId="{F392C984-F2D1-D841-9661-4D5DA580B097}"/>
          </ac:spMkLst>
        </pc:spChg>
        <pc:spChg chg="mod ord">
          <ac:chgData name="Rosendahl_Finn" userId="S::firosendahl@schueler.berufskolleg.de::5b6670c0-d34e-4099-9f5d-2c8ab635f10d" providerId="AD" clId="Web-{B6569456-9799-9207-38B5-5E93C29D0F19}" dt="2024-01-10T18:27:21.492" v="51"/>
          <ac:spMkLst>
            <pc:docMk/>
            <pc:sldMk cId="2887841125" sldId="267"/>
            <ac:spMk id="11" creationId="{72EA7E0B-E907-8EC5-A5E4-47E2A233586E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7:21.492" v="51"/>
          <ac:spMkLst>
            <pc:docMk/>
            <pc:sldMk cId="2887841125" sldId="267"/>
            <ac:spMk id="16" creationId="{7FF47CB7-972F-479F-A36D-9E72D26EC8DA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7:21.492" v="51"/>
          <ac:spMkLst>
            <pc:docMk/>
            <pc:sldMk cId="2887841125" sldId="267"/>
            <ac:spMk id="18" creationId="{0D153B68-5844-490D-8E67-F616D6D721CA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7:21.492" v="51"/>
          <ac:spMkLst>
            <pc:docMk/>
            <pc:sldMk cId="2887841125" sldId="267"/>
            <ac:spMk id="20" creationId="{9A0D773F-7A7D-4DBB-9DEA-86BB8B8F4BC8}"/>
          </ac:spMkLst>
        </pc:spChg>
        <pc:picChg chg="mod">
          <ac:chgData name="Rosendahl_Finn" userId="S::firosendahl@schueler.berufskolleg.de::5b6670c0-d34e-4099-9f5d-2c8ab635f10d" providerId="AD" clId="Web-{B6569456-9799-9207-38B5-5E93C29D0F19}" dt="2024-01-10T18:27:21.492" v="51"/>
          <ac:picMkLst>
            <pc:docMk/>
            <pc:sldMk cId="2887841125" sldId="267"/>
            <ac:picMk id="9" creationId="{C86578DB-4F3C-D2E3-ACC0-F73F3DF51A9D}"/>
          </ac:picMkLst>
        </pc:picChg>
      </pc:sldChg>
      <pc:sldChg chg="addSp delSp modSp mod setBg setClrOvrMap">
        <pc:chgData name="Rosendahl_Finn" userId="S::firosendahl@schueler.berufskolleg.de::5b6670c0-d34e-4099-9f5d-2c8ab635f10d" providerId="AD" clId="Web-{B6569456-9799-9207-38B5-5E93C29D0F19}" dt="2024-01-10T20:35:19.501" v="236" actId="1076"/>
        <pc:sldMkLst>
          <pc:docMk/>
          <pc:sldMk cId="2757414516" sldId="268"/>
        </pc:sldMkLst>
        <pc:spChg chg="add mod ord">
          <ac:chgData name="Rosendahl_Finn" userId="S::firosendahl@schueler.berufskolleg.de::5b6670c0-d34e-4099-9f5d-2c8ab635f10d" providerId="AD" clId="Web-{B6569456-9799-9207-38B5-5E93C29D0F19}" dt="2024-01-10T20:34:27.516" v="229" actId="1076"/>
          <ac:spMkLst>
            <pc:docMk/>
            <pc:sldMk cId="2757414516" sldId="268"/>
            <ac:spMk id="2" creationId="{8063AD2E-2119-7101-4A4C-AC27D768F572}"/>
          </ac:spMkLst>
        </pc:spChg>
        <pc:spChg chg="mod">
          <ac:chgData name="Rosendahl_Finn" userId="S::firosendahl@schueler.berufskolleg.de::5b6670c0-d34e-4099-9f5d-2c8ab635f10d" providerId="AD" clId="Web-{B6569456-9799-9207-38B5-5E93C29D0F19}" dt="2024-01-10T18:22:05.074" v="30"/>
          <ac:spMkLst>
            <pc:docMk/>
            <pc:sldMk cId="2757414516" sldId="268"/>
            <ac:spMk id="7" creationId="{0277C23B-58CC-1F96-91BD-73815F0DB4F6}"/>
          </ac:spMkLst>
        </pc:spChg>
        <pc:spChg chg="add del mod">
          <ac:chgData name="Rosendahl_Finn" userId="S::firosendahl@schueler.berufskolleg.de::5b6670c0-d34e-4099-9f5d-2c8ab635f10d" providerId="AD" clId="Web-{B6569456-9799-9207-38B5-5E93C29D0F19}" dt="2024-01-10T20:26:18.959" v="190"/>
          <ac:spMkLst>
            <pc:docMk/>
            <pc:sldMk cId="2757414516" sldId="268"/>
            <ac:spMk id="13" creationId="{33F48EF0-0DE6-C627-5470-DC3A9F9C8A6D}"/>
          </ac:spMkLst>
        </pc:spChg>
        <pc:spChg chg="mod">
          <ac:chgData name="Rosendahl_Finn" userId="S::firosendahl@schueler.berufskolleg.de::5b6670c0-d34e-4099-9f5d-2c8ab635f10d" providerId="AD" clId="Web-{B6569456-9799-9207-38B5-5E93C29D0F19}" dt="2024-01-10T20:29:35.166" v="208" actId="20577"/>
          <ac:spMkLst>
            <pc:docMk/>
            <pc:sldMk cId="2757414516" sldId="268"/>
            <ac:spMk id="101" creationId="{9681EEBC-1589-E42B-3FC8-D38A22E7B152}"/>
          </ac:spMkLst>
        </pc:spChg>
        <pc:spChg chg="mod">
          <ac:chgData name="Rosendahl_Finn" userId="S::firosendahl@schueler.berufskolleg.de::5b6670c0-d34e-4099-9f5d-2c8ab635f10d" providerId="AD" clId="Web-{B6569456-9799-9207-38B5-5E93C29D0F19}" dt="2024-01-10T20:34:14.812" v="227" actId="1076"/>
          <ac:spMkLst>
            <pc:docMk/>
            <pc:sldMk cId="2757414516" sldId="268"/>
            <ac:spMk id="104" creationId="{586D65C7-46ED-D3F8-9189-71DE80BE1789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2:05.074" v="30"/>
          <ac:spMkLst>
            <pc:docMk/>
            <pc:sldMk cId="2757414516" sldId="268"/>
            <ac:spMk id="142" creationId="{8DF8AE6E-38CD-4B2A-8E02-F099DD30EF40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2:05.074" v="30"/>
          <ac:spMkLst>
            <pc:docMk/>
            <pc:sldMk cId="2757414516" sldId="268"/>
            <ac:spMk id="144" creationId="{23293907-0F26-4752-BCD0-3AC2C5026383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2:05.074" v="30"/>
          <ac:spMkLst>
            <pc:docMk/>
            <pc:sldMk cId="2757414516" sldId="268"/>
            <ac:spMk id="146" creationId="{1E32D174-F8A9-4FF0-8888-1B4F5E184961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2:05.074" v="30"/>
          <ac:spMkLst>
            <pc:docMk/>
            <pc:sldMk cId="2757414516" sldId="268"/>
            <ac:spMk id="148" creationId="{769201C5-687E-46FB-BA72-23BA40BFEE1E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2:05.074" v="30"/>
          <ac:spMkLst>
            <pc:docMk/>
            <pc:sldMk cId="2757414516" sldId="268"/>
            <ac:spMk id="150" creationId="{339141A8-FDFD-4ABE-A499-72C9669F4BE6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2:05.074" v="30"/>
          <ac:spMkLst>
            <pc:docMk/>
            <pc:sldMk cId="2757414516" sldId="268"/>
            <ac:spMk id="152" creationId="{8A439E11-755A-4258-859D-56A6B6AFCB66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2:05.074" v="30"/>
          <ac:spMkLst>
            <pc:docMk/>
            <pc:sldMk cId="2757414516" sldId="268"/>
            <ac:spMk id="154" creationId="{E916EF49-F958-4F28-A999-F8FA8D09AF86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2:05.074" v="30"/>
          <ac:spMkLst>
            <pc:docMk/>
            <pc:sldMk cId="2757414516" sldId="268"/>
            <ac:spMk id="156" creationId="{A7665D74-DFEA-412C-928C-F090E67084F3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2:05.074" v="30"/>
          <ac:spMkLst>
            <pc:docMk/>
            <pc:sldMk cId="2757414516" sldId="268"/>
            <ac:spMk id="158" creationId="{3E84BD56-679D-4E0C-9C9B-D694ABF07373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2:05.074" v="30"/>
          <ac:spMkLst>
            <pc:docMk/>
            <pc:sldMk cId="2757414516" sldId="268"/>
            <ac:spMk id="160" creationId="{2335FEDF-EF88-4E68-9CF7-5A72EF32AFC2}"/>
          </ac:spMkLst>
        </pc:spChg>
        <pc:spChg chg="add del">
          <ac:chgData name="Rosendahl_Finn" userId="S::firosendahl@schueler.berufskolleg.de::5b6670c0-d34e-4099-9f5d-2c8ab635f10d" providerId="AD" clId="Web-{B6569456-9799-9207-38B5-5E93C29D0F19}" dt="2024-01-10T18:22:05.074" v="30"/>
          <ac:spMkLst>
            <pc:docMk/>
            <pc:sldMk cId="2757414516" sldId="268"/>
            <ac:spMk id="162" creationId="{837A7BE2-DF08-4ECE-A520-13927DBF4C5E}"/>
          </ac:spMkLst>
        </pc:spChg>
        <pc:graphicFrameChg chg="mod ord modGraphic">
          <ac:chgData name="Rosendahl_Finn" userId="S::firosendahl@schueler.berufskolleg.de::5b6670c0-d34e-4099-9f5d-2c8ab635f10d" providerId="AD" clId="Web-{B6569456-9799-9207-38B5-5E93C29D0F19}" dt="2024-01-10T18:22:05.074" v="30"/>
          <ac:graphicFrameMkLst>
            <pc:docMk/>
            <pc:sldMk cId="2757414516" sldId="268"/>
            <ac:graphicFrameMk id="8" creationId="{EAB3ECF9-13A4-05AA-6CFD-D3753EAD47A7}"/>
          </ac:graphicFrameMkLst>
        </pc:graphicFrameChg>
        <pc:picChg chg="add mod">
          <ac:chgData name="Rosendahl_Finn" userId="S::firosendahl@schueler.berufskolleg.de::5b6670c0-d34e-4099-9f5d-2c8ab635f10d" providerId="AD" clId="Web-{B6569456-9799-9207-38B5-5E93C29D0F19}" dt="2024-01-10T20:35:19.501" v="236" actId="1076"/>
          <ac:picMkLst>
            <pc:docMk/>
            <pc:sldMk cId="2757414516" sldId="268"/>
            <ac:picMk id="3" creationId="{E6433583-B7BF-8C51-8999-4BD2B4A43E98}"/>
          </ac:picMkLst>
        </pc:picChg>
        <pc:picChg chg="mod ord">
          <ac:chgData name="Rosendahl_Finn" userId="S::firosendahl@schueler.berufskolleg.de::5b6670c0-d34e-4099-9f5d-2c8ab635f10d" providerId="AD" clId="Web-{B6569456-9799-9207-38B5-5E93C29D0F19}" dt="2024-01-10T18:22:05.074" v="30"/>
          <ac:picMkLst>
            <pc:docMk/>
            <pc:sldMk cId="2757414516" sldId="268"/>
            <ac:picMk id="5" creationId="{0C2B7EA5-4743-0D2B-56A8-0DC59C75EB88}"/>
          </ac:picMkLst>
        </pc:picChg>
        <pc:picChg chg="mod ord">
          <ac:chgData name="Rosendahl_Finn" userId="S::firosendahl@schueler.berufskolleg.de::5b6670c0-d34e-4099-9f5d-2c8ab635f10d" providerId="AD" clId="Web-{B6569456-9799-9207-38B5-5E93C29D0F19}" dt="2024-01-10T18:22:05.074" v="30"/>
          <ac:picMkLst>
            <pc:docMk/>
            <pc:sldMk cId="2757414516" sldId="268"/>
            <ac:picMk id="49" creationId="{E2408047-3EE6-D10E-DC69-9C355AB2D1EF}"/>
          </ac:picMkLst>
        </pc:picChg>
        <pc:picChg chg="mod">
          <ac:chgData name="Rosendahl_Finn" userId="S::firosendahl@schueler.berufskolleg.de::5b6670c0-d34e-4099-9f5d-2c8ab635f10d" providerId="AD" clId="Web-{B6569456-9799-9207-38B5-5E93C29D0F19}" dt="2024-01-10T18:22:05.074" v="30"/>
          <ac:picMkLst>
            <pc:docMk/>
            <pc:sldMk cId="2757414516" sldId="268"/>
            <ac:picMk id="92" creationId="{DA636879-38B3-50EA-9266-7255200445C0}"/>
          </ac:picMkLst>
        </pc:picChg>
        <pc:picChg chg="mod ord">
          <ac:chgData name="Rosendahl_Finn" userId="S::firosendahl@schueler.berufskolleg.de::5b6670c0-d34e-4099-9f5d-2c8ab635f10d" providerId="AD" clId="Web-{B6569456-9799-9207-38B5-5E93C29D0F19}" dt="2024-01-10T20:32:59.014" v="218" actId="1076"/>
          <ac:picMkLst>
            <pc:docMk/>
            <pc:sldMk cId="2757414516" sldId="268"/>
            <ac:picMk id="105" creationId="{A7C59ADF-0961-BFC3-E427-157AEFB2788E}"/>
          </ac:picMkLst>
        </pc:picChg>
        <pc:picChg chg="add del mod">
          <ac:chgData name="Rosendahl_Finn" userId="S::firosendahl@schueler.berufskolleg.de::5b6670c0-d34e-4099-9f5d-2c8ab635f10d" providerId="AD" clId="Web-{B6569456-9799-9207-38B5-5E93C29D0F19}" dt="2024-01-10T18:17:23.720" v="19"/>
          <ac:picMkLst>
            <pc:docMk/>
            <pc:sldMk cId="2757414516" sldId="268"/>
            <ac:picMk id="123" creationId="{1AFAAB97-163E-1E94-66E6-15F3DBA75757}"/>
          </ac:picMkLst>
        </pc:picChg>
        <pc:picChg chg="add mod">
          <ac:chgData name="Rosendahl_Finn" userId="S::firosendahl@schueler.berufskolleg.de::5b6670c0-d34e-4099-9f5d-2c8ab635f10d" providerId="AD" clId="Web-{B6569456-9799-9207-38B5-5E93C29D0F19}" dt="2024-01-10T18:22:54.873" v="37" actId="1076"/>
          <ac:picMkLst>
            <pc:docMk/>
            <pc:sldMk cId="2757414516" sldId="268"/>
            <ac:picMk id="136" creationId="{121F9BE3-6C19-C750-BAC6-10BDB7928A31}"/>
          </ac:picMkLst>
        </pc:picChg>
        <pc:picChg chg="add mod">
          <ac:chgData name="Rosendahl_Finn" userId="S::firosendahl@schueler.berufskolleg.de::5b6670c0-d34e-4099-9f5d-2c8ab635f10d" providerId="AD" clId="Web-{B6569456-9799-9207-38B5-5E93C29D0F19}" dt="2024-01-10T18:22:41.107" v="35" actId="1076"/>
          <ac:picMkLst>
            <pc:docMk/>
            <pc:sldMk cId="2757414516" sldId="268"/>
            <ac:picMk id="137" creationId="{DB0A9871-A5BB-806D-6BA1-448D3134A434}"/>
          </ac:picMkLst>
        </pc:picChg>
        <pc:picChg chg="add mod">
          <ac:chgData name="Rosendahl_Finn" userId="S::firosendahl@schueler.berufskolleg.de::5b6670c0-d34e-4099-9f5d-2c8ab635f10d" providerId="AD" clId="Web-{B6569456-9799-9207-38B5-5E93C29D0F19}" dt="2024-01-10T18:23:35.078" v="42" actId="1076"/>
          <ac:picMkLst>
            <pc:docMk/>
            <pc:sldMk cId="2757414516" sldId="268"/>
            <ac:picMk id="202" creationId="{FC995454-9839-5478-1677-D3E9AF76A590}"/>
          </ac:picMkLst>
        </pc:picChg>
      </pc:sldChg>
      <pc:sldChg chg="modSp ord modNotes">
        <pc:chgData name="Rosendahl_Finn" userId="S::firosendahl@schueler.berufskolleg.de::5b6670c0-d34e-4099-9f5d-2c8ab635f10d" providerId="AD" clId="Web-{B6569456-9799-9207-38B5-5E93C29D0F19}" dt="2024-01-10T20:24:59.770" v="189"/>
        <pc:sldMkLst>
          <pc:docMk/>
          <pc:sldMk cId="3910349812" sldId="269"/>
        </pc:sldMkLst>
        <pc:spChg chg="mod">
          <ac:chgData name="Rosendahl_Finn" userId="S::firosendahl@schueler.berufskolleg.de::5b6670c0-d34e-4099-9f5d-2c8ab635f10d" providerId="AD" clId="Web-{B6569456-9799-9207-38B5-5E93C29D0F19}" dt="2024-01-10T20:11:23.285" v="188" actId="20577"/>
          <ac:spMkLst>
            <pc:docMk/>
            <pc:sldMk cId="3910349812" sldId="269"/>
            <ac:spMk id="3" creationId="{1DA83F5B-315A-9B14-13B3-EF7156779DD2}"/>
          </ac:spMkLst>
        </pc:spChg>
        <pc:spChg chg="mod">
          <ac:chgData name="Rosendahl_Finn" userId="S::firosendahl@schueler.berufskolleg.de::5b6670c0-d34e-4099-9f5d-2c8ab635f10d" providerId="AD" clId="Web-{B6569456-9799-9207-38B5-5E93C29D0F19}" dt="2024-01-10T20:24:59.770" v="189"/>
          <ac:spMkLst>
            <pc:docMk/>
            <pc:sldMk cId="3910349812" sldId="269"/>
            <ac:spMk id="7" creationId="{AE61B529-CED5-0BB9-9F6B-FD2EDF070661}"/>
          </ac:spMkLst>
        </pc:spChg>
      </pc:sldChg>
      <pc:sldChg chg="addSp delSp modSp">
        <pc:chgData name="Rosendahl_Finn" userId="S::firosendahl@schueler.berufskolleg.de::5b6670c0-d34e-4099-9f5d-2c8ab635f10d" providerId="AD" clId="Web-{B6569456-9799-9207-38B5-5E93C29D0F19}" dt="2024-01-10T19:37:07.869" v="174"/>
        <pc:sldMkLst>
          <pc:docMk/>
          <pc:sldMk cId="1955744927" sldId="270"/>
        </pc:sldMkLst>
        <pc:spChg chg="del">
          <ac:chgData name="Rosendahl_Finn" userId="S::firosendahl@schueler.berufskolleg.de::5b6670c0-d34e-4099-9f5d-2c8ab635f10d" providerId="AD" clId="Web-{B6569456-9799-9207-38B5-5E93C29D0F19}" dt="2024-01-10T19:37:07.853" v="173"/>
          <ac:spMkLst>
            <pc:docMk/>
            <pc:sldMk cId="1955744927" sldId="270"/>
            <ac:spMk id="3" creationId="{AD2AF947-E567-C313-4510-C9D08DEB8DF5}"/>
          </ac:spMkLst>
        </pc:spChg>
        <pc:picChg chg="add mod ord">
          <ac:chgData name="Rosendahl_Finn" userId="S::firosendahl@schueler.berufskolleg.de::5b6670c0-d34e-4099-9f5d-2c8ab635f10d" providerId="AD" clId="Web-{B6569456-9799-9207-38B5-5E93C29D0F19}" dt="2024-01-10T19:37:07.853" v="173"/>
          <ac:picMkLst>
            <pc:docMk/>
            <pc:sldMk cId="1955744927" sldId="270"/>
            <ac:picMk id="2" creationId="{3F025EA2-19DF-22B9-131D-40D2BA4F3D22}"/>
          </ac:picMkLst>
        </pc:picChg>
        <pc:picChg chg="add mod">
          <ac:chgData name="Rosendahl_Finn" userId="S::firosendahl@schueler.berufskolleg.de::5b6670c0-d34e-4099-9f5d-2c8ab635f10d" providerId="AD" clId="Web-{B6569456-9799-9207-38B5-5E93C29D0F19}" dt="2024-01-10T19:37:07.869" v="174"/>
          <ac:picMkLst>
            <pc:docMk/>
            <pc:sldMk cId="1955744927" sldId="270"/>
            <ac:picMk id="4" creationId="{DF0A2898-9627-0700-40CF-C240D9FF1992}"/>
          </ac:picMkLst>
        </pc:picChg>
      </pc:sldChg>
    </pc:docChg>
  </pc:docChgLst>
  <pc:docChgLst>
    <pc:chgData name="Brixius_Justus" userId="S::jubrixius@schueler.berufskolleg.de::c9ba8ee0-a147-47ac-b5cb-2ef6c5825b4b" providerId="AD" clId="Web-{58C077F2-0817-4005-8379-9F534A5EE8A2}"/>
    <pc:docChg chg="addSld modSld sldOrd">
      <pc:chgData name="Brixius_Justus" userId="S::jubrixius@schueler.berufskolleg.de::c9ba8ee0-a147-47ac-b5cb-2ef6c5825b4b" providerId="AD" clId="Web-{58C077F2-0817-4005-8379-9F534A5EE8A2}" dt="2024-01-10T18:08:21.770" v="25"/>
      <pc:docMkLst>
        <pc:docMk/>
      </pc:docMkLst>
      <pc:sldChg chg="modSp">
        <pc:chgData name="Brixius_Justus" userId="S::jubrixius@schueler.berufskolleg.de::c9ba8ee0-a147-47ac-b5cb-2ef6c5825b4b" providerId="AD" clId="Web-{58C077F2-0817-4005-8379-9F534A5EE8A2}" dt="2024-01-10T18:05:28.453" v="10" actId="20577"/>
        <pc:sldMkLst>
          <pc:docMk/>
          <pc:sldMk cId="3536810637" sldId="260"/>
        </pc:sldMkLst>
        <pc:spChg chg="mod">
          <ac:chgData name="Brixius_Justus" userId="S::jubrixius@schueler.berufskolleg.de::c9ba8ee0-a147-47ac-b5cb-2ef6c5825b4b" providerId="AD" clId="Web-{58C077F2-0817-4005-8379-9F534A5EE8A2}" dt="2024-01-10T18:05:28.453" v="10" actId="20577"/>
          <ac:spMkLst>
            <pc:docMk/>
            <pc:sldMk cId="3536810637" sldId="260"/>
            <ac:spMk id="46" creationId="{2ECE004D-33DC-E73B-F137-90C64823BA2A}"/>
          </ac:spMkLst>
        </pc:spChg>
        <pc:graphicFrameChg chg="modGraphic">
          <ac:chgData name="Brixius_Justus" userId="S::jubrixius@schueler.berufskolleg.de::c9ba8ee0-a147-47ac-b5cb-2ef6c5825b4b" providerId="AD" clId="Web-{58C077F2-0817-4005-8379-9F534A5EE8A2}" dt="2024-01-10T18:03:34.810" v="2" actId="20577"/>
          <ac:graphicFrameMkLst>
            <pc:docMk/>
            <pc:sldMk cId="3536810637" sldId="260"/>
            <ac:graphicFrameMk id="37" creationId="{3487464E-4B4B-136B-31BD-DADB4BB60E73}"/>
          </ac:graphicFrameMkLst>
        </pc:graphicFrameChg>
        <pc:graphicFrameChg chg="modGraphic">
          <ac:chgData name="Brixius_Justus" userId="S::jubrixius@schueler.berufskolleg.de::c9ba8ee0-a147-47ac-b5cb-2ef6c5825b4b" providerId="AD" clId="Web-{58C077F2-0817-4005-8379-9F534A5EE8A2}" dt="2024-01-10T18:03:46.560" v="4" actId="20577"/>
          <ac:graphicFrameMkLst>
            <pc:docMk/>
            <pc:sldMk cId="3536810637" sldId="260"/>
            <ac:graphicFrameMk id="48" creationId="{87005843-705B-E0DE-AB77-887913B8E3DE}"/>
          </ac:graphicFrameMkLst>
        </pc:graphicFrameChg>
      </pc:sldChg>
      <pc:sldChg chg="modSp">
        <pc:chgData name="Brixius_Justus" userId="S::jubrixius@schueler.berufskolleg.de::c9ba8ee0-a147-47ac-b5cb-2ef6c5825b4b" providerId="AD" clId="Web-{58C077F2-0817-4005-8379-9F534A5EE8A2}" dt="2024-01-10T18:04:49.765" v="8" actId="20577"/>
        <pc:sldMkLst>
          <pc:docMk/>
          <pc:sldMk cId="2644353685" sldId="265"/>
        </pc:sldMkLst>
        <pc:graphicFrameChg chg="modGraphic">
          <ac:chgData name="Brixius_Justus" userId="S::jubrixius@schueler.berufskolleg.de::c9ba8ee0-a147-47ac-b5cb-2ef6c5825b4b" providerId="AD" clId="Web-{58C077F2-0817-4005-8379-9F534A5EE8A2}" dt="2024-01-10T18:04:49.765" v="8" actId="20577"/>
          <ac:graphicFrameMkLst>
            <pc:docMk/>
            <pc:sldMk cId="2644353685" sldId="265"/>
            <ac:graphicFrameMk id="55" creationId="{49F5DEA2-BEA0-0E71-E403-8B27D276153A}"/>
          </ac:graphicFrameMkLst>
        </pc:graphicFrameChg>
      </pc:sldChg>
      <pc:sldChg chg="modSp ord">
        <pc:chgData name="Brixius_Justus" userId="S::jubrixius@schueler.berufskolleg.de::c9ba8ee0-a147-47ac-b5cb-2ef6c5825b4b" providerId="AD" clId="Web-{58C077F2-0817-4005-8379-9F534A5EE8A2}" dt="2024-01-10T18:04:36.999" v="6" actId="20577"/>
        <pc:sldMkLst>
          <pc:docMk/>
          <pc:sldMk cId="758526399" sldId="266"/>
        </pc:sldMkLst>
        <pc:graphicFrameChg chg="modGraphic">
          <ac:chgData name="Brixius_Justus" userId="S::jubrixius@schueler.berufskolleg.de::c9ba8ee0-a147-47ac-b5cb-2ef6c5825b4b" providerId="AD" clId="Web-{58C077F2-0817-4005-8379-9F534A5EE8A2}" dt="2024-01-10T18:04:36.999" v="6" actId="20577"/>
          <ac:graphicFrameMkLst>
            <pc:docMk/>
            <pc:sldMk cId="758526399" sldId="266"/>
            <ac:graphicFrameMk id="6" creationId="{D212A6DB-FD42-B4B8-EFF4-1DAB6452BDD7}"/>
          </ac:graphicFrameMkLst>
        </pc:graphicFrameChg>
      </pc:sldChg>
      <pc:sldChg chg="modSp">
        <pc:chgData name="Brixius_Justus" userId="S::jubrixius@schueler.berufskolleg.de::c9ba8ee0-a147-47ac-b5cb-2ef6c5825b4b" providerId="AD" clId="Web-{58C077F2-0817-4005-8379-9F534A5EE8A2}" dt="2024-01-10T18:06:27.783" v="12" actId="14100"/>
        <pc:sldMkLst>
          <pc:docMk/>
          <pc:sldMk cId="2887841125" sldId="267"/>
        </pc:sldMkLst>
        <pc:spChg chg="mod">
          <ac:chgData name="Brixius_Justus" userId="S::jubrixius@schueler.berufskolleg.de::c9ba8ee0-a147-47ac-b5cb-2ef6c5825b4b" providerId="AD" clId="Web-{58C077F2-0817-4005-8379-9F534A5EE8A2}" dt="2024-01-10T18:06:27.783" v="12" actId="14100"/>
          <ac:spMkLst>
            <pc:docMk/>
            <pc:sldMk cId="2887841125" sldId="267"/>
            <ac:spMk id="3" creationId="{F392C984-F2D1-D841-9661-4D5DA580B097}"/>
          </ac:spMkLst>
        </pc:spChg>
      </pc:sldChg>
      <pc:sldChg chg="addSp delSp modSp new">
        <pc:chgData name="Brixius_Justus" userId="S::jubrixius@schueler.berufskolleg.de::c9ba8ee0-a147-47ac-b5cb-2ef6c5825b4b" providerId="AD" clId="Web-{58C077F2-0817-4005-8379-9F534A5EE8A2}" dt="2024-01-10T18:08:21.770" v="25"/>
        <pc:sldMkLst>
          <pc:docMk/>
          <pc:sldMk cId="2757414516" sldId="268"/>
        </pc:sldMkLst>
        <pc:spChg chg="del">
          <ac:chgData name="Brixius_Justus" userId="S::jubrixius@schueler.berufskolleg.de::c9ba8ee0-a147-47ac-b5cb-2ef6c5825b4b" providerId="AD" clId="Web-{58C077F2-0817-4005-8379-9F534A5EE8A2}" dt="2024-01-10T18:07:04.299" v="14"/>
          <ac:spMkLst>
            <pc:docMk/>
            <pc:sldMk cId="2757414516" sldId="268"/>
            <ac:spMk id="2" creationId="{97C89790-77D8-9D7E-5D5A-B5047C2F34BE}"/>
          </ac:spMkLst>
        </pc:spChg>
        <pc:spChg chg="del">
          <ac:chgData name="Brixius_Justus" userId="S::jubrixius@schueler.berufskolleg.de::c9ba8ee0-a147-47ac-b5cb-2ef6c5825b4b" providerId="AD" clId="Web-{58C077F2-0817-4005-8379-9F534A5EE8A2}" dt="2024-01-10T18:08:12.364" v="24"/>
          <ac:spMkLst>
            <pc:docMk/>
            <pc:sldMk cId="2757414516" sldId="268"/>
            <ac:spMk id="3" creationId="{4F8CA7FA-997A-9BF9-C4B6-98B83A324489}"/>
          </ac:spMkLst>
        </pc:spChg>
        <pc:spChg chg="add mod">
          <ac:chgData name="Brixius_Justus" userId="S::jubrixius@schueler.berufskolleg.de::c9ba8ee0-a147-47ac-b5cb-2ef6c5825b4b" providerId="AD" clId="Web-{58C077F2-0817-4005-8379-9F534A5EE8A2}" dt="2024-01-10T18:07:23.378" v="21" actId="20577"/>
          <ac:spMkLst>
            <pc:docMk/>
            <pc:sldMk cId="2757414516" sldId="268"/>
            <ac:spMk id="7" creationId="{0277C23B-58CC-1F96-91BD-73815F0DB4F6}"/>
          </ac:spMkLst>
        </pc:spChg>
        <pc:graphicFrameChg chg="add mod ord modGraphic">
          <ac:chgData name="Brixius_Justus" userId="S::jubrixius@schueler.berufskolleg.de::c9ba8ee0-a147-47ac-b5cb-2ef6c5825b4b" providerId="AD" clId="Web-{58C077F2-0817-4005-8379-9F534A5EE8A2}" dt="2024-01-10T18:08:21.770" v="25"/>
          <ac:graphicFrameMkLst>
            <pc:docMk/>
            <pc:sldMk cId="2757414516" sldId="268"/>
            <ac:graphicFrameMk id="8" creationId="{EAB3ECF9-13A4-05AA-6CFD-D3753EAD47A7}"/>
          </ac:graphicFrameMkLst>
        </pc:graphicFrameChg>
        <pc:picChg chg="add mod">
          <ac:chgData name="Brixius_Justus" userId="S::jubrixius@schueler.berufskolleg.de::c9ba8ee0-a147-47ac-b5cb-2ef6c5825b4b" providerId="AD" clId="Web-{58C077F2-0817-4005-8379-9F534A5EE8A2}" dt="2024-01-10T18:07:47.504" v="23" actId="14100"/>
          <ac:picMkLst>
            <pc:docMk/>
            <pc:sldMk cId="2757414516" sldId="268"/>
            <ac:picMk id="5" creationId="{0C2B7EA5-4743-0D2B-56A8-0DC59C75EB88}"/>
          </ac:picMkLst>
        </pc:picChg>
      </pc:sldChg>
    </pc:docChg>
  </pc:docChgLst>
  <pc:docChgLst>
    <pc:chgData name="Hoff_Florian" userId="S::flhoff@schueler.berufskolleg.de::b1521456-a047-4f37-816c-4f6ed6e6b0ff" providerId="AD" clId="Web-{420109EF-364E-DB53-DED4-EF5C57B106E2}"/>
    <pc:docChg chg="modSld">
      <pc:chgData name="Hoff_Florian" userId="S::flhoff@schueler.berufskolleg.de::b1521456-a047-4f37-816c-4f6ed6e6b0ff" providerId="AD" clId="Web-{420109EF-364E-DB53-DED4-EF5C57B106E2}" dt="2023-12-14T07:23:45.196" v="0"/>
      <pc:docMkLst>
        <pc:docMk/>
      </pc:docMkLst>
      <pc:sldChg chg="modNotes">
        <pc:chgData name="Hoff_Florian" userId="S::flhoff@schueler.berufskolleg.de::b1521456-a047-4f37-816c-4f6ed6e6b0ff" providerId="AD" clId="Web-{420109EF-364E-DB53-DED4-EF5C57B106E2}" dt="2023-12-14T07:23:45.196" v="0"/>
        <pc:sldMkLst>
          <pc:docMk/>
          <pc:sldMk cId="3536810637" sldId="260"/>
        </pc:sldMkLst>
      </pc:sldChg>
    </pc:docChg>
  </pc:docChgLst>
  <pc:docChgLst>
    <pc:chgData name="Rosendahl_Finn" userId="S::firosendahl@schueler.berufskolleg.de::5b6670c0-d34e-4099-9f5d-2c8ab635f10d" providerId="AD" clId="Web-{F7D92972-8935-D1B7-84D1-2EA426868205}"/>
    <pc:docChg chg="modSld modMainMaster">
      <pc:chgData name="Rosendahl_Finn" userId="S::firosendahl@schueler.berufskolleg.de::5b6670c0-d34e-4099-9f5d-2c8ab635f10d" providerId="AD" clId="Web-{F7D92972-8935-D1B7-84D1-2EA426868205}" dt="2023-12-14T08:23:12.649" v="60" actId="20577"/>
      <pc:docMkLst>
        <pc:docMk/>
      </pc:docMkLst>
      <pc:sldChg chg="mod">
        <pc:chgData name="Rosendahl_Finn" userId="S::firosendahl@schueler.berufskolleg.de::5b6670c0-d34e-4099-9f5d-2c8ab635f10d" providerId="AD" clId="Web-{F7D92972-8935-D1B7-84D1-2EA426868205}" dt="2023-12-14T07:44:44.026" v="31"/>
        <pc:sldMkLst>
          <pc:docMk/>
          <pc:sldMk cId="1577499883" sldId="256"/>
        </pc:sldMkLst>
      </pc:sldChg>
      <pc:sldChg chg="modSp mod modNotes">
        <pc:chgData name="Rosendahl_Finn" userId="S::firosendahl@schueler.berufskolleg.de::5b6670c0-d34e-4099-9f5d-2c8ab635f10d" providerId="AD" clId="Web-{F7D92972-8935-D1B7-84D1-2EA426868205}" dt="2023-12-14T07:59:33.290" v="41" actId="1076"/>
        <pc:sldMkLst>
          <pc:docMk/>
          <pc:sldMk cId="3536810637" sldId="260"/>
        </pc:sldMkLst>
        <pc:graphicFrameChg chg="mod">
          <ac:chgData name="Rosendahl_Finn" userId="S::firosendahl@schueler.berufskolleg.de::5b6670c0-d34e-4099-9f5d-2c8ab635f10d" providerId="AD" clId="Web-{F7D92972-8935-D1B7-84D1-2EA426868205}" dt="2023-12-14T07:59:33.243" v="40" actId="1076"/>
          <ac:graphicFrameMkLst>
            <pc:docMk/>
            <pc:sldMk cId="3536810637" sldId="260"/>
            <ac:graphicFrameMk id="37" creationId="{3487464E-4B4B-136B-31BD-DADB4BB60E73}"/>
          </ac:graphicFrameMkLst>
        </pc:graphicFrameChg>
        <pc:graphicFrameChg chg="mod">
          <ac:chgData name="Rosendahl_Finn" userId="S::firosendahl@schueler.berufskolleg.de::5b6670c0-d34e-4099-9f5d-2c8ab635f10d" providerId="AD" clId="Web-{F7D92972-8935-D1B7-84D1-2EA426868205}" dt="2023-12-14T07:59:33.290" v="41" actId="1076"/>
          <ac:graphicFrameMkLst>
            <pc:docMk/>
            <pc:sldMk cId="3536810637" sldId="260"/>
            <ac:graphicFrameMk id="48" creationId="{87005843-705B-E0DE-AB77-887913B8E3DE}"/>
          </ac:graphicFrameMkLst>
        </pc:graphicFrameChg>
      </pc:sldChg>
      <pc:sldChg chg="mod">
        <pc:chgData name="Rosendahl_Finn" userId="S::firosendahl@schueler.berufskolleg.de::5b6670c0-d34e-4099-9f5d-2c8ab635f10d" providerId="AD" clId="Web-{F7D92972-8935-D1B7-84D1-2EA426868205}" dt="2023-12-14T07:44:44.026" v="31"/>
        <pc:sldMkLst>
          <pc:docMk/>
          <pc:sldMk cId="869824930" sldId="263"/>
        </pc:sldMkLst>
      </pc:sldChg>
      <pc:sldChg chg="modSp mod setBg">
        <pc:chgData name="Rosendahl_Finn" userId="S::firosendahl@schueler.berufskolleg.de::5b6670c0-d34e-4099-9f5d-2c8ab635f10d" providerId="AD" clId="Web-{F7D92972-8935-D1B7-84D1-2EA426868205}" dt="2023-12-14T07:45:25.496" v="33"/>
        <pc:sldMkLst>
          <pc:docMk/>
          <pc:sldMk cId="665300864" sldId="264"/>
        </pc:sldMkLst>
        <pc:spChg chg="mod">
          <ac:chgData name="Rosendahl_Finn" userId="S::firosendahl@schueler.berufskolleg.de::5b6670c0-d34e-4099-9f5d-2c8ab635f10d" providerId="AD" clId="Web-{F7D92972-8935-D1B7-84D1-2EA426868205}" dt="2023-12-14T07:30:39.717" v="29" actId="20577"/>
          <ac:spMkLst>
            <pc:docMk/>
            <pc:sldMk cId="665300864" sldId="264"/>
            <ac:spMk id="805" creationId="{5E606B4F-DD70-80B6-C15F-9B815215E35F}"/>
          </ac:spMkLst>
        </pc:spChg>
      </pc:sldChg>
      <pc:sldChg chg="mod">
        <pc:chgData name="Rosendahl_Finn" userId="S::firosendahl@schueler.berufskolleg.de::5b6670c0-d34e-4099-9f5d-2c8ab635f10d" providerId="AD" clId="Web-{F7D92972-8935-D1B7-84D1-2EA426868205}" dt="2023-12-14T07:44:44.026" v="31"/>
        <pc:sldMkLst>
          <pc:docMk/>
          <pc:sldMk cId="2644353685" sldId="265"/>
        </pc:sldMkLst>
      </pc:sldChg>
      <pc:sldChg chg="modSp mod modNotes">
        <pc:chgData name="Rosendahl_Finn" userId="S::firosendahl@schueler.berufskolleg.de::5b6670c0-d34e-4099-9f5d-2c8ab635f10d" providerId="AD" clId="Web-{F7D92972-8935-D1B7-84D1-2EA426868205}" dt="2023-12-14T08:23:12.649" v="60" actId="20577"/>
        <pc:sldMkLst>
          <pc:docMk/>
          <pc:sldMk cId="758526399" sldId="266"/>
        </pc:sldMkLst>
        <pc:spChg chg="mod">
          <ac:chgData name="Rosendahl_Finn" userId="S::firosendahl@schueler.berufskolleg.de::5b6670c0-d34e-4099-9f5d-2c8ab635f10d" providerId="AD" clId="Web-{F7D92972-8935-D1B7-84D1-2EA426868205}" dt="2023-12-14T08:23:12.649" v="60" actId="20577"/>
          <ac:spMkLst>
            <pc:docMk/>
            <pc:sldMk cId="758526399" sldId="266"/>
            <ac:spMk id="17" creationId="{68EE8B94-9D60-0469-76AE-DE5FC465B034}"/>
          </ac:spMkLst>
        </pc:spChg>
        <pc:graphicFrameChg chg="mod modGraphic">
          <ac:chgData name="Rosendahl_Finn" userId="S::firosendahl@schueler.berufskolleg.de::5b6670c0-d34e-4099-9f5d-2c8ab635f10d" providerId="AD" clId="Web-{F7D92972-8935-D1B7-84D1-2EA426868205}" dt="2023-12-14T08:23:10.587" v="59" actId="20577"/>
          <ac:graphicFrameMkLst>
            <pc:docMk/>
            <pc:sldMk cId="758526399" sldId="266"/>
            <ac:graphicFrameMk id="6" creationId="{D212A6DB-FD42-B4B8-EFF4-1DAB6452BDD7}"/>
          </ac:graphicFrameMkLst>
        </pc:graphicFrameChg>
      </pc:sldChg>
      <pc:sldChg chg="modSp mod">
        <pc:chgData name="Rosendahl_Finn" userId="S::firosendahl@schueler.berufskolleg.de::5b6670c0-d34e-4099-9f5d-2c8ab635f10d" providerId="AD" clId="Web-{F7D92972-8935-D1B7-84D1-2EA426868205}" dt="2023-12-14T07:44:44.026" v="31"/>
        <pc:sldMkLst>
          <pc:docMk/>
          <pc:sldMk cId="2887841125" sldId="267"/>
        </pc:sldMkLst>
        <pc:spChg chg="mod">
          <ac:chgData name="Rosendahl_Finn" userId="S::firosendahl@schueler.berufskolleg.de::5b6670c0-d34e-4099-9f5d-2c8ab635f10d" providerId="AD" clId="Web-{F7D92972-8935-D1B7-84D1-2EA426868205}" dt="2023-12-14T07:31:03.561" v="30" actId="14100"/>
          <ac:spMkLst>
            <pc:docMk/>
            <pc:sldMk cId="2887841125" sldId="267"/>
            <ac:spMk id="3" creationId="{F392C984-F2D1-D841-9661-4D5DA580B097}"/>
          </ac:spMkLst>
        </pc:spChg>
      </pc:sldChg>
      <pc:sldMasterChg chg="mod setBg modSldLayout">
        <pc:chgData name="Rosendahl_Finn" userId="S::firosendahl@schueler.berufskolleg.de::5b6670c0-d34e-4099-9f5d-2c8ab635f10d" providerId="AD" clId="Web-{F7D92972-8935-D1B7-84D1-2EA426868205}" dt="2023-12-14T07:44:44.026" v="31"/>
        <pc:sldMasterMkLst>
          <pc:docMk/>
          <pc:sldMasterMk cId="594725491" sldId="2147483648"/>
        </pc:sldMasterMkLst>
        <pc:sldLayoutChg chg="mod">
          <pc:chgData name="Rosendahl_Finn" userId="S::firosendahl@schueler.berufskolleg.de::5b6670c0-d34e-4099-9f5d-2c8ab635f10d" providerId="AD" clId="Web-{F7D92972-8935-D1B7-84D1-2EA426868205}" dt="2023-12-14T07:44:44.026" v="31"/>
          <pc:sldLayoutMkLst>
            <pc:docMk/>
            <pc:sldMasterMk cId="594725491" sldId="2147483648"/>
            <pc:sldLayoutMk cId="4043166929" sldId="2147483649"/>
          </pc:sldLayoutMkLst>
        </pc:sldLayoutChg>
        <pc:sldLayoutChg chg="mod">
          <pc:chgData name="Rosendahl_Finn" userId="S::firosendahl@schueler.berufskolleg.de::5b6670c0-d34e-4099-9f5d-2c8ab635f10d" providerId="AD" clId="Web-{F7D92972-8935-D1B7-84D1-2EA426868205}" dt="2023-12-14T07:44:44.026" v="31"/>
          <pc:sldLayoutMkLst>
            <pc:docMk/>
            <pc:sldMasterMk cId="594725491" sldId="2147483648"/>
            <pc:sldLayoutMk cId="3433200589" sldId="2147483650"/>
          </pc:sldLayoutMkLst>
        </pc:sldLayoutChg>
        <pc:sldLayoutChg chg="mod">
          <pc:chgData name="Rosendahl_Finn" userId="S::firosendahl@schueler.berufskolleg.de::5b6670c0-d34e-4099-9f5d-2c8ab635f10d" providerId="AD" clId="Web-{F7D92972-8935-D1B7-84D1-2EA426868205}" dt="2023-12-14T07:44:44.026" v="31"/>
          <pc:sldLayoutMkLst>
            <pc:docMk/>
            <pc:sldMasterMk cId="594725491" sldId="2147483648"/>
            <pc:sldLayoutMk cId="2835585648" sldId="2147483651"/>
          </pc:sldLayoutMkLst>
        </pc:sldLayoutChg>
        <pc:sldLayoutChg chg="mod">
          <pc:chgData name="Rosendahl_Finn" userId="S::firosendahl@schueler.berufskolleg.de::5b6670c0-d34e-4099-9f5d-2c8ab635f10d" providerId="AD" clId="Web-{F7D92972-8935-D1B7-84D1-2EA426868205}" dt="2023-12-14T07:44:44.026" v="31"/>
          <pc:sldLayoutMkLst>
            <pc:docMk/>
            <pc:sldMasterMk cId="594725491" sldId="2147483648"/>
            <pc:sldLayoutMk cId="742901757" sldId="2147483652"/>
          </pc:sldLayoutMkLst>
        </pc:sldLayoutChg>
        <pc:sldLayoutChg chg="mod">
          <pc:chgData name="Rosendahl_Finn" userId="S::firosendahl@schueler.berufskolleg.de::5b6670c0-d34e-4099-9f5d-2c8ab635f10d" providerId="AD" clId="Web-{F7D92972-8935-D1B7-84D1-2EA426868205}" dt="2023-12-14T07:44:44.026" v="31"/>
          <pc:sldLayoutMkLst>
            <pc:docMk/>
            <pc:sldMasterMk cId="594725491" sldId="2147483648"/>
            <pc:sldLayoutMk cId="2024084034" sldId="2147483653"/>
          </pc:sldLayoutMkLst>
        </pc:sldLayoutChg>
        <pc:sldLayoutChg chg="mod">
          <pc:chgData name="Rosendahl_Finn" userId="S::firosendahl@schueler.berufskolleg.de::5b6670c0-d34e-4099-9f5d-2c8ab635f10d" providerId="AD" clId="Web-{F7D92972-8935-D1B7-84D1-2EA426868205}" dt="2023-12-14T07:44:44.026" v="31"/>
          <pc:sldLayoutMkLst>
            <pc:docMk/>
            <pc:sldMasterMk cId="594725491" sldId="2147483648"/>
            <pc:sldLayoutMk cId="2440206447" sldId="2147483654"/>
          </pc:sldLayoutMkLst>
        </pc:sldLayoutChg>
        <pc:sldLayoutChg chg="mod">
          <pc:chgData name="Rosendahl_Finn" userId="S::firosendahl@schueler.berufskolleg.de::5b6670c0-d34e-4099-9f5d-2c8ab635f10d" providerId="AD" clId="Web-{F7D92972-8935-D1B7-84D1-2EA426868205}" dt="2023-12-14T07:44:44.026" v="31"/>
          <pc:sldLayoutMkLst>
            <pc:docMk/>
            <pc:sldMasterMk cId="594725491" sldId="2147483648"/>
            <pc:sldLayoutMk cId="3087692832" sldId="2147483655"/>
          </pc:sldLayoutMkLst>
        </pc:sldLayoutChg>
        <pc:sldLayoutChg chg="mod">
          <pc:chgData name="Rosendahl_Finn" userId="S::firosendahl@schueler.berufskolleg.de::5b6670c0-d34e-4099-9f5d-2c8ab635f10d" providerId="AD" clId="Web-{F7D92972-8935-D1B7-84D1-2EA426868205}" dt="2023-12-14T07:44:44.026" v="31"/>
          <pc:sldLayoutMkLst>
            <pc:docMk/>
            <pc:sldMasterMk cId="594725491" sldId="2147483648"/>
            <pc:sldLayoutMk cId="3453883237" sldId="2147483656"/>
          </pc:sldLayoutMkLst>
        </pc:sldLayoutChg>
        <pc:sldLayoutChg chg="mod">
          <pc:chgData name="Rosendahl_Finn" userId="S::firosendahl@schueler.berufskolleg.de::5b6670c0-d34e-4099-9f5d-2c8ab635f10d" providerId="AD" clId="Web-{F7D92972-8935-D1B7-84D1-2EA426868205}" dt="2023-12-14T07:44:44.026" v="31"/>
          <pc:sldLayoutMkLst>
            <pc:docMk/>
            <pc:sldMasterMk cId="594725491" sldId="2147483648"/>
            <pc:sldLayoutMk cId="2509888776" sldId="2147483657"/>
          </pc:sldLayoutMkLst>
        </pc:sldLayoutChg>
        <pc:sldLayoutChg chg="mod">
          <pc:chgData name="Rosendahl_Finn" userId="S::firosendahl@schueler.berufskolleg.de::5b6670c0-d34e-4099-9f5d-2c8ab635f10d" providerId="AD" clId="Web-{F7D92972-8935-D1B7-84D1-2EA426868205}" dt="2023-12-14T07:44:44.026" v="31"/>
          <pc:sldLayoutMkLst>
            <pc:docMk/>
            <pc:sldMasterMk cId="594725491" sldId="2147483648"/>
            <pc:sldLayoutMk cId="1699206799" sldId="2147483658"/>
          </pc:sldLayoutMkLst>
        </pc:sldLayoutChg>
        <pc:sldLayoutChg chg="mod">
          <pc:chgData name="Rosendahl_Finn" userId="S::firosendahl@schueler.berufskolleg.de::5b6670c0-d34e-4099-9f5d-2c8ab635f10d" providerId="AD" clId="Web-{F7D92972-8935-D1B7-84D1-2EA426868205}" dt="2023-12-14T07:44:44.026" v="31"/>
          <pc:sldLayoutMkLst>
            <pc:docMk/>
            <pc:sldMasterMk cId="594725491" sldId="2147483648"/>
            <pc:sldLayoutMk cId="2809958959" sldId="2147483659"/>
          </pc:sldLayoutMkLst>
        </pc:sldLayoutChg>
      </pc:sldMasterChg>
    </pc:docChg>
  </pc:docChgLst>
  <pc:docChgLst>
    <pc:chgData name="Rosendahl_Finn" userId="S::firosendahl@schueler.berufskolleg.de::5b6670c0-d34e-4099-9f5d-2c8ab635f10d" providerId="AD" clId="Web-{92A76649-D0CF-6209-D189-89BE41E4AE79}"/>
    <pc:docChg chg="modSld">
      <pc:chgData name="Rosendahl_Finn" userId="S::firosendahl@schueler.berufskolleg.de::5b6670c0-d34e-4099-9f5d-2c8ab635f10d" providerId="AD" clId="Web-{92A76649-D0CF-6209-D189-89BE41E4AE79}" dt="2023-12-14T07:15:45.935" v="31" actId="20577"/>
      <pc:docMkLst>
        <pc:docMk/>
      </pc:docMkLst>
      <pc:sldChg chg="modSp">
        <pc:chgData name="Rosendahl_Finn" userId="S::firosendahl@schueler.berufskolleg.de::5b6670c0-d34e-4099-9f5d-2c8ab635f10d" providerId="AD" clId="Web-{92A76649-D0CF-6209-D189-89BE41E4AE79}" dt="2023-12-14T07:15:45.935" v="31" actId="20577"/>
        <pc:sldMkLst>
          <pc:docMk/>
          <pc:sldMk cId="3536810637" sldId="260"/>
        </pc:sldMkLst>
        <pc:graphicFrameChg chg="modGraphic">
          <ac:chgData name="Rosendahl_Finn" userId="S::firosendahl@schueler.berufskolleg.de::5b6670c0-d34e-4099-9f5d-2c8ab635f10d" providerId="AD" clId="Web-{92A76649-D0CF-6209-D189-89BE41E4AE79}" dt="2023-12-14T07:15:45.935" v="31" actId="20577"/>
          <ac:graphicFrameMkLst>
            <pc:docMk/>
            <pc:sldMk cId="3536810637" sldId="260"/>
            <ac:graphicFrameMk id="37" creationId="{3487464E-4B4B-136B-31BD-DADB4BB60E73}"/>
          </ac:graphicFrameMkLst>
        </pc:graphicFrameChg>
      </pc:sldChg>
      <pc:sldChg chg="addSp delSp modSp">
        <pc:chgData name="Rosendahl_Finn" userId="S::firosendahl@schueler.berufskolleg.de::5b6670c0-d34e-4099-9f5d-2c8ab635f10d" providerId="AD" clId="Web-{92A76649-D0CF-6209-D189-89BE41E4AE79}" dt="2023-12-14T07:13:43.087" v="28" actId="20577"/>
        <pc:sldMkLst>
          <pc:docMk/>
          <pc:sldMk cId="2887841125" sldId="267"/>
        </pc:sldMkLst>
        <pc:spChg chg="add del mod">
          <ac:chgData name="Rosendahl_Finn" userId="S::firosendahl@schueler.berufskolleg.de::5b6670c0-d34e-4099-9f5d-2c8ab635f10d" providerId="AD" clId="Web-{92A76649-D0CF-6209-D189-89BE41E4AE79}" dt="2023-12-14T07:12:17.412" v="9"/>
          <ac:spMkLst>
            <pc:docMk/>
            <pc:sldMk cId="2887841125" sldId="267"/>
            <ac:spMk id="7" creationId="{A2B77E39-2053-277F-5B40-EC586296F2F1}"/>
          </ac:spMkLst>
        </pc:spChg>
        <pc:spChg chg="add mod">
          <ac:chgData name="Rosendahl_Finn" userId="S::firosendahl@schueler.berufskolleg.de::5b6670c0-d34e-4099-9f5d-2c8ab635f10d" providerId="AD" clId="Web-{92A76649-D0CF-6209-D189-89BE41E4AE79}" dt="2023-12-14T07:13:43.087" v="28" actId="20577"/>
          <ac:spMkLst>
            <pc:docMk/>
            <pc:sldMk cId="2887841125" sldId="267"/>
            <ac:spMk id="11" creationId="{72EA7E0B-E907-8EC5-A5E4-47E2A233586E}"/>
          </ac:spMkLst>
        </pc:spChg>
        <pc:picChg chg="add del">
          <ac:chgData name="Rosendahl_Finn" userId="S::firosendahl@schueler.berufskolleg.de::5b6670c0-d34e-4099-9f5d-2c8ab635f10d" providerId="AD" clId="Web-{92A76649-D0CF-6209-D189-89BE41E4AE79}" dt="2023-12-14T07:12:34.866" v="10"/>
          <ac:picMkLst>
            <pc:docMk/>
            <pc:sldMk cId="2887841125" sldId="267"/>
            <ac:picMk id="5" creationId="{42DF3E93-9E41-3F12-2A57-BF0F56332114}"/>
          </ac:picMkLst>
        </pc:picChg>
        <pc:picChg chg="add">
          <ac:chgData name="Rosendahl_Finn" userId="S::firosendahl@schueler.berufskolleg.de::5b6670c0-d34e-4099-9f5d-2c8ab635f10d" providerId="AD" clId="Web-{92A76649-D0CF-6209-D189-89BE41E4AE79}" dt="2023-12-14T07:12:51.882" v="11"/>
          <ac:picMkLst>
            <pc:docMk/>
            <pc:sldMk cId="2887841125" sldId="267"/>
            <ac:picMk id="9" creationId="{C86578DB-4F3C-D2E3-ACC0-F73F3DF51A9D}"/>
          </ac:picMkLst>
        </pc:picChg>
      </pc:sldChg>
    </pc:docChg>
  </pc:docChgLst>
  <pc:docChgLst>
    <pc:chgData name="Balkhausen_Lukas" userId="S::lubalkhausen@schueler.berufskolleg.de::5b4fc433-fa5e-429a-af4c-7c825cb7330f" providerId="AD" clId="Web-{FF4EE0C6-D709-44D8-9071-C8C7D5F4FD78}"/>
    <pc:docChg chg="modSld">
      <pc:chgData name="Balkhausen_Lukas" userId="S::lubalkhausen@schueler.berufskolleg.de::5b4fc433-fa5e-429a-af4c-7c825cb7330f" providerId="AD" clId="Web-{FF4EE0C6-D709-44D8-9071-C8C7D5F4FD78}" dt="2024-01-25T07:15:21.160" v="25"/>
      <pc:docMkLst>
        <pc:docMk/>
      </pc:docMkLst>
      <pc:sldChg chg="modAnim">
        <pc:chgData name="Balkhausen_Lukas" userId="S::lubalkhausen@schueler.berufskolleg.de::5b4fc433-fa5e-429a-af4c-7c825cb7330f" providerId="AD" clId="Web-{FF4EE0C6-D709-44D8-9071-C8C7D5F4FD78}" dt="2024-01-25T07:15:21.160" v="25"/>
        <pc:sldMkLst>
          <pc:docMk/>
          <pc:sldMk cId="869824930" sldId="263"/>
        </pc:sldMkLst>
      </pc:sldChg>
      <pc:sldChg chg="addSp delSp modSp addAnim delAnim">
        <pc:chgData name="Balkhausen_Lukas" userId="S::lubalkhausen@schueler.berufskolleg.de::5b4fc433-fa5e-429a-af4c-7c825cb7330f" providerId="AD" clId="Web-{FF4EE0C6-D709-44D8-9071-C8C7D5F4FD78}" dt="2024-01-25T07:10:34.133" v="15"/>
        <pc:sldMkLst>
          <pc:docMk/>
          <pc:sldMk cId="665300864" sldId="264"/>
        </pc:sldMkLst>
        <pc:spChg chg="del mod">
          <ac:chgData name="Balkhausen_Lukas" userId="S::lubalkhausen@schueler.berufskolleg.de::5b4fc433-fa5e-429a-af4c-7c825cb7330f" providerId="AD" clId="Web-{FF4EE0C6-D709-44D8-9071-C8C7D5F4FD78}" dt="2024-01-25T07:06:57.157" v="3"/>
          <ac:spMkLst>
            <pc:docMk/>
            <pc:sldMk cId="665300864" sldId="264"/>
            <ac:spMk id="3" creationId="{257E04DD-12FB-48AF-7737-F61D55E22117}"/>
          </ac:spMkLst>
        </pc:spChg>
        <pc:spChg chg="add del mod">
          <ac:chgData name="Balkhausen_Lukas" userId="S::lubalkhausen@schueler.berufskolleg.de::5b4fc433-fa5e-429a-af4c-7c825cb7330f" providerId="AD" clId="Web-{FF4EE0C6-D709-44D8-9071-C8C7D5F4FD78}" dt="2024-01-25T07:06:59.547" v="4"/>
          <ac:spMkLst>
            <pc:docMk/>
            <pc:sldMk cId="665300864" sldId="264"/>
            <ac:spMk id="9" creationId="{3740C057-F525-8FD3-AD22-5E82A61AD0DE}"/>
          </ac:spMkLst>
        </pc:spChg>
        <pc:picChg chg="mod">
          <ac:chgData name="Balkhausen_Lukas" userId="S::lubalkhausen@schueler.berufskolleg.de::5b4fc433-fa5e-429a-af4c-7c825cb7330f" providerId="AD" clId="Web-{FF4EE0C6-D709-44D8-9071-C8C7D5F4FD78}" dt="2024-01-25T07:10:26.961" v="12" actId="1076"/>
          <ac:picMkLst>
            <pc:docMk/>
            <pc:sldMk cId="665300864" sldId="264"/>
            <ac:picMk id="6" creationId="{3570E31A-B2E5-7A44-2E82-4192BDBE42C6}"/>
          </ac:picMkLst>
        </pc:picChg>
        <pc:picChg chg="mod">
          <ac:chgData name="Balkhausen_Lukas" userId="S::lubalkhausen@schueler.berufskolleg.de::5b4fc433-fa5e-429a-af4c-7c825cb7330f" providerId="AD" clId="Web-{FF4EE0C6-D709-44D8-9071-C8C7D5F4FD78}" dt="2024-01-25T07:06:45.031" v="0" actId="1076"/>
          <ac:picMkLst>
            <pc:docMk/>
            <pc:sldMk cId="665300864" sldId="264"/>
            <ac:picMk id="1172" creationId="{75BAEBEE-96D6-58C7-AFE9-CF322756B7E2}"/>
          </ac:picMkLst>
        </pc:picChg>
      </pc:sldChg>
      <pc:sldChg chg="addAnim">
        <pc:chgData name="Balkhausen_Lukas" userId="S::lubalkhausen@schueler.berufskolleg.de::5b4fc433-fa5e-429a-af4c-7c825cb7330f" providerId="AD" clId="Web-{FF4EE0C6-D709-44D8-9071-C8C7D5F4FD78}" dt="2024-01-25T07:14:15.204" v="17"/>
        <pc:sldMkLst>
          <pc:docMk/>
          <pc:sldMk cId="2887841125" sldId="267"/>
        </pc:sldMkLst>
      </pc:sldChg>
      <pc:sldChg chg="modTransition">
        <pc:chgData name="Balkhausen_Lukas" userId="S::lubalkhausen@schueler.berufskolleg.de::5b4fc433-fa5e-429a-af4c-7c825cb7330f" providerId="AD" clId="Web-{FF4EE0C6-D709-44D8-9071-C8C7D5F4FD78}" dt="2024-01-25T07:12:13.059" v="16"/>
        <pc:sldMkLst>
          <pc:docMk/>
          <pc:sldMk cId="2757414516" sldId="268"/>
        </pc:sldMkLst>
      </pc:sldChg>
      <pc:sldChg chg="addAnim">
        <pc:chgData name="Balkhausen_Lukas" userId="S::lubalkhausen@schueler.berufskolleg.de::5b4fc433-fa5e-429a-af4c-7c825cb7330f" providerId="AD" clId="Web-{FF4EE0C6-D709-44D8-9071-C8C7D5F4FD78}" dt="2024-01-25T07:14:20.939" v="18"/>
        <pc:sldMkLst>
          <pc:docMk/>
          <pc:sldMk cId="3910349812" sldId="269"/>
        </pc:sldMkLst>
      </pc:sldChg>
    </pc:docChg>
  </pc:docChgLst>
  <pc:docChgLst>
    <pc:chgData name="Hoff_Florian" userId="S::flhoff@schueler.berufskolleg.de::b1521456-a047-4f37-816c-4f6ed6e6b0ff" providerId="AD" clId="Web-{2BA32ECB-D796-4075-5858-E397E418A8E9}"/>
    <pc:docChg chg="modSld">
      <pc:chgData name="Hoff_Florian" userId="S::flhoff@schueler.berufskolleg.de::b1521456-a047-4f37-816c-4f6ed6e6b0ff" providerId="AD" clId="Web-{2BA32ECB-D796-4075-5858-E397E418A8E9}" dt="2024-01-25T07:29:55.061" v="1" actId="20577"/>
      <pc:docMkLst>
        <pc:docMk/>
      </pc:docMkLst>
      <pc:sldChg chg="modSp">
        <pc:chgData name="Hoff_Florian" userId="S::flhoff@schueler.berufskolleg.de::b1521456-a047-4f37-816c-4f6ed6e6b0ff" providerId="AD" clId="Web-{2BA32ECB-D796-4075-5858-E397E418A8E9}" dt="2024-01-25T07:29:55.061" v="1" actId="20577"/>
        <pc:sldMkLst>
          <pc:docMk/>
          <pc:sldMk cId="3536810637" sldId="260"/>
        </pc:sldMkLst>
        <pc:spChg chg="mod">
          <ac:chgData name="Hoff_Florian" userId="S::flhoff@schueler.berufskolleg.de::b1521456-a047-4f37-816c-4f6ed6e6b0ff" providerId="AD" clId="Web-{2BA32ECB-D796-4075-5858-E397E418A8E9}" dt="2024-01-25T07:29:55.061" v="1" actId="20577"/>
          <ac:spMkLst>
            <pc:docMk/>
            <pc:sldMk cId="3536810637" sldId="260"/>
            <ac:spMk id="46" creationId="{2ECE004D-33DC-E73B-F137-90C64823BA2A}"/>
          </ac:spMkLst>
        </pc:spChg>
      </pc:sldChg>
    </pc:docChg>
  </pc:docChgLst>
  <pc:docChgLst>
    <pc:chgData clId="Web-{80BF265E-49C5-E063-E3A9-728D0ED8AB5F}"/>
    <pc:docChg chg="addSld">
      <pc:chgData name="" userId="" providerId="" clId="Web-{80BF265E-49C5-E063-E3A9-728D0ED8AB5F}" dt="2024-01-11T07:07:03.917" v="0"/>
      <pc:docMkLst>
        <pc:docMk/>
      </pc:docMkLst>
      <pc:sldChg chg="new">
        <pc:chgData name="" userId="" providerId="" clId="Web-{80BF265E-49C5-E063-E3A9-728D0ED8AB5F}" dt="2024-01-11T07:07:03.917" v="0"/>
        <pc:sldMkLst>
          <pc:docMk/>
          <pc:sldMk cId="1357780300" sldId="270"/>
        </pc:sldMkLst>
      </pc:sldChg>
    </pc:docChg>
  </pc:docChgLst>
  <pc:docChgLst>
    <pc:chgData name="Brixius_Justus" userId="S::jubrixius@schueler.berufskolleg.de::c9ba8ee0-a147-47ac-b5cb-2ef6c5825b4b" providerId="AD" clId="Web-{21105A30-A2FB-5C51-B161-8143FEAAD134}"/>
    <pc:docChg chg="addSld modSld">
      <pc:chgData name="Brixius_Justus" userId="S::jubrixius@schueler.berufskolleg.de::c9ba8ee0-a147-47ac-b5cb-2ef6c5825b4b" providerId="AD" clId="Web-{21105A30-A2FB-5C51-B161-8143FEAAD134}" dt="2023-12-13T08:26:22.276" v="8" actId="20577"/>
      <pc:docMkLst>
        <pc:docMk/>
      </pc:docMkLst>
      <pc:sldChg chg="modSp new">
        <pc:chgData name="Brixius_Justus" userId="S::jubrixius@schueler.berufskolleg.de::c9ba8ee0-a147-47ac-b5cb-2ef6c5825b4b" providerId="AD" clId="Web-{21105A30-A2FB-5C51-B161-8143FEAAD134}" dt="2023-12-13T08:26:22.276" v="8" actId="20577"/>
        <pc:sldMkLst>
          <pc:docMk/>
          <pc:sldMk cId="2887841125" sldId="267"/>
        </pc:sldMkLst>
        <pc:spChg chg="mod">
          <ac:chgData name="Brixius_Justus" userId="S::jubrixius@schueler.berufskolleg.de::c9ba8ee0-a147-47ac-b5cb-2ef6c5825b4b" providerId="AD" clId="Web-{21105A30-A2FB-5C51-B161-8143FEAAD134}" dt="2023-12-13T08:26:22.276" v="8" actId="20577"/>
          <ac:spMkLst>
            <pc:docMk/>
            <pc:sldMk cId="2887841125" sldId="267"/>
            <ac:spMk id="3" creationId="{F392C984-F2D1-D841-9661-4D5DA580B097}"/>
          </ac:spMkLst>
        </pc:spChg>
      </pc:sldChg>
    </pc:docChg>
  </pc:docChgLst>
  <pc:docChgLst>
    <pc:chgData name="Hoff_Florian" userId="S::flhoff@schueler.berufskolleg.de::b1521456-a047-4f37-816c-4f6ed6e6b0ff" providerId="AD" clId="Web-{89FD16EF-237E-B4A4-03A8-2667400B23ED}"/>
    <pc:docChg chg="modSld">
      <pc:chgData name="Hoff_Florian" userId="S::flhoff@schueler.berufskolleg.de::b1521456-a047-4f37-816c-4f6ed6e6b0ff" providerId="AD" clId="Web-{89FD16EF-237E-B4A4-03A8-2667400B23ED}" dt="2023-12-07T08:23:57.585" v="59" actId="20577"/>
      <pc:docMkLst>
        <pc:docMk/>
      </pc:docMkLst>
      <pc:sldChg chg="addSp delSp modSp">
        <pc:chgData name="Hoff_Florian" userId="S::flhoff@schueler.berufskolleg.de::b1521456-a047-4f37-816c-4f6ed6e6b0ff" providerId="AD" clId="Web-{89FD16EF-237E-B4A4-03A8-2667400B23ED}" dt="2023-12-07T07:58:25.168" v="56" actId="20577"/>
        <pc:sldMkLst>
          <pc:docMk/>
          <pc:sldMk cId="3536810637" sldId="260"/>
        </pc:sldMkLst>
        <pc:graphicFrameChg chg="del">
          <ac:chgData name="Hoff_Florian" userId="S::flhoff@schueler.berufskolleg.de::b1521456-a047-4f37-816c-4f6ed6e6b0ff" providerId="AD" clId="Web-{89FD16EF-237E-B4A4-03A8-2667400B23ED}" dt="2023-12-07T07:18:02.530" v="19"/>
          <ac:graphicFrameMkLst>
            <pc:docMk/>
            <pc:sldMk cId="3536810637" sldId="260"/>
            <ac:graphicFrameMk id="4" creationId="{1E7DBD14-0578-FC3C-19D9-48DA0B18182C}"/>
          </ac:graphicFrameMkLst>
        </pc:graphicFrameChg>
        <pc:graphicFrameChg chg="add mod modGraphic">
          <ac:chgData name="Hoff_Florian" userId="S::flhoff@schueler.berufskolleg.de::b1521456-a047-4f37-816c-4f6ed6e6b0ff" providerId="AD" clId="Web-{89FD16EF-237E-B4A4-03A8-2667400B23ED}" dt="2023-12-07T07:17:55.435" v="17"/>
          <ac:graphicFrameMkLst>
            <pc:docMk/>
            <pc:sldMk cId="3536810637" sldId="260"/>
            <ac:graphicFrameMk id="10" creationId="{1E7DBD14-0578-FC3C-19D9-48DA0B18182C}"/>
          </ac:graphicFrameMkLst>
        </pc:graphicFrameChg>
        <pc:graphicFrameChg chg="del">
          <ac:chgData name="Hoff_Florian" userId="S::flhoff@schueler.berufskolleg.de::b1521456-a047-4f37-816c-4f6ed6e6b0ff" providerId="AD" clId="Web-{89FD16EF-237E-B4A4-03A8-2667400B23ED}" dt="2023-12-07T07:17:57.232" v="18"/>
          <ac:graphicFrameMkLst>
            <pc:docMk/>
            <pc:sldMk cId="3536810637" sldId="260"/>
            <ac:graphicFrameMk id="10" creationId="{D783D51D-EB26-372E-5D95-A4BE9CF77F77}"/>
          </ac:graphicFrameMkLst>
        </pc:graphicFrameChg>
        <pc:graphicFrameChg chg="del">
          <ac:chgData name="Hoff_Florian" userId="S::flhoff@schueler.berufskolleg.de::b1521456-a047-4f37-816c-4f6ed6e6b0ff" providerId="AD" clId="Web-{89FD16EF-237E-B4A4-03A8-2667400B23ED}" dt="2023-12-07T07:18:08.514" v="20"/>
          <ac:graphicFrameMkLst>
            <pc:docMk/>
            <pc:sldMk cId="3536810637" sldId="260"/>
            <ac:graphicFrameMk id="31" creationId="{FA4BD6A7-6D9B-279D-E717-F81F69A083E0}"/>
          </ac:graphicFrameMkLst>
        </pc:graphicFrameChg>
        <pc:graphicFrameChg chg="mod modGraphic">
          <ac:chgData name="Hoff_Florian" userId="S::flhoff@schueler.berufskolleg.de::b1521456-a047-4f37-816c-4f6ed6e6b0ff" providerId="AD" clId="Web-{89FD16EF-237E-B4A4-03A8-2667400B23ED}" dt="2023-12-07T07:21:47.421" v="22"/>
          <ac:graphicFrameMkLst>
            <pc:docMk/>
            <pc:sldMk cId="3536810637" sldId="260"/>
            <ac:graphicFrameMk id="37" creationId="{3487464E-4B4B-136B-31BD-DADB4BB60E73}"/>
          </ac:graphicFrameMkLst>
        </pc:graphicFrameChg>
        <pc:graphicFrameChg chg="modGraphic">
          <ac:chgData name="Hoff_Florian" userId="S::flhoff@schueler.berufskolleg.de::b1521456-a047-4f37-816c-4f6ed6e6b0ff" providerId="AD" clId="Web-{89FD16EF-237E-B4A4-03A8-2667400B23ED}" dt="2023-12-07T07:58:25.168" v="56" actId="20577"/>
          <ac:graphicFrameMkLst>
            <pc:docMk/>
            <pc:sldMk cId="3536810637" sldId="260"/>
            <ac:graphicFrameMk id="48" creationId="{87005843-705B-E0DE-AB77-887913B8E3DE}"/>
          </ac:graphicFrameMkLst>
        </pc:graphicFrameChg>
      </pc:sldChg>
      <pc:sldChg chg="addSp delSp modSp mod setBg">
        <pc:chgData name="Hoff_Florian" userId="S::flhoff@schueler.berufskolleg.de::b1521456-a047-4f37-816c-4f6ed6e6b0ff" providerId="AD" clId="Web-{89FD16EF-237E-B4A4-03A8-2667400B23ED}" dt="2023-12-07T07:33:47.849" v="51"/>
        <pc:sldMkLst>
          <pc:docMk/>
          <pc:sldMk cId="29576179" sldId="261"/>
        </pc:sldMkLst>
        <pc:spChg chg="mod">
          <ac:chgData name="Hoff_Florian" userId="S::flhoff@schueler.berufskolleg.de::b1521456-a047-4f37-816c-4f6ed6e6b0ff" providerId="AD" clId="Web-{89FD16EF-237E-B4A4-03A8-2667400B23ED}" dt="2023-12-07T07:33:21.847" v="50" actId="20577"/>
          <ac:spMkLst>
            <pc:docMk/>
            <pc:sldMk cId="29576179" sldId="261"/>
            <ac:spMk id="2" creationId="{E95F409F-204E-508B-ACFD-34FFA123229C}"/>
          </ac:spMkLst>
        </pc:spChg>
        <pc:spChg chg="del mod">
          <ac:chgData name="Hoff_Florian" userId="S::flhoff@schueler.berufskolleg.de::b1521456-a047-4f37-816c-4f6ed6e6b0ff" providerId="AD" clId="Web-{89FD16EF-237E-B4A4-03A8-2667400B23ED}" dt="2023-12-07T07:27:18.476" v="36"/>
          <ac:spMkLst>
            <pc:docMk/>
            <pc:sldMk cId="29576179" sldId="261"/>
            <ac:spMk id="3" creationId="{0C4C222C-A7EC-FDB6-999E-7C67D106F2A9}"/>
          </ac:spMkLst>
        </pc:spChg>
        <pc:spChg chg="add del mod">
          <ac:chgData name="Hoff_Florian" userId="S::flhoff@schueler.berufskolleg.de::b1521456-a047-4f37-816c-4f6ed6e6b0ff" providerId="AD" clId="Web-{89FD16EF-237E-B4A4-03A8-2667400B23ED}" dt="2023-12-07T07:08:55.990" v="4"/>
          <ac:spMkLst>
            <pc:docMk/>
            <pc:sldMk cId="29576179" sldId="261"/>
            <ac:spMk id="4" creationId="{182FD53A-6136-FADF-4C93-9E41534B83AA}"/>
          </ac:spMkLst>
        </pc:spChg>
        <pc:spChg chg="del">
          <ac:chgData name="Hoff_Florian" userId="S::flhoff@schueler.berufskolleg.de::b1521456-a047-4f37-816c-4f6ed6e6b0ff" providerId="AD" clId="Web-{89FD16EF-237E-B4A4-03A8-2667400B23ED}" dt="2023-12-07T07:17:18.417" v="16"/>
          <ac:spMkLst>
            <pc:docMk/>
            <pc:sldMk cId="29576179" sldId="261"/>
            <ac:spMk id="17" creationId="{21AC6A30-4F22-4C0F-B278-19C5B8A80C55}"/>
          </ac:spMkLst>
        </pc:spChg>
        <pc:spChg chg="del">
          <ac:chgData name="Hoff_Florian" userId="S::flhoff@schueler.berufskolleg.de::b1521456-a047-4f37-816c-4f6ed6e6b0ff" providerId="AD" clId="Web-{89FD16EF-237E-B4A4-03A8-2667400B23ED}" dt="2023-12-07T07:17:18.417" v="16"/>
          <ac:spMkLst>
            <pc:docMk/>
            <pc:sldMk cId="29576179" sldId="261"/>
            <ac:spMk id="18" creationId="{BB4335AD-65B1-44E4-90AF-264024FE4BD2}"/>
          </ac:spMkLst>
        </pc:spChg>
        <pc:spChg chg="add del">
          <ac:chgData name="Hoff_Florian" userId="S::flhoff@schueler.berufskolleg.de::b1521456-a047-4f37-816c-4f6ed6e6b0ff" providerId="AD" clId="Web-{89FD16EF-237E-B4A4-03A8-2667400B23ED}" dt="2023-12-07T07:32:43.438" v="47"/>
          <ac:spMkLst>
            <pc:docMk/>
            <pc:sldMk cId="29576179" sldId="261"/>
            <ac:spMk id="23" creationId="{100EDD19-6802-4EC3-95CE-CFFAB042CFD6}"/>
          </ac:spMkLst>
        </pc:spChg>
        <pc:spChg chg="add del">
          <ac:chgData name="Hoff_Florian" userId="S::flhoff@schueler.berufskolleg.de::b1521456-a047-4f37-816c-4f6ed6e6b0ff" providerId="AD" clId="Web-{89FD16EF-237E-B4A4-03A8-2667400B23ED}" dt="2023-12-07T07:32:43.438" v="47"/>
          <ac:spMkLst>
            <pc:docMk/>
            <pc:sldMk cId="29576179" sldId="261"/>
            <ac:spMk id="25" creationId="{DB17E863-922E-4C26-BD64-E8FD41D28661}"/>
          </ac:spMkLst>
        </pc:spChg>
        <pc:spChg chg="add">
          <ac:chgData name="Hoff_Florian" userId="S::flhoff@schueler.berufskolleg.de::b1521456-a047-4f37-816c-4f6ed6e6b0ff" providerId="AD" clId="Web-{89FD16EF-237E-B4A4-03A8-2667400B23ED}" dt="2023-12-07T07:32:43.438" v="47"/>
          <ac:spMkLst>
            <pc:docMk/>
            <pc:sldMk cId="29576179" sldId="261"/>
            <ac:spMk id="30" creationId="{955A2079-FA98-4876-80F0-72364A7D2EA4}"/>
          </ac:spMkLst>
        </pc:spChg>
        <pc:spChg chg="add del">
          <ac:chgData name="Hoff_Florian" userId="S::flhoff@schueler.berufskolleg.de::b1521456-a047-4f37-816c-4f6ed6e6b0ff" providerId="AD" clId="Web-{89FD16EF-237E-B4A4-03A8-2667400B23ED}" dt="2023-12-07T07:31:46.856" v="40"/>
          <ac:spMkLst>
            <pc:docMk/>
            <pc:sldMk cId="29576179" sldId="261"/>
            <ac:spMk id="186" creationId="{E975768D-B48A-CB26-A734-B1D8E18C7652}"/>
          </ac:spMkLst>
        </pc:spChg>
        <pc:graphicFrameChg chg="add mod modGraphic">
          <ac:chgData name="Hoff_Florian" userId="S::flhoff@schueler.berufskolleg.de::b1521456-a047-4f37-816c-4f6ed6e6b0ff" providerId="AD" clId="Web-{89FD16EF-237E-B4A4-03A8-2667400B23ED}" dt="2023-12-07T07:33:47.849" v="51"/>
          <ac:graphicFrameMkLst>
            <pc:docMk/>
            <pc:sldMk cId="29576179" sldId="261"/>
            <ac:graphicFrameMk id="5" creationId="{54E9CDB5-4FA2-1731-338D-038BFAC1A1EC}"/>
          </ac:graphicFrameMkLst>
        </pc:graphicFrameChg>
        <pc:picChg chg="add del mod">
          <ac:chgData name="Hoff_Florian" userId="S::flhoff@schueler.berufskolleg.de::b1521456-a047-4f37-816c-4f6ed6e6b0ff" providerId="AD" clId="Web-{89FD16EF-237E-B4A4-03A8-2667400B23ED}" dt="2023-12-07T07:17:11.307" v="14"/>
          <ac:picMkLst>
            <pc:docMk/>
            <pc:sldMk cId="29576179" sldId="261"/>
            <ac:picMk id="4" creationId="{DFB284EF-A7B6-2F24-D2FA-5796FA47FD4B}"/>
          </ac:picMkLst>
        </pc:picChg>
        <pc:picChg chg="del">
          <ac:chgData name="Hoff_Florian" userId="S::flhoff@schueler.berufskolleg.de::b1521456-a047-4f37-816c-4f6ed6e6b0ff" providerId="AD" clId="Web-{89FD16EF-237E-B4A4-03A8-2667400B23ED}" dt="2023-12-07T07:17:13.260" v="15"/>
          <ac:picMkLst>
            <pc:docMk/>
            <pc:sldMk cId="29576179" sldId="261"/>
            <ac:picMk id="6" creationId="{EF289856-E7AA-2BAF-3E40-FF12DA74556E}"/>
          </ac:picMkLst>
        </pc:picChg>
        <pc:picChg chg="add del mod modCrop">
          <ac:chgData name="Hoff_Florian" userId="S::flhoff@schueler.berufskolleg.de::b1521456-a047-4f37-816c-4f6ed6e6b0ff" providerId="AD" clId="Web-{89FD16EF-237E-B4A4-03A8-2667400B23ED}" dt="2023-12-07T07:17:09.698" v="13"/>
          <ac:picMkLst>
            <pc:docMk/>
            <pc:sldMk cId="29576179" sldId="261"/>
            <ac:picMk id="7" creationId="{DD5F047B-C0EC-6237-FAA8-FEB4AA7C19FE}"/>
          </ac:picMkLst>
        </pc:picChg>
      </pc:sldChg>
      <pc:sldChg chg="modSp">
        <pc:chgData name="Hoff_Florian" userId="S::flhoff@schueler.berufskolleg.de::b1521456-a047-4f37-816c-4f6ed6e6b0ff" providerId="AD" clId="Web-{89FD16EF-237E-B4A4-03A8-2667400B23ED}" dt="2023-12-07T08:23:57.585" v="59" actId="20577"/>
        <pc:sldMkLst>
          <pc:docMk/>
          <pc:sldMk cId="869824930" sldId="263"/>
        </pc:sldMkLst>
        <pc:spChg chg="mod">
          <ac:chgData name="Hoff_Florian" userId="S::flhoff@schueler.berufskolleg.de::b1521456-a047-4f37-816c-4f6ed6e6b0ff" providerId="AD" clId="Web-{89FD16EF-237E-B4A4-03A8-2667400B23ED}" dt="2023-12-07T08:23:57.585" v="59" actId="20577"/>
          <ac:spMkLst>
            <pc:docMk/>
            <pc:sldMk cId="869824930" sldId="263"/>
            <ac:spMk id="15" creationId="{4211C39A-59D5-12F3-FA20-08915E9368DC}"/>
          </ac:spMkLst>
        </pc:spChg>
      </pc:sldChg>
      <pc:sldChg chg="modSp">
        <pc:chgData name="Hoff_Florian" userId="S::flhoff@schueler.berufskolleg.de::b1521456-a047-4f37-816c-4f6ed6e6b0ff" providerId="AD" clId="Web-{89FD16EF-237E-B4A4-03A8-2667400B23ED}" dt="2023-12-07T08:08:16.388" v="58" actId="1076"/>
        <pc:sldMkLst>
          <pc:docMk/>
          <pc:sldMk cId="665300864" sldId="264"/>
        </pc:sldMkLst>
        <pc:picChg chg="mod">
          <ac:chgData name="Hoff_Florian" userId="S::flhoff@schueler.berufskolleg.de::b1521456-a047-4f37-816c-4f6ed6e6b0ff" providerId="AD" clId="Web-{89FD16EF-237E-B4A4-03A8-2667400B23ED}" dt="2023-12-07T08:08:16.388" v="58" actId="1076"/>
          <ac:picMkLst>
            <pc:docMk/>
            <pc:sldMk cId="665300864" sldId="264"/>
            <ac:picMk id="8" creationId="{AF2F9ADD-85DF-9480-6EFE-141DFC3E5E8D}"/>
          </ac:picMkLst>
        </pc:picChg>
      </pc:sldChg>
      <pc:sldChg chg="modSp">
        <pc:chgData name="Hoff_Florian" userId="S::flhoff@schueler.berufskolleg.de::b1521456-a047-4f37-816c-4f6ed6e6b0ff" providerId="AD" clId="Web-{89FD16EF-237E-B4A4-03A8-2667400B23ED}" dt="2023-12-07T07:35:31.809" v="52"/>
        <pc:sldMkLst>
          <pc:docMk/>
          <pc:sldMk cId="2644353685" sldId="265"/>
        </pc:sldMkLst>
        <pc:graphicFrameChg chg="modGraphic">
          <ac:chgData name="Hoff_Florian" userId="S::flhoff@schueler.berufskolleg.de::b1521456-a047-4f37-816c-4f6ed6e6b0ff" providerId="AD" clId="Web-{89FD16EF-237E-B4A4-03A8-2667400B23ED}" dt="2023-12-07T07:35:31.809" v="52"/>
          <ac:graphicFrameMkLst>
            <pc:docMk/>
            <pc:sldMk cId="2644353685" sldId="265"/>
            <ac:graphicFrameMk id="55" creationId="{49F5DEA2-BEA0-0E71-E403-8B27D276153A}"/>
          </ac:graphicFrameMkLst>
        </pc:graphicFrameChg>
      </pc:sldChg>
    </pc:docChg>
  </pc:docChgLst>
  <pc:docChgLst>
    <pc:chgData name="Hoff_Florian" userId="S::flhoff@schueler.berufskolleg.de::b1521456-a047-4f37-816c-4f6ed6e6b0ff" providerId="AD" clId="Web-{5F2B9F2C-42AD-B745-D020-CA3ACC1B8781}"/>
    <pc:docChg chg="modSld">
      <pc:chgData name="Hoff_Florian" userId="S::flhoff@schueler.berufskolleg.de::b1521456-a047-4f37-816c-4f6ed6e6b0ff" providerId="AD" clId="Web-{5F2B9F2C-42AD-B745-D020-CA3ACC1B8781}" dt="2023-11-30T07:46:31.623" v="144" actId="20577"/>
      <pc:docMkLst>
        <pc:docMk/>
      </pc:docMkLst>
      <pc:sldChg chg="modSp">
        <pc:chgData name="Hoff_Florian" userId="S::flhoff@schueler.berufskolleg.de::b1521456-a047-4f37-816c-4f6ed6e6b0ff" providerId="AD" clId="Web-{5F2B9F2C-42AD-B745-D020-CA3ACC1B8781}" dt="2023-11-30T07:46:31.623" v="144" actId="20577"/>
        <pc:sldMkLst>
          <pc:docMk/>
          <pc:sldMk cId="29576179" sldId="261"/>
        </pc:sldMkLst>
        <pc:spChg chg="mod">
          <ac:chgData name="Hoff_Florian" userId="S::flhoff@schueler.berufskolleg.de::b1521456-a047-4f37-816c-4f6ed6e6b0ff" providerId="AD" clId="Web-{5F2B9F2C-42AD-B745-D020-CA3ACC1B8781}" dt="2023-11-30T07:46:31.623" v="144" actId="20577"/>
          <ac:spMkLst>
            <pc:docMk/>
            <pc:sldMk cId="29576179" sldId="261"/>
            <ac:spMk id="3" creationId="{0C4C222C-A7EC-FDB6-999E-7C67D106F2A9}"/>
          </ac:spMkLst>
        </pc:spChg>
      </pc:sldChg>
    </pc:docChg>
  </pc:docChgLst>
  <pc:docChgLst>
    <pc:chgData name="Hoff_Florian" userId="S::flhoff@schueler.berufskolleg.de::b1521456-a047-4f37-816c-4f6ed6e6b0ff" providerId="AD" clId="Web-{B4412B36-2F85-1388-2B56-9F2AB1A80E1C}"/>
    <pc:docChg chg="modSld">
      <pc:chgData name="Hoff_Florian" userId="S::flhoff@schueler.berufskolleg.de::b1521456-a047-4f37-816c-4f6ed6e6b0ff" providerId="AD" clId="Web-{B4412B36-2F85-1388-2B56-9F2AB1A80E1C}" dt="2024-01-25T07:14:55.899" v="16"/>
      <pc:docMkLst>
        <pc:docMk/>
      </pc:docMkLst>
      <pc:sldChg chg="addAnim modAnim">
        <pc:chgData name="Hoff_Florian" userId="S::flhoff@schueler.berufskolleg.de::b1521456-a047-4f37-816c-4f6ed6e6b0ff" providerId="AD" clId="Web-{B4412B36-2F85-1388-2B56-9F2AB1A80E1C}" dt="2024-01-25T07:09:40.046" v="4"/>
        <pc:sldMkLst>
          <pc:docMk/>
          <pc:sldMk cId="3536810637" sldId="260"/>
        </pc:sldMkLst>
      </pc:sldChg>
      <pc:sldChg chg="addAnim delAnim modAnim">
        <pc:chgData name="Hoff_Florian" userId="S::flhoff@schueler.berufskolleg.de::b1521456-a047-4f37-816c-4f6ed6e6b0ff" providerId="AD" clId="Web-{B4412B36-2F85-1388-2B56-9F2AB1A80E1C}" dt="2024-01-25T07:14:55.899" v="16"/>
        <pc:sldMkLst>
          <pc:docMk/>
          <pc:sldMk cId="869824930" sldId="263"/>
        </pc:sldMkLst>
      </pc:sldChg>
      <pc:sldChg chg="addAnim">
        <pc:chgData name="Hoff_Florian" userId="S::flhoff@schueler.berufskolleg.de::b1521456-a047-4f37-816c-4f6ed6e6b0ff" providerId="AD" clId="Web-{B4412B36-2F85-1388-2B56-9F2AB1A80E1C}" dt="2024-01-25T07:11:18.393" v="6"/>
        <pc:sldMkLst>
          <pc:docMk/>
          <pc:sldMk cId="2644353685" sldId="265"/>
        </pc:sldMkLst>
      </pc:sldChg>
      <pc:sldChg chg="addAnim">
        <pc:chgData name="Hoff_Florian" userId="S::flhoff@schueler.berufskolleg.de::b1521456-a047-4f37-816c-4f6ed6e6b0ff" providerId="AD" clId="Web-{B4412B36-2F85-1388-2B56-9F2AB1A80E1C}" dt="2024-01-25T07:11:06.299" v="5"/>
        <pc:sldMkLst>
          <pc:docMk/>
          <pc:sldMk cId="758526399" sldId="266"/>
        </pc:sldMkLst>
      </pc:sldChg>
    </pc:docChg>
  </pc:docChgLst>
  <pc:docChgLst>
    <pc:chgData name="Rosendahl_Finn" userId="S::firosendahl@schueler.berufskolleg.de::5b6670c0-d34e-4099-9f5d-2c8ab635f10d" providerId="AD" clId="Web-{80BF265E-49C5-E063-E3A9-728D0ED8AB5F}"/>
    <pc:docChg chg="delSld">
      <pc:chgData name="Rosendahl_Finn" userId="S::firosendahl@schueler.berufskolleg.de::5b6670c0-d34e-4099-9f5d-2c8ab635f10d" providerId="AD" clId="Web-{80BF265E-49C5-E063-E3A9-728D0ED8AB5F}" dt="2024-01-11T07:07:12.104" v="0"/>
      <pc:docMkLst>
        <pc:docMk/>
      </pc:docMkLst>
      <pc:sldChg chg="del">
        <pc:chgData name="Rosendahl_Finn" userId="S::firosendahl@schueler.berufskolleg.de::5b6670c0-d34e-4099-9f5d-2c8ab635f10d" providerId="AD" clId="Web-{80BF265E-49C5-E063-E3A9-728D0ED8AB5F}" dt="2024-01-11T07:07:12.104" v="0"/>
        <pc:sldMkLst>
          <pc:docMk/>
          <pc:sldMk cId="1357780300" sldId="270"/>
        </pc:sldMkLst>
      </pc:sldChg>
    </pc:docChg>
  </pc:docChgLst>
  <pc:docChgLst>
    <pc:chgData name="Rosendahl_Finn" userId="S::firosendahl@schueler.berufskolleg.de::5b6670c0-d34e-4099-9f5d-2c8ab635f10d" providerId="AD" clId="Web-{0BDC8A7E-BE66-8D9D-974A-7E30A60A5551}"/>
    <pc:docChg chg="addSld delSld modSld">
      <pc:chgData name="Rosendahl_Finn" userId="S::firosendahl@schueler.berufskolleg.de::5b6670c0-d34e-4099-9f5d-2c8ab635f10d" providerId="AD" clId="Web-{0BDC8A7E-BE66-8D9D-974A-7E30A60A5551}" dt="2023-12-07T08:25:24.513" v="491" actId="1076"/>
      <pc:docMkLst>
        <pc:docMk/>
      </pc:docMkLst>
      <pc:sldChg chg="addSp delSp modSp">
        <pc:chgData name="Rosendahl_Finn" userId="S::firosendahl@schueler.berufskolleg.de::5b6670c0-d34e-4099-9f5d-2c8ab635f10d" providerId="AD" clId="Web-{0BDC8A7E-BE66-8D9D-974A-7E30A60A5551}" dt="2023-12-07T08:06:12.005" v="398"/>
        <pc:sldMkLst>
          <pc:docMk/>
          <pc:sldMk cId="3536810637" sldId="260"/>
        </pc:sldMkLst>
        <pc:spChg chg="del mod">
          <ac:chgData name="Rosendahl_Finn" userId="S::firosendahl@schueler.berufskolleg.de::5b6670c0-d34e-4099-9f5d-2c8ab635f10d" providerId="AD" clId="Web-{0BDC8A7E-BE66-8D9D-974A-7E30A60A5551}" dt="2023-12-07T08:06:08.099" v="395"/>
          <ac:spMkLst>
            <pc:docMk/>
            <pc:sldMk cId="3536810637" sldId="260"/>
            <ac:spMk id="2" creationId="{FD400C03-62A0-6F4A-6EAE-701868B54EF0}"/>
          </ac:spMkLst>
        </pc:spChg>
        <pc:spChg chg="add mod">
          <ac:chgData name="Rosendahl_Finn" userId="S::firosendahl@schueler.berufskolleg.de::5b6670c0-d34e-4099-9f5d-2c8ab635f10d" providerId="AD" clId="Web-{0BDC8A7E-BE66-8D9D-974A-7E30A60A5551}" dt="2023-12-07T08:06:11.536" v="397" actId="20577"/>
          <ac:spMkLst>
            <pc:docMk/>
            <pc:sldMk cId="3536810637" sldId="260"/>
            <ac:spMk id="2552" creationId="{7E9E49FE-88EF-311F-D565-2B2B9511D3E6}"/>
          </ac:spMkLst>
        </pc:spChg>
        <pc:spChg chg="add del mod">
          <ac:chgData name="Rosendahl_Finn" userId="S::firosendahl@schueler.berufskolleg.de::5b6670c0-d34e-4099-9f5d-2c8ab635f10d" providerId="AD" clId="Web-{0BDC8A7E-BE66-8D9D-974A-7E30A60A5551}" dt="2023-12-07T08:06:12.005" v="398"/>
          <ac:spMkLst>
            <pc:docMk/>
            <pc:sldMk cId="3536810637" sldId="260"/>
            <ac:spMk id="2554" creationId="{060C72CC-44A1-C64B-6CCD-02442CFF2F86}"/>
          </ac:spMkLst>
        </pc:spChg>
        <pc:graphicFrameChg chg="modGraphic">
          <ac:chgData name="Rosendahl_Finn" userId="S::firosendahl@schueler.berufskolleg.de::5b6670c0-d34e-4099-9f5d-2c8ab635f10d" providerId="AD" clId="Web-{0BDC8A7E-BE66-8D9D-974A-7E30A60A5551}" dt="2023-12-07T07:47:24.172" v="345" actId="20577"/>
          <ac:graphicFrameMkLst>
            <pc:docMk/>
            <pc:sldMk cId="3536810637" sldId="260"/>
            <ac:graphicFrameMk id="37" creationId="{3487464E-4B4B-136B-31BD-DADB4BB60E73}"/>
          </ac:graphicFrameMkLst>
        </pc:graphicFrameChg>
        <pc:graphicFrameChg chg="modGraphic">
          <ac:chgData name="Rosendahl_Finn" userId="S::firosendahl@schueler.berufskolleg.de::5b6670c0-d34e-4099-9f5d-2c8ab635f10d" providerId="AD" clId="Web-{0BDC8A7E-BE66-8D9D-974A-7E30A60A5551}" dt="2023-12-07T07:45:43.555" v="234" actId="20577"/>
          <ac:graphicFrameMkLst>
            <pc:docMk/>
            <pc:sldMk cId="3536810637" sldId="260"/>
            <ac:graphicFrameMk id="48" creationId="{87005843-705B-E0DE-AB77-887913B8E3DE}"/>
          </ac:graphicFrameMkLst>
        </pc:graphicFrameChg>
      </pc:sldChg>
      <pc:sldChg chg="del">
        <pc:chgData name="Rosendahl_Finn" userId="S::firosendahl@schueler.berufskolleg.de::5b6670c0-d34e-4099-9f5d-2c8ab635f10d" providerId="AD" clId="Web-{0BDC8A7E-BE66-8D9D-974A-7E30A60A5551}" dt="2023-12-07T07:34:46.147" v="35"/>
        <pc:sldMkLst>
          <pc:docMk/>
          <pc:sldMk cId="29576179" sldId="261"/>
        </pc:sldMkLst>
      </pc:sldChg>
      <pc:sldChg chg="addSp delSp modSp">
        <pc:chgData name="Rosendahl_Finn" userId="S::firosendahl@schueler.berufskolleg.de::5b6670c0-d34e-4099-9f5d-2c8ab635f10d" providerId="AD" clId="Web-{0BDC8A7E-BE66-8D9D-974A-7E30A60A5551}" dt="2023-12-07T08:25:24.513" v="491" actId="1076"/>
        <pc:sldMkLst>
          <pc:docMk/>
          <pc:sldMk cId="869824930" sldId="263"/>
        </pc:sldMkLst>
        <pc:spChg chg="add del">
          <ac:chgData name="Rosendahl_Finn" userId="S::firosendahl@schueler.berufskolleg.de::5b6670c0-d34e-4099-9f5d-2c8ab635f10d" providerId="AD" clId="Web-{0BDC8A7E-BE66-8D9D-974A-7E30A60A5551}" dt="2023-12-07T08:05:23.502" v="378"/>
          <ac:spMkLst>
            <pc:docMk/>
            <pc:sldMk cId="869824930" sldId="263"/>
            <ac:spMk id="2" creationId="{08CD2AD8-5E9C-F190-FB69-F8E783AF8CB4}"/>
          </ac:spMkLst>
        </pc:spChg>
        <pc:spChg chg="mod">
          <ac:chgData name="Rosendahl_Finn" userId="S::firosendahl@schueler.berufskolleg.de::5b6670c0-d34e-4099-9f5d-2c8ab635f10d" providerId="AD" clId="Web-{0BDC8A7E-BE66-8D9D-974A-7E30A60A5551}" dt="2023-12-07T08:05:53.269" v="391" actId="1076"/>
          <ac:spMkLst>
            <pc:docMk/>
            <pc:sldMk cId="869824930" sldId="263"/>
            <ac:spMk id="3" creationId="{257E04DD-12FB-48AF-7737-F61D55E22117}"/>
          </ac:spMkLst>
        </pc:spChg>
        <pc:spChg chg="add del">
          <ac:chgData name="Rosendahl_Finn" userId="S::firosendahl@schueler.berufskolleg.de::5b6670c0-d34e-4099-9f5d-2c8ab635f10d" providerId="AD" clId="Web-{0BDC8A7E-BE66-8D9D-974A-7E30A60A5551}" dt="2023-12-07T08:05:32.721" v="380"/>
          <ac:spMkLst>
            <pc:docMk/>
            <pc:sldMk cId="869824930" sldId="263"/>
            <ac:spMk id="4" creationId="{08CD2AD8-5E9C-F190-FB69-F8E783AF8CB4}"/>
          </ac:spMkLst>
        </pc:spChg>
        <pc:spChg chg="del mod">
          <ac:chgData name="Rosendahl_Finn" userId="S::firosendahl@schueler.berufskolleg.de::5b6670c0-d34e-4099-9f5d-2c8ab635f10d" providerId="AD" clId="Web-{0BDC8A7E-BE66-8D9D-974A-7E30A60A5551}" dt="2023-12-07T08:05:17.579" v="376"/>
          <ac:spMkLst>
            <pc:docMk/>
            <pc:sldMk cId="869824930" sldId="263"/>
            <ac:spMk id="5" creationId="{B0FE9571-5179-733B-F98B-C1C91D859DBF}"/>
          </ac:spMkLst>
        </pc:spChg>
        <pc:spChg chg="add del mod">
          <ac:chgData name="Rosendahl_Finn" userId="S::firosendahl@schueler.berufskolleg.de::5b6670c0-d34e-4099-9f5d-2c8ab635f10d" providerId="AD" clId="Web-{0BDC8A7E-BE66-8D9D-974A-7E30A60A5551}" dt="2023-12-07T08:22:57.049" v="463"/>
          <ac:spMkLst>
            <pc:docMk/>
            <pc:sldMk cId="869824930" sldId="263"/>
            <ac:spMk id="7" creationId="{621CD438-8F15-6610-3721-4B148C0DA11A}"/>
          </ac:spMkLst>
        </pc:spChg>
        <pc:spChg chg="add del mod">
          <ac:chgData name="Rosendahl_Finn" userId="S::firosendahl@schueler.berufskolleg.de::5b6670c0-d34e-4099-9f5d-2c8ab635f10d" providerId="AD" clId="Web-{0BDC8A7E-BE66-8D9D-974A-7E30A60A5551}" dt="2023-12-07T08:13:45.148" v="437"/>
          <ac:spMkLst>
            <pc:docMk/>
            <pc:sldMk cId="869824930" sldId="263"/>
            <ac:spMk id="12" creationId="{1D072CCE-A05D-A35A-4212-367913D1944B}"/>
          </ac:spMkLst>
        </pc:spChg>
        <pc:spChg chg="add mod">
          <ac:chgData name="Rosendahl_Finn" userId="S::firosendahl@schueler.berufskolleg.de::5b6670c0-d34e-4099-9f5d-2c8ab635f10d" providerId="AD" clId="Web-{0BDC8A7E-BE66-8D9D-974A-7E30A60A5551}" dt="2023-12-07T08:25:24.513" v="490" actId="1076"/>
          <ac:spMkLst>
            <pc:docMk/>
            <pc:sldMk cId="869824930" sldId="263"/>
            <ac:spMk id="15" creationId="{4211C39A-59D5-12F3-FA20-08915E9368DC}"/>
          </ac:spMkLst>
        </pc:spChg>
        <pc:picChg chg="add del mod">
          <ac:chgData name="Rosendahl_Finn" userId="S::firosendahl@schueler.berufskolleg.de::5b6670c0-d34e-4099-9f5d-2c8ab635f10d" providerId="AD" clId="Web-{0BDC8A7E-BE66-8D9D-974A-7E30A60A5551}" dt="2023-12-07T08:09:56.006" v="412"/>
          <ac:picMkLst>
            <pc:docMk/>
            <pc:sldMk cId="869824930" sldId="263"/>
            <ac:picMk id="8" creationId="{31D2A026-F69A-468E-5D3E-28CAD775EFD3}"/>
          </ac:picMkLst>
        </pc:picChg>
        <pc:picChg chg="add del mod">
          <ac:chgData name="Rosendahl_Finn" userId="S::firosendahl@schueler.berufskolleg.de::5b6670c0-d34e-4099-9f5d-2c8ab635f10d" providerId="AD" clId="Web-{0BDC8A7E-BE66-8D9D-974A-7E30A60A5551}" dt="2023-12-07T08:10:42.885" v="414"/>
          <ac:picMkLst>
            <pc:docMk/>
            <pc:sldMk cId="869824930" sldId="263"/>
            <ac:picMk id="9" creationId="{B21343C4-C9CE-714C-DB1D-BDD7CB8ED18A}"/>
          </ac:picMkLst>
        </pc:picChg>
        <pc:picChg chg="add del mod">
          <ac:chgData name="Rosendahl_Finn" userId="S::firosendahl@schueler.berufskolleg.de::5b6670c0-d34e-4099-9f5d-2c8ab635f10d" providerId="AD" clId="Web-{0BDC8A7E-BE66-8D9D-974A-7E30A60A5551}" dt="2023-12-07T08:11:16.028" v="418"/>
          <ac:picMkLst>
            <pc:docMk/>
            <pc:sldMk cId="869824930" sldId="263"/>
            <ac:picMk id="10" creationId="{EDB2F9F0-D302-0AD6-CCDA-BE8AC16EB8A2}"/>
          </ac:picMkLst>
        </pc:picChg>
        <pc:picChg chg="add del mod">
          <ac:chgData name="Rosendahl_Finn" userId="S::firosendahl@schueler.berufskolleg.de::5b6670c0-d34e-4099-9f5d-2c8ab635f10d" providerId="AD" clId="Web-{0BDC8A7E-BE66-8D9D-974A-7E30A60A5551}" dt="2023-12-07T08:13:52.508" v="444"/>
          <ac:picMkLst>
            <pc:docMk/>
            <pc:sldMk cId="869824930" sldId="263"/>
            <ac:picMk id="11" creationId="{1B050617-F6B5-391F-51DA-72556014AF18}"/>
          </ac:picMkLst>
        </pc:picChg>
        <pc:picChg chg="add del mod">
          <ac:chgData name="Rosendahl_Finn" userId="S::firosendahl@schueler.berufskolleg.de::5b6670c0-d34e-4099-9f5d-2c8ab635f10d" providerId="AD" clId="Web-{0BDC8A7E-BE66-8D9D-974A-7E30A60A5551}" dt="2023-12-07T08:21:50.559" v="451"/>
          <ac:picMkLst>
            <pc:docMk/>
            <pc:sldMk cId="869824930" sldId="263"/>
            <ac:picMk id="13" creationId="{408B7A5E-9C4B-7809-4F4E-AAF2E55C3927}"/>
          </ac:picMkLst>
        </pc:picChg>
        <pc:picChg chg="add mod">
          <ac:chgData name="Rosendahl_Finn" userId="S::firosendahl@schueler.berufskolleg.de::5b6670c0-d34e-4099-9f5d-2c8ab635f10d" providerId="AD" clId="Web-{0BDC8A7E-BE66-8D9D-974A-7E30A60A5551}" dt="2023-12-07T08:25:24.513" v="491" actId="1076"/>
          <ac:picMkLst>
            <pc:docMk/>
            <pc:sldMk cId="869824930" sldId="263"/>
            <ac:picMk id="14" creationId="{DF0F2219-4756-953A-9B2E-95C0DC8E0D52}"/>
          </ac:picMkLst>
        </pc:picChg>
      </pc:sldChg>
      <pc:sldChg chg="addSp delSp modSp">
        <pc:chgData name="Rosendahl_Finn" userId="S::firosendahl@schueler.berufskolleg.de::5b6670c0-d34e-4099-9f5d-2c8ab635f10d" providerId="AD" clId="Web-{0BDC8A7E-BE66-8D9D-974A-7E30A60A5551}" dt="2023-12-07T08:24:55.026" v="487"/>
        <pc:sldMkLst>
          <pc:docMk/>
          <pc:sldMk cId="665300864" sldId="264"/>
        </pc:sldMkLst>
        <pc:spChg chg="add del mod">
          <ac:chgData name="Rosendahl_Finn" userId="S::firosendahl@schueler.berufskolleg.de::5b6670c0-d34e-4099-9f5d-2c8ab635f10d" providerId="AD" clId="Web-{0BDC8A7E-BE66-8D9D-974A-7E30A60A5551}" dt="2023-12-07T08:24:55.026" v="487"/>
          <ac:spMkLst>
            <pc:docMk/>
            <pc:sldMk cId="665300864" sldId="264"/>
            <ac:spMk id="4" creationId="{8C21DD93-8C37-2A0F-F118-E4DCF4FC1A14}"/>
          </ac:spMkLst>
        </pc:spChg>
        <pc:spChg chg="del mod">
          <ac:chgData name="Rosendahl_Finn" userId="S::firosendahl@schueler.berufskolleg.de::5b6670c0-d34e-4099-9f5d-2c8ab635f10d" providerId="AD" clId="Web-{0BDC8A7E-BE66-8D9D-974A-7E30A60A5551}" dt="2023-12-07T07:56:20.477" v="347"/>
          <ac:spMkLst>
            <pc:docMk/>
            <pc:sldMk cId="665300864" sldId="264"/>
            <ac:spMk id="5" creationId="{B0FE9571-5179-733B-F98B-C1C91D859DBF}"/>
          </ac:spMkLst>
        </pc:spChg>
        <pc:spChg chg="add del mod">
          <ac:chgData name="Rosendahl_Finn" userId="S::firosendahl@schueler.berufskolleg.de::5b6670c0-d34e-4099-9f5d-2c8ab635f10d" providerId="AD" clId="Web-{0BDC8A7E-BE66-8D9D-974A-7E30A60A5551}" dt="2023-12-07T08:04:18.747" v="371"/>
          <ac:spMkLst>
            <pc:docMk/>
            <pc:sldMk cId="665300864" sldId="264"/>
            <ac:spMk id="568" creationId="{57D255AA-F8E0-C53C-03FA-3A93FC0FE567}"/>
          </ac:spMkLst>
        </pc:spChg>
        <pc:spChg chg="add del">
          <ac:chgData name="Rosendahl_Finn" userId="S::firosendahl@schueler.berufskolleg.de::5b6670c0-d34e-4099-9f5d-2c8ab635f10d" providerId="AD" clId="Web-{0BDC8A7E-BE66-8D9D-974A-7E30A60A5551}" dt="2023-12-07T08:01:24.968" v="357"/>
          <ac:spMkLst>
            <pc:docMk/>
            <pc:sldMk cId="665300864" sldId="264"/>
            <ac:spMk id="689" creationId="{55F7F003-7841-FC16-9579-A4D8EEE1961B}"/>
          </ac:spMkLst>
        </pc:spChg>
        <pc:spChg chg="add mod">
          <ac:chgData name="Rosendahl_Finn" userId="S::firosendahl@schueler.berufskolleg.de::5b6670c0-d34e-4099-9f5d-2c8ab635f10d" providerId="AD" clId="Web-{0BDC8A7E-BE66-8D9D-974A-7E30A60A5551}" dt="2023-12-07T08:04:39.686" v="375" actId="20577"/>
          <ac:spMkLst>
            <pc:docMk/>
            <pc:sldMk cId="665300864" sldId="264"/>
            <ac:spMk id="690" creationId="{0A7105BC-6EC1-F1E8-B60E-FAB3247CDA03}"/>
          </ac:spMkLst>
        </pc:spChg>
        <pc:graphicFrameChg chg="modGraphic">
          <ac:chgData name="Rosendahl_Finn" userId="S::firosendahl@schueler.berufskolleg.de::5b6670c0-d34e-4099-9f5d-2c8ab635f10d" providerId="AD" clId="Web-{0BDC8A7E-BE66-8D9D-974A-7E30A60A5551}" dt="2023-12-07T08:00:02.822" v="353"/>
          <ac:graphicFrameMkLst>
            <pc:docMk/>
            <pc:sldMk cId="665300864" sldId="264"/>
            <ac:graphicFrameMk id="2" creationId="{0F3E72FC-CF87-C49B-E109-56F44F82EE1C}"/>
          </ac:graphicFrameMkLst>
        </pc:graphicFrameChg>
        <pc:picChg chg="del mod">
          <ac:chgData name="Rosendahl_Finn" userId="S::firosendahl@schueler.berufskolleg.de::5b6670c0-d34e-4099-9f5d-2c8ab635f10d" providerId="AD" clId="Web-{0BDC8A7E-BE66-8D9D-974A-7E30A60A5551}" dt="2023-12-07T08:07:34.621" v="409"/>
          <ac:picMkLst>
            <pc:docMk/>
            <pc:sldMk cId="665300864" sldId="264"/>
            <ac:picMk id="711" creationId="{2DF64875-DF92-B043-B361-DD5452B7575C}"/>
          </ac:picMkLst>
        </pc:picChg>
      </pc:sldChg>
      <pc:sldChg chg="addSp delSp modSp">
        <pc:chgData name="Rosendahl_Finn" userId="S::firosendahl@schueler.berufskolleg.de::5b6670c0-d34e-4099-9f5d-2c8ab635f10d" providerId="AD" clId="Web-{0BDC8A7E-BE66-8D9D-974A-7E30A60A5551}" dt="2023-12-07T08:06:30.022" v="402"/>
        <pc:sldMkLst>
          <pc:docMk/>
          <pc:sldMk cId="2644353685" sldId="265"/>
        </pc:sldMkLst>
        <pc:spChg chg="mod">
          <ac:chgData name="Rosendahl_Finn" userId="S::firosendahl@schueler.berufskolleg.de::5b6670c0-d34e-4099-9f5d-2c8ab635f10d" providerId="AD" clId="Web-{0BDC8A7E-BE66-8D9D-974A-7E30A60A5551}" dt="2023-12-07T07:34:20.660" v="31" actId="20577"/>
          <ac:spMkLst>
            <pc:docMk/>
            <pc:sldMk cId="2644353685" sldId="265"/>
            <ac:spMk id="5" creationId="{B0FE9571-5179-733B-F98B-C1C91D859DBF}"/>
          </ac:spMkLst>
        </pc:spChg>
        <pc:spChg chg="add del mod">
          <ac:chgData name="Rosendahl_Finn" userId="S::firosendahl@schueler.berufskolleg.de::5b6670c0-d34e-4099-9f5d-2c8ab635f10d" providerId="AD" clId="Web-{0BDC8A7E-BE66-8D9D-974A-7E30A60A5551}" dt="2023-12-07T08:06:30.022" v="402"/>
          <ac:spMkLst>
            <pc:docMk/>
            <pc:sldMk cId="2644353685" sldId="265"/>
            <ac:spMk id="155" creationId="{5DB001D8-DC75-AF1C-CF2E-1775D21F5229}"/>
          </ac:spMkLst>
        </pc:spChg>
        <pc:graphicFrameChg chg="del mod modGraphic">
          <ac:chgData name="Rosendahl_Finn" userId="S::firosendahl@schueler.berufskolleg.de::5b6670c0-d34e-4099-9f5d-2c8ab635f10d" providerId="AD" clId="Web-{0BDC8A7E-BE66-8D9D-974A-7E30A60A5551}" dt="2023-12-07T07:34:24.161" v="32"/>
          <ac:graphicFrameMkLst>
            <pc:docMk/>
            <pc:sldMk cId="2644353685" sldId="265"/>
            <ac:graphicFrameMk id="6" creationId="{D212A6DB-FD42-B4B8-EFF4-1DAB6452BDD7}"/>
          </ac:graphicFrameMkLst>
        </pc:graphicFrameChg>
        <pc:graphicFrameChg chg="add mod modGraphic">
          <ac:chgData name="Rosendahl_Finn" userId="S::firosendahl@schueler.berufskolleg.de::5b6670c0-d34e-4099-9f5d-2c8ab635f10d" providerId="AD" clId="Web-{0BDC8A7E-BE66-8D9D-974A-7E30A60A5551}" dt="2023-12-07T07:59:40.117" v="351"/>
          <ac:graphicFrameMkLst>
            <pc:docMk/>
            <pc:sldMk cId="2644353685" sldId="265"/>
            <ac:graphicFrameMk id="55" creationId="{49F5DEA2-BEA0-0E71-E403-8B27D276153A}"/>
          </ac:graphicFrameMkLst>
        </pc:graphicFrameChg>
      </pc:sldChg>
      <pc:sldChg chg="modSp add replId">
        <pc:chgData name="Rosendahl_Finn" userId="S::firosendahl@schueler.berufskolleg.de::5b6670c0-d34e-4099-9f5d-2c8ab635f10d" providerId="AD" clId="Web-{0BDC8A7E-BE66-8D9D-974A-7E30A60A5551}" dt="2023-12-07T07:59:52.743" v="352"/>
        <pc:sldMkLst>
          <pc:docMk/>
          <pc:sldMk cId="758526399" sldId="266"/>
        </pc:sldMkLst>
        <pc:graphicFrameChg chg="modGraphic">
          <ac:chgData name="Rosendahl_Finn" userId="S::firosendahl@schueler.berufskolleg.de::5b6670c0-d34e-4099-9f5d-2c8ab635f10d" providerId="AD" clId="Web-{0BDC8A7E-BE66-8D9D-974A-7E30A60A5551}" dt="2023-12-07T07:59:52.743" v="352"/>
          <ac:graphicFrameMkLst>
            <pc:docMk/>
            <pc:sldMk cId="758526399" sldId="266"/>
            <ac:graphicFrameMk id="6" creationId="{D212A6DB-FD42-B4B8-EFF4-1DAB6452BDD7}"/>
          </ac:graphicFrameMkLst>
        </pc:graphicFrameChg>
      </pc:sldChg>
    </pc:docChg>
  </pc:docChgLst>
  <pc:docChgLst>
    <pc:chgData name="Balkhausen_Lukas" userId="S::lubalkhausen@schueler.berufskolleg.de::5b4fc433-fa5e-429a-af4c-7c825cb7330f" providerId="AD" clId="Web-{D48D2970-52AC-64CE-5564-DD3E5F2BDB9E}"/>
    <pc:docChg chg="addSld modSld">
      <pc:chgData name="Balkhausen_Lukas" userId="S::lubalkhausen@schueler.berufskolleg.de::5b4fc433-fa5e-429a-af4c-7c825cb7330f" providerId="AD" clId="Web-{D48D2970-52AC-64CE-5564-DD3E5F2BDB9E}" dt="2023-11-30T08:01:59.688" v="43" actId="20577"/>
      <pc:docMkLst>
        <pc:docMk/>
      </pc:docMkLst>
      <pc:sldChg chg="modSp">
        <pc:chgData name="Balkhausen_Lukas" userId="S::lubalkhausen@schueler.berufskolleg.de::5b4fc433-fa5e-429a-af4c-7c825cb7330f" providerId="AD" clId="Web-{D48D2970-52AC-64CE-5564-DD3E5F2BDB9E}" dt="2023-11-30T08:01:59.688" v="43" actId="20577"/>
        <pc:sldMkLst>
          <pc:docMk/>
          <pc:sldMk cId="1353915364" sldId="259"/>
        </pc:sldMkLst>
        <pc:spChg chg="mod">
          <ac:chgData name="Balkhausen_Lukas" userId="S::lubalkhausen@schueler.berufskolleg.de::5b4fc433-fa5e-429a-af4c-7c825cb7330f" providerId="AD" clId="Web-{D48D2970-52AC-64CE-5564-DD3E5F2BDB9E}" dt="2023-11-30T08:01:59.688" v="43" actId="20577"/>
          <ac:spMkLst>
            <pc:docMk/>
            <pc:sldMk cId="1353915364" sldId="259"/>
            <ac:spMk id="3" creationId="{82C2A1EA-0770-E524-6CB0-6B2BAA127FCF}"/>
          </ac:spMkLst>
        </pc:spChg>
      </pc:sldChg>
      <pc:sldChg chg="modSp new">
        <pc:chgData name="Balkhausen_Lukas" userId="S::lubalkhausen@schueler.berufskolleg.de::5b4fc433-fa5e-429a-af4c-7c825cb7330f" providerId="AD" clId="Web-{D48D2970-52AC-64CE-5564-DD3E5F2BDB9E}" dt="2023-11-30T07:28:21.606" v="37" actId="20577"/>
        <pc:sldMkLst>
          <pc:docMk/>
          <pc:sldMk cId="3536810637" sldId="260"/>
        </pc:sldMkLst>
        <pc:spChg chg="mod">
          <ac:chgData name="Balkhausen_Lukas" userId="S::lubalkhausen@schueler.berufskolleg.de::5b4fc433-fa5e-429a-af4c-7c825cb7330f" providerId="AD" clId="Web-{D48D2970-52AC-64CE-5564-DD3E5F2BDB9E}" dt="2023-11-30T07:28:16.934" v="35" actId="20577"/>
          <ac:spMkLst>
            <pc:docMk/>
            <pc:sldMk cId="3536810637" sldId="260"/>
            <ac:spMk id="2" creationId="{FD400C03-62A0-6F4A-6EAE-701868B54EF0}"/>
          </ac:spMkLst>
        </pc:spChg>
        <pc:spChg chg="mod">
          <ac:chgData name="Balkhausen_Lukas" userId="S::lubalkhausen@schueler.berufskolleg.de::5b4fc433-fa5e-429a-af4c-7c825cb7330f" providerId="AD" clId="Web-{D48D2970-52AC-64CE-5564-DD3E5F2BDB9E}" dt="2023-11-30T07:28:21.606" v="37" actId="20577"/>
          <ac:spMkLst>
            <pc:docMk/>
            <pc:sldMk cId="3536810637" sldId="260"/>
            <ac:spMk id="3" creationId="{2C3F9027-EFBD-FC8B-BBEF-7345FFD5EE3F}"/>
          </ac:spMkLst>
        </pc:spChg>
      </pc:sldChg>
      <pc:sldChg chg="modSp">
        <pc:chgData name="Balkhausen_Lukas" userId="S::lubalkhausen@schueler.berufskolleg.de::5b4fc433-fa5e-429a-af4c-7c825cb7330f" providerId="AD" clId="Web-{D48D2970-52AC-64CE-5564-DD3E5F2BDB9E}" dt="2023-11-30T08:01:31.077" v="41" actId="20577"/>
        <pc:sldMkLst>
          <pc:docMk/>
          <pc:sldMk cId="2209456473" sldId="262"/>
        </pc:sldMkLst>
        <pc:spChg chg="mod">
          <ac:chgData name="Balkhausen_Lukas" userId="S::lubalkhausen@schueler.berufskolleg.de::5b4fc433-fa5e-429a-af4c-7c825cb7330f" providerId="AD" clId="Web-{D48D2970-52AC-64CE-5564-DD3E5F2BDB9E}" dt="2023-11-30T08:01:31.077" v="41" actId="20577"/>
          <ac:spMkLst>
            <pc:docMk/>
            <pc:sldMk cId="2209456473" sldId="262"/>
            <ac:spMk id="3" creationId="{BA0A31C3-C52A-5258-120B-83101CE021A8}"/>
          </ac:spMkLst>
        </pc:spChg>
      </pc:sldChg>
    </pc:docChg>
  </pc:docChgLst>
  <pc:docChgLst>
    <pc:chgData name="Hoff_Florian" userId="S::flhoff@schueler.berufskolleg.de::b1521456-a047-4f37-816c-4f6ed6e6b0ff" providerId="AD" clId="Web-{5CED7D3B-B3EC-6F48-7309-8CF47E985B9B}"/>
    <pc:docChg chg="modSld">
      <pc:chgData name="Hoff_Florian" userId="S::flhoff@schueler.berufskolleg.de::b1521456-a047-4f37-816c-4f6ed6e6b0ff" providerId="AD" clId="Web-{5CED7D3B-B3EC-6F48-7309-8CF47E985B9B}" dt="2023-12-14T08:23:18.407" v="9" actId="20577"/>
      <pc:docMkLst>
        <pc:docMk/>
      </pc:docMkLst>
      <pc:sldChg chg="modSp">
        <pc:chgData name="Hoff_Florian" userId="S::flhoff@schueler.berufskolleg.de::b1521456-a047-4f37-816c-4f6ed6e6b0ff" providerId="AD" clId="Web-{5CED7D3B-B3EC-6F48-7309-8CF47E985B9B}" dt="2023-12-14T08:20:11.090" v="2" actId="20577"/>
        <pc:sldMkLst>
          <pc:docMk/>
          <pc:sldMk cId="2644353685" sldId="265"/>
        </pc:sldMkLst>
        <pc:spChg chg="mod">
          <ac:chgData name="Hoff_Florian" userId="S::flhoff@schueler.berufskolleg.de::b1521456-a047-4f37-816c-4f6ed6e6b0ff" providerId="AD" clId="Web-{5CED7D3B-B3EC-6F48-7309-8CF47E985B9B}" dt="2023-12-14T08:20:11.090" v="2" actId="20577"/>
          <ac:spMkLst>
            <pc:docMk/>
            <pc:sldMk cId="2644353685" sldId="265"/>
            <ac:spMk id="15" creationId="{C0689B1E-3DA0-4F17-A914-869FDC4BEB70}"/>
          </ac:spMkLst>
        </pc:spChg>
      </pc:sldChg>
      <pc:sldChg chg="modSp">
        <pc:chgData name="Hoff_Florian" userId="S::flhoff@schueler.berufskolleg.de::b1521456-a047-4f37-816c-4f6ed6e6b0ff" providerId="AD" clId="Web-{5CED7D3B-B3EC-6F48-7309-8CF47E985B9B}" dt="2023-12-14T08:23:18.407" v="9" actId="20577"/>
        <pc:sldMkLst>
          <pc:docMk/>
          <pc:sldMk cId="758526399" sldId="266"/>
        </pc:sldMkLst>
        <pc:spChg chg="mod">
          <ac:chgData name="Hoff_Florian" userId="S::flhoff@schueler.berufskolleg.de::b1521456-a047-4f37-816c-4f6ed6e6b0ff" providerId="AD" clId="Web-{5CED7D3B-B3EC-6F48-7309-8CF47E985B9B}" dt="2023-12-14T08:23:18.407" v="9" actId="20577"/>
          <ac:spMkLst>
            <pc:docMk/>
            <pc:sldMk cId="758526399" sldId="266"/>
            <ac:spMk id="17" creationId="{68EE8B94-9D60-0469-76AE-DE5FC465B034}"/>
          </ac:spMkLst>
        </pc:spChg>
      </pc:sldChg>
      <pc:sldChg chg="modSp">
        <pc:chgData name="Hoff_Florian" userId="S::flhoff@schueler.berufskolleg.de::b1521456-a047-4f37-816c-4f6ed6e6b0ff" providerId="AD" clId="Web-{5CED7D3B-B3EC-6F48-7309-8CF47E985B9B}" dt="2023-12-14T08:20:37.966" v="4" actId="20577"/>
        <pc:sldMkLst>
          <pc:docMk/>
          <pc:sldMk cId="2887841125" sldId="267"/>
        </pc:sldMkLst>
        <pc:spChg chg="mod">
          <ac:chgData name="Hoff_Florian" userId="S::flhoff@schueler.berufskolleg.de::b1521456-a047-4f37-816c-4f6ed6e6b0ff" providerId="AD" clId="Web-{5CED7D3B-B3EC-6F48-7309-8CF47E985B9B}" dt="2023-12-14T08:20:37.966" v="4" actId="20577"/>
          <ac:spMkLst>
            <pc:docMk/>
            <pc:sldMk cId="2887841125" sldId="267"/>
            <ac:spMk id="11" creationId="{72EA7E0B-E907-8EC5-A5E4-47E2A233586E}"/>
          </ac:spMkLst>
        </pc:spChg>
      </pc:sldChg>
    </pc:docChg>
  </pc:docChgLst>
  <pc:docChgLst>
    <pc:chgData name="Rosendahl_Finn" userId="S::firosendahl@schueler.berufskolleg.de::5b6670c0-d34e-4099-9f5d-2c8ab635f10d" providerId="AD" clId="Web-{46783AEA-BA97-251B-6ECB-39A703DF6952}"/>
    <pc:docChg chg="addSld delSld modSld sldOrd modMainMaster">
      <pc:chgData name="Rosendahl_Finn" userId="S::firosendahl@schueler.berufskolleg.de::5b6670c0-d34e-4099-9f5d-2c8ab635f10d" providerId="AD" clId="Web-{46783AEA-BA97-251B-6ECB-39A703DF6952}" dt="2023-12-07T07:28:29.373" v="109"/>
      <pc:docMkLst>
        <pc:docMk/>
      </pc:docMkLst>
      <pc:sldChg chg="mod">
        <pc:chgData name="Rosendahl_Finn" userId="S::firosendahl@schueler.berufskolleg.de::5b6670c0-d34e-4099-9f5d-2c8ab635f10d" providerId="AD" clId="Web-{46783AEA-BA97-251B-6ECB-39A703DF6952}" dt="2023-12-07T07:15:37.789" v="14"/>
        <pc:sldMkLst>
          <pc:docMk/>
          <pc:sldMk cId="1577499883" sldId="256"/>
        </pc:sldMkLst>
      </pc:sldChg>
      <pc:sldChg chg="addSp delSp modSp del mod setBg">
        <pc:chgData name="Rosendahl_Finn" userId="S::firosendahl@schueler.berufskolleg.de::5b6670c0-d34e-4099-9f5d-2c8ab635f10d" providerId="AD" clId="Web-{46783AEA-BA97-251B-6ECB-39A703DF6952}" dt="2023-12-07T07:26:51.261" v="90"/>
        <pc:sldMkLst>
          <pc:docMk/>
          <pc:sldMk cId="1865465041" sldId="258"/>
        </pc:sldMkLst>
        <pc:spChg chg="mod ord">
          <ac:chgData name="Rosendahl_Finn" userId="S::firosendahl@schueler.berufskolleg.de::5b6670c0-d34e-4099-9f5d-2c8ab635f10d" providerId="AD" clId="Web-{46783AEA-BA97-251B-6ECB-39A703DF6952}" dt="2023-12-07T07:20:47.610" v="48" actId="20577"/>
          <ac:spMkLst>
            <pc:docMk/>
            <pc:sldMk cId="1865465041" sldId="258"/>
            <ac:spMk id="2" creationId="{11E10F54-A49B-9185-0A4D-631B4E8E7876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7:00.963" v="25"/>
          <ac:spMkLst>
            <pc:docMk/>
            <pc:sldMk cId="1865465041" sldId="258"/>
            <ac:spMk id="3" creationId="{471EED04-2882-3135-34FF-190A127B2307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7:00.932" v="24"/>
          <ac:spMkLst>
            <pc:docMk/>
            <pc:sldMk cId="1865465041" sldId="258"/>
            <ac:spMk id="8" creationId="{100EDD19-6802-4EC3-95CE-CFFAB042CFD6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6:18.180" v="16"/>
          <ac:spMkLst>
            <pc:docMk/>
            <pc:sldMk cId="1865465041" sldId="258"/>
            <ac:spMk id="9" creationId="{56E9B3E6-E277-4D68-BA48-9CB43FFBD6E2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7:00.932" v="24"/>
          <ac:spMkLst>
            <pc:docMk/>
            <pc:sldMk cId="1865465041" sldId="258"/>
            <ac:spMk id="10" creationId="{DB17E863-922E-4C26-BD64-E8FD41D28661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6:18.180" v="16"/>
          <ac:spMkLst>
            <pc:docMk/>
            <pc:sldMk cId="1865465041" sldId="258"/>
            <ac:spMk id="16" creationId="{D5B0017B-2ECA-49AF-B397-DC140825DF8D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6:24.821" v="18"/>
          <ac:spMkLst>
            <pc:docMk/>
            <pc:sldMk cId="1865465041" sldId="258"/>
            <ac:spMk id="20" creationId="{56E9B3E6-E277-4D68-BA48-9CB43FFBD6E2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6:24.821" v="18"/>
          <ac:spMkLst>
            <pc:docMk/>
            <pc:sldMk cId="1865465041" sldId="258"/>
            <ac:spMk id="22" creationId="{D5B0017B-2ECA-49AF-B397-DC140825DF8D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6:40.400" v="20"/>
          <ac:spMkLst>
            <pc:docMk/>
            <pc:sldMk cId="1865465041" sldId="258"/>
            <ac:spMk id="26" creationId="{2C61293E-6EBE-43EF-A52C-9BEBFD7679D4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6:40.400" v="20"/>
          <ac:spMkLst>
            <pc:docMk/>
            <pc:sldMk cId="1865465041" sldId="258"/>
            <ac:spMk id="28" creationId="{21540236-BFD5-4A9D-8840-4703E7F76825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6:40.400" v="20"/>
          <ac:spMkLst>
            <pc:docMk/>
            <pc:sldMk cId="1865465041" sldId="258"/>
            <ac:spMk id="29" creationId="{471EED04-2882-3135-34FF-190A127B2307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7:00.932" v="24"/>
          <ac:spMkLst>
            <pc:docMk/>
            <pc:sldMk cId="1865465041" sldId="258"/>
            <ac:spMk id="33" creationId="{471EED04-2882-3135-34FF-190A127B2307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9:48.655" v="42"/>
          <ac:spMkLst>
            <pc:docMk/>
            <pc:sldMk cId="1865465041" sldId="258"/>
            <ac:spMk id="35" creationId="{2C61293E-6EBE-43EF-A52C-9BEBFD7679D4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9:48.655" v="42"/>
          <ac:spMkLst>
            <pc:docMk/>
            <pc:sldMk cId="1865465041" sldId="258"/>
            <ac:spMk id="37" creationId="{21540236-BFD5-4A9D-8840-4703E7F76825}"/>
          </ac:spMkLst>
        </pc:spChg>
        <pc:spChg chg="add mod">
          <ac:chgData name="Rosendahl_Finn" userId="S::firosendahl@schueler.berufskolleg.de::5b6670c0-d34e-4099-9f5d-2c8ab635f10d" providerId="AD" clId="Web-{46783AEA-BA97-251B-6ECB-39A703DF6952}" dt="2023-12-07T07:20:43.250" v="46" actId="20577"/>
          <ac:spMkLst>
            <pc:docMk/>
            <pc:sldMk cId="1865465041" sldId="258"/>
            <ac:spMk id="38" creationId="{471EED04-2882-3135-34FF-190A127B2307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20:29.594" v="44"/>
          <ac:spMkLst>
            <pc:docMk/>
            <pc:sldMk cId="1865465041" sldId="258"/>
            <ac:spMk id="43" creationId="{1A9F7B4E-B03D-4F64-BE33-00D074458D45}"/>
          </ac:spMkLst>
        </pc:spChg>
        <pc:spChg chg="add">
          <ac:chgData name="Rosendahl_Finn" userId="S::firosendahl@schueler.berufskolleg.de::5b6670c0-d34e-4099-9f5d-2c8ab635f10d" providerId="AD" clId="Web-{46783AEA-BA97-251B-6ECB-39A703DF6952}" dt="2023-12-07T07:19:48.655" v="42"/>
          <ac:spMkLst>
            <pc:docMk/>
            <pc:sldMk cId="1865465041" sldId="258"/>
            <ac:spMk id="45" creationId="{7E2BE7F7-CA89-4002-ACCE-A478AEA24F5E}"/>
          </ac:spMkLst>
        </pc:spChg>
        <pc:grpChg chg="add del">
          <ac:chgData name="Rosendahl_Finn" userId="S::firosendahl@schueler.berufskolleg.de::5b6670c0-d34e-4099-9f5d-2c8ab635f10d" providerId="AD" clId="Web-{46783AEA-BA97-251B-6ECB-39A703DF6952}" dt="2023-12-07T07:16:18.180" v="16"/>
          <ac:grpSpMkLst>
            <pc:docMk/>
            <pc:sldMk cId="1865465041" sldId="258"/>
            <ac:grpSpMk id="11" creationId="{AE1C45F0-260A-458C-96ED-C1F6D2151219}"/>
          </ac:grpSpMkLst>
        </pc:grpChg>
        <pc:grpChg chg="add del">
          <ac:chgData name="Rosendahl_Finn" userId="S::firosendahl@schueler.berufskolleg.de::5b6670c0-d34e-4099-9f5d-2c8ab635f10d" providerId="AD" clId="Web-{46783AEA-BA97-251B-6ECB-39A703DF6952}" dt="2023-12-07T07:16:24.821" v="18"/>
          <ac:grpSpMkLst>
            <pc:docMk/>
            <pc:sldMk cId="1865465041" sldId="258"/>
            <ac:grpSpMk id="21" creationId="{AE1C45F0-260A-458C-96ED-C1F6D2151219}"/>
          </ac:grpSpMkLst>
        </pc:grpChg>
        <pc:graphicFrameChg chg="add del">
          <ac:chgData name="Rosendahl_Finn" userId="S::firosendahl@schueler.berufskolleg.de::5b6670c0-d34e-4099-9f5d-2c8ab635f10d" providerId="AD" clId="Web-{46783AEA-BA97-251B-6ECB-39A703DF6952}" dt="2023-12-07T07:16:18.180" v="16"/>
          <ac:graphicFrameMkLst>
            <pc:docMk/>
            <pc:sldMk cId="1865465041" sldId="258"/>
            <ac:graphicFrameMk id="5" creationId="{9A71A2A6-E84E-6632-1C1F-38DF49D9F6EA}"/>
          </ac:graphicFrameMkLst>
        </pc:graphicFrameChg>
        <pc:graphicFrameChg chg="add del">
          <ac:chgData name="Rosendahl_Finn" userId="S::firosendahl@schueler.berufskolleg.de::5b6670c0-d34e-4099-9f5d-2c8ab635f10d" providerId="AD" clId="Web-{46783AEA-BA97-251B-6ECB-39A703DF6952}" dt="2023-12-07T07:16:24.821" v="18"/>
          <ac:graphicFrameMkLst>
            <pc:docMk/>
            <pc:sldMk cId="1865465041" sldId="258"/>
            <ac:graphicFrameMk id="24" creationId="{C888BA9D-F8CB-DE81-8ABF-DB8A088A8196}"/>
          </ac:graphicFrameMkLst>
        </pc:graphicFrameChg>
        <pc:graphicFrameChg chg="add del">
          <ac:chgData name="Rosendahl_Finn" userId="S::firosendahl@schueler.berufskolleg.de::5b6670c0-d34e-4099-9f5d-2c8ab635f10d" providerId="AD" clId="Web-{46783AEA-BA97-251B-6ECB-39A703DF6952}" dt="2023-12-07T07:16:51.619" v="22"/>
          <ac:graphicFrameMkLst>
            <pc:docMk/>
            <pc:sldMk cId="1865465041" sldId="258"/>
            <ac:graphicFrameMk id="31" creationId="{D64376E3-DF71-12C9-2ECB-0F3A4A7C880D}"/>
          </ac:graphicFrameMkLst>
        </pc:graphicFrameChg>
        <pc:picChg chg="add del">
          <ac:chgData name="Rosendahl_Finn" userId="S::firosendahl@schueler.berufskolleg.de::5b6670c0-d34e-4099-9f5d-2c8ab635f10d" providerId="AD" clId="Web-{46783AEA-BA97-251B-6ECB-39A703DF6952}" dt="2023-12-07T07:16:40.400" v="20"/>
          <ac:picMkLst>
            <pc:docMk/>
            <pc:sldMk cId="1865465041" sldId="258"/>
            <ac:picMk id="27" creationId="{1CF0510A-DF41-F320-52F9-F6DFC1F8A054}"/>
          </ac:picMkLst>
        </pc:picChg>
        <pc:picChg chg="add del mod">
          <ac:chgData name="Rosendahl_Finn" userId="S::firosendahl@schueler.berufskolleg.de::5b6670c0-d34e-4099-9f5d-2c8ab635f10d" providerId="AD" clId="Web-{46783AEA-BA97-251B-6ECB-39A703DF6952}" dt="2023-12-07T07:20:11.406" v="43"/>
          <ac:picMkLst>
            <pc:docMk/>
            <pc:sldMk cId="1865465041" sldId="258"/>
            <ac:picMk id="36" creationId="{1CF0510A-DF41-F320-52F9-F6DFC1F8A054}"/>
          </ac:picMkLst>
        </pc:picChg>
        <pc:cxnChg chg="add del">
          <ac:chgData name="Rosendahl_Finn" userId="S::firosendahl@schueler.berufskolleg.de::5b6670c0-d34e-4099-9f5d-2c8ab635f10d" providerId="AD" clId="Web-{46783AEA-BA97-251B-6ECB-39A703DF6952}" dt="2023-12-07T07:16:18.180" v="16"/>
          <ac:cxnSpMkLst>
            <pc:docMk/>
            <pc:sldMk cId="1865465041" sldId="258"/>
            <ac:cxnSpMk id="18" creationId="{6CF1BAF6-AD41-4082-B212-8A1F9A2E8779}"/>
          </ac:cxnSpMkLst>
        </pc:cxnChg>
        <pc:cxnChg chg="add del">
          <ac:chgData name="Rosendahl_Finn" userId="S::firosendahl@schueler.berufskolleg.de::5b6670c0-d34e-4099-9f5d-2c8ab635f10d" providerId="AD" clId="Web-{46783AEA-BA97-251B-6ECB-39A703DF6952}" dt="2023-12-07T07:16:24.821" v="18"/>
          <ac:cxnSpMkLst>
            <pc:docMk/>
            <pc:sldMk cId="1865465041" sldId="258"/>
            <ac:cxnSpMk id="23" creationId="{6CF1BAF6-AD41-4082-B212-8A1F9A2E8779}"/>
          </ac:cxnSpMkLst>
        </pc:cxnChg>
      </pc:sldChg>
      <pc:sldChg chg="addSp delSp modSp del mod setBg">
        <pc:chgData name="Rosendahl_Finn" userId="S::firosendahl@schueler.berufskolleg.de::5b6670c0-d34e-4099-9f5d-2c8ab635f10d" providerId="AD" clId="Web-{46783AEA-BA97-251B-6ECB-39A703DF6952}" dt="2023-12-07T07:26:17.557" v="83"/>
        <pc:sldMkLst>
          <pc:docMk/>
          <pc:sldMk cId="1353915364" sldId="259"/>
        </pc:sldMkLst>
        <pc:spChg chg="del mod">
          <ac:chgData name="Rosendahl_Finn" userId="S::firosendahl@schueler.berufskolleg.de::5b6670c0-d34e-4099-9f5d-2c8ab635f10d" providerId="AD" clId="Web-{46783AEA-BA97-251B-6ECB-39A703DF6952}" dt="2023-12-07T07:24:50.648" v="65"/>
          <ac:spMkLst>
            <pc:docMk/>
            <pc:sldMk cId="1353915364" sldId="259"/>
            <ac:spMk id="2" creationId="{10B063FE-AE48-356D-A55E-5D9DBE1A7EB2}"/>
          </ac:spMkLst>
        </pc:spChg>
        <pc:spChg chg="mod">
          <ac:chgData name="Rosendahl_Finn" userId="S::firosendahl@schueler.berufskolleg.de::5b6670c0-d34e-4099-9f5d-2c8ab635f10d" providerId="AD" clId="Web-{46783AEA-BA97-251B-6ECB-39A703DF6952}" dt="2023-12-07T07:14:49.975" v="12"/>
          <ac:spMkLst>
            <pc:docMk/>
            <pc:sldMk cId="1353915364" sldId="259"/>
            <ac:spMk id="3" creationId="{82C2A1EA-0770-E524-6CB0-6B2BAA127FCF}"/>
          </ac:spMkLst>
        </pc:spChg>
        <pc:spChg chg="add mod">
          <ac:chgData name="Rosendahl_Finn" userId="S::firosendahl@schueler.berufskolleg.de::5b6670c0-d34e-4099-9f5d-2c8ab635f10d" providerId="AD" clId="Web-{46783AEA-BA97-251B-6ECB-39A703DF6952}" dt="2023-12-07T07:24:40.085" v="64" actId="20577"/>
          <ac:spMkLst>
            <pc:docMk/>
            <pc:sldMk cId="1353915364" sldId="259"/>
            <ac:spMk id="5" creationId="{23BA2739-F3DB-DA2F-ACE5-A88F6FC68B9B}"/>
          </ac:spMkLst>
        </pc:spChg>
        <pc:spChg chg="add del mod">
          <ac:chgData name="Rosendahl_Finn" userId="S::firosendahl@schueler.berufskolleg.de::5b6670c0-d34e-4099-9f5d-2c8ab635f10d" providerId="AD" clId="Web-{46783AEA-BA97-251B-6ECB-39A703DF6952}" dt="2023-12-07T07:24:56.070" v="66"/>
          <ac:spMkLst>
            <pc:docMk/>
            <pc:sldMk cId="1353915364" sldId="259"/>
            <ac:spMk id="7" creationId="{83713119-A338-3DD7-42D8-0C4C4A202A9E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5:14.351" v="13"/>
          <ac:spMkLst>
            <pc:docMk/>
            <pc:sldMk cId="1353915364" sldId="259"/>
            <ac:spMk id="8" creationId="{100EDD19-6802-4EC3-95CE-CFFAB042CFD6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5:14.351" v="13"/>
          <ac:spMkLst>
            <pc:docMk/>
            <pc:sldMk cId="1353915364" sldId="259"/>
            <ac:spMk id="10" creationId="{DB17E863-922E-4C26-BD64-E8FD41D28661}"/>
          </ac:spMkLst>
        </pc:spChg>
        <pc:spChg chg="add">
          <ac:chgData name="Rosendahl_Finn" userId="S::firosendahl@schueler.berufskolleg.de::5b6670c0-d34e-4099-9f5d-2c8ab635f10d" providerId="AD" clId="Web-{46783AEA-BA97-251B-6ECB-39A703DF6952}" dt="2023-12-07T07:15:14.351" v="13"/>
          <ac:spMkLst>
            <pc:docMk/>
            <pc:sldMk cId="1353915364" sldId="259"/>
            <ac:spMk id="15" creationId="{100EDD19-6802-4EC3-95CE-CFFAB042CFD6}"/>
          </ac:spMkLst>
        </pc:spChg>
        <pc:spChg chg="add">
          <ac:chgData name="Rosendahl_Finn" userId="S::firosendahl@schueler.berufskolleg.de::5b6670c0-d34e-4099-9f5d-2c8ab635f10d" providerId="AD" clId="Web-{46783AEA-BA97-251B-6ECB-39A703DF6952}" dt="2023-12-07T07:15:14.351" v="13"/>
          <ac:spMkLst>
            <pc:docMk/>
            <pc:sldMk cId="1353915364" sldId="259"/>
            <ac:spMk id="17" creationId="{DB17E863-922E-4C26-BD64-E8FD41D28661}"/>
          </ac:spMkLst>
        </pc:spChg>
      </pc:sldChg>
      <pc:sldChg chg="addSp delSp modSp mod">
        <pc:chgData name="Rosendahl_Finn" userId="S::firosendahl@schueler.berufskolleg.de::5b6670c0-d34e-4099-9f5d-2c8ab635f10d" providerId="AD" clId="Web-{46783AEA-BA97-251B-6ECB-39A703DF6952}" dt="2023-12-07T07:24:17.663" v="58"/>
        <pc:sldMkLst>
          <pc:docMk/>
          <pc:sldMk cId="3536810637" sldId="260"/>
        </pc:sldMkLst>
        <pc:spChg chg="mod">
          <ac:chgData name="Rosendahl_Finn" userId="S::firosendahl@schueler.berufskolleg.de::5b6670c0-d34e-4099-9f5d-2c8ab635f10d" providerId="AD" clId="Web-{46783AEA-BA97-251B-6ECB-39A703DF6952}" dt="2023-12-07T07:23:29.380" v="55" actId="14100"/>
          <ac:spMkLst>
            <pc:docMk/>
            <pc:sldMk cId="3536810637" sldId="260"/>
            <ac:spMk id="2" creationId="{FD400C03-62A0-6F4A-6EAE-701868B54EF0}"/>
          </ac:spMkLst>
        </pc:spChg>
        <pc:spChg chg="del mod">
          <ac:chgData name="Rosendahl_Finn" userId="S::firosendahl@schueler.berufskolleg.de::5b6670c0-d34e-4099-9f5d-2c8ab635f10d" providerId="AD" clId="Web-{46783AEA-BA97-251B-6ECB-39A703DF6952}" dt="2023-12-07T07:19:02.185" v="36"/>
          <ac:spMkLst>
            <pc:docMk/>
            <pc:sldMk cId="3536810637" sldId="260"/>
            <ac:spMk id="3" creationId="{2C3F9027-EFBD-FC8B-BBEF-7345FFD5EE3F}"/>
          </ac:spMkLst>
        </pc:spChg>
        <pc:graphicFrameChg chg="add mod modGraphic">
          <ac:chgData name="Rosendahl_Finn" userId="S::firosendahl@schueler.berufskolleg.de::5b6670c0-d34e-4099-9f5d-2c8ab635f10d" providerId="AD" clId="Web-{46783AEA-BA97-251B-6ECB-39A703DF6952}" dt="2023-12-07T07:18:04.262" v="26"/>
          <ac:graphicFrameMkLst>
            <pc:docMk/>
            <pc:sldMk cId="3536810637" sldId="260"/>
            <ac:graphicFrameMk id="31" creationId="{FA4BD6A7-6D9B-279D-E717-F81F69A083E0}"/>
          </ac:graphicFrameMkLst>
        </pc:graphicFrameChg>
        <pc:graphicFrameChg chg="add mod modGraphic">
          <ac:chgData name="Rosendahl_Finn" userId="S::firosendahl@schueler.berufskolleg.de::5b6670c0-d34e-4099-9f5d-2c8ab635f10d" providerId="AD" clId="Web-{46783AEA-BA97-251B-6ECB-39A703DF6952}" dt="2023-12-07T07:24:17.663" v="58"/>
          <ac:graphicFrameMkLst>
            <pc:docMk/>
            <pc:sldMk cId="3536810637" sldId="260"/>
            <ac:graphicFrameMk id="37" creationId="{3487464E-4B4B-136B-31BD-DADB4BB60E73}"/>
          </ac:graphicFrameMkLst>
        </pc:graphicFrameChg>
      </pc:sldChg>
      <pc:sldChg chg="addSp delSp modSp mod setBg">
        <pc:chgData name="Rosendahl_Finn" userId="S::firosendahl@schueler.berufskolleg.de::5b6670c0-d34e-4099-9f5d-2c8ab635f10d" providerId="AD" clId="Web-{46783AEA-BA97-251B-6ECB-39A703DF6952}" dt="2023-12-07T07:15:37.789" v="14"/>
        <pc:sldMkLst>
          <pc:docMk/>
          <pc:sldMk cId="29576179" sldId="261"/>
        </pc:sldMkLst>
        <pc:spChg chg="mod">
          <ac:chgData name="Rosendahl_Finn" userId="S::firosendahl@schueler.berufskolleg.de::5b6670c0-d34e-4099-9f5d-2c8ab635f10d" providerId="AD" clId="Web-{46783AEA-BA97-251B-6ECB-39A703DF6952}" dt="2023-12-07T07:11:10.391" v="8"/>
          <ac:spMkLst>
            <pc:docMk/>
            <pc:sldMk cId="29576179" sldId="261"/>
            <ac:spMk id="2" creationId="{E95F409F-204E-508B-ACFD-34FFA123229C}"/>
          </ac:spMkLst>
        </pc:spChg>
        <pc:spChg chg="mod">
          <ac:chgData name="Rosendahl_Finn" userId="S::firosendahl@schueler.berufskolleg.de::5b6670c0-d34e-4099-9f5d-2c8ab635f10d" providerId="AD" clId="Web-{46783AEA-BA97-251B-6ECB-39A703DF6952}" dt="2023-12-07T07:11:10.391" v="8"/>
          <ac:spMkLst>
            <pc:docMk/>
            <pc:sldMk cId="29576179" sldId="261"/>
            <ac:spMk id="3" creationId="{0C4C222C-A7EC-FDB6-999E-7C67D106F2A9}"/>
          </ac:spMkLst>
        </pc:spChg>
        <pc:spChg chg="mod">
          <ac:chgData name="Rosendahl_Finn" userId="S::firosendahl@schueler.berufskolleg.de::5b6670c0-d34e-4099-9f5d-2c8ab635f10d" providerId="AD" clId="Web-{46783AEA-BA97-251B-6ECB-39A703DF6952}" dt="2023-12-07T07:08:48.621" v="0"/>
          <ac:spMkLst>
            <pc:docMk/>
            <pc:sldMk cId="29576179" sldId="261"/>
            <ac:spMk id="4" creationId="{182FD53A-6136-FADF-4C93-9E41534B83AA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1:10.391" v="7"/>
          <ac:spMkLst>
            <pc:docMk/>
            <pc:sldMk cId="29576179" sldId="261"/>
            <ac:spMk id="11" creationId="{D2B783EE-0239-4717-BBEA-8C9EAC61C824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1:10.391" v="7"/>
          <ac:spMkLst>
            <pc:docMk/>
            <pc:sldMk cId="29576179" sldId="261"/>
            <ac:spMk id="13" creationId="{A7B99495-F43F-4D80-A44F-2CB4764EB90B}"/>
          </ac:spMkLst>
        </pc:spChg>
        <pc:spChg chg="add del">
          <ac:chgData name="Rosendahl_Finn" userId="S::firosendahl@schueler.berufskolleg.de::5b6670c0-d34e-4099-9f5d-2c8ab635f10d" providerId="AD" clId="Web-{46783AEA-BA97-251B-6ECB-39A703DF6952}" dt="2023-12-07T07:11:10.391" v="7"/>
          <ac:spMkLst>
            <pc:docMk/>
            <pc:sldMk cId="29576179" sldId="261"/>
            <ac:spMk id="15" creationId="{70BEB1E7-2F88-40BC-B73D-42E5B6F80BFC}"/>
          </ac:spMkLst>
        </pc:spChg>
        <pc:spChg chg="add">
          <ac:chgData name="Rosendahl_Finn" userId="S::firosendahl@schueler.berufskolleg.de::5b6670c0-d34e-4099-9f5d-2c8ab635f10d" providerId="AD" clId="Web-{46783AEA-BA97-251B-6ECB-39A703DF6952}" dt="2023-12-07T07:11:10.391" v="8"/>
          <ac:spMkLst>
            <pc:docMk/>
            <pc:sldMk cId="29576179" sldId="261"/>
            <ac:spMk id="17" creationId="{21AC6A30-4F22-4C0F-B278-19C5B8A80C55}"/>
          </ac:spMkLst>
        </pc:spChg>
        <pc:spChg chg="add">
          <ac:chgData name="Rosendahl_Finn" userId="S::firosendahl@schueler.berufskolleg.de::5b6670c0-d34e-4099-9f5d-2c8ab635f10d" providerId="AD" clId="Web-{46783AEA-BA97-251B-6ECB-39A703DF6952}" dt="2023-12-07T07:11:10.391" v="8"/>
          <ac:spMkLst>
            <pc:docMk/>
            <pc:sldMk cId="29576179" sldId="261"/>
            <ac:spMk id="18" creationId="{BB4335AD-65B1-44E4-90AF-264024FE4BD2}"/>
          </ac:spMkLst>
        </pc:spChg>
        <pc:picChg chg="mod">
          <ac:chgData name="Rosendahl_Finn" userId="S::firosendahl@schueler.berufskolleg.de::5b6670c0-d34e-4099-9f5d-2c8ab635f10d" providerId="AD" clId="Web-{46783AEA-BA97-251B-6ECB-39A703DF6952}" dt="2023-12-07T07:11:10.391" v="8"/>
          <ac:picMkLst>
            <pc:docMk/>
            <pc:sldMk cId="29576179" sldId="261"/>
            <ac:picMk id="4" creationId="{DFB284EF-A7B6-2F24-D2FA-5796FA47FD4B}"/>
          </ac:picMkLst>
        </pc:picChg>
        <pc:picChg chg="add del mod">
          <ac:chgData name="Rosendahl_Finn" userId="S::firosendahl@schueler.berufskolleg.de::5b6670c0-d34e-4099-9f5d-2c8ab635f10d" providerId="AD" clId="Web-{46783AEA-BA97-251B-6ECB-39A703DF6952}" dt="2023-12-07T07:10:30.936" v="4"/>
          <ac:picMkLst>
            <pc:docMk/>
            <pc:sldMk cId="29576179" sldId="261"/>
            <ac:picMk id="5" creationId="{2721FD0C-4491-3A2A-4E6D-F13F0325F383}"/>
          </ac:picMkLst>
        </pc:picChg>
        <pc:picChg chg="add mod ord">
          <ac:chgData name="Rosendahl_Finn" userId="S::firosendahl@schueler.berufskolleg.de::5b6670c0-d34e-4099-9f5d-2c8ab635f10d" providerId="AD" clId="Web-{46783AEA-BA97-251B-6ECB-39A703DF6952}" dt="2023-12-07T07:11:10.391" v="8"/>
          <ac:picMkLst>
            <pc:docMk/>
            <pc:sldMk cId="29576179" sldId="261"/>
            <ac:picMk id="6" creationId="{EF289856-E7AA-2BAF-3E40-FF12DA74556E}"/>
          </ac:picMkLst>
        </pc:picChg>
        <pc:picChg chg="mod modCrop">
          <ac:chgData name="Rosendahl_Finn" userId="S::firosendahl@schueler.berufskolleg.de::5b6670c0-d34e-4099-9f5d-2c8ab635f10d" providerId="AD" clId="Web-{46783AEA-BA97-251B-6ECB-39A703DF6952}" dt="2023-12-07T07:12:28.471" v="11"/>
          <ac:picMkLst>
            <pc:docMk/>
            <pc:sldMk cId="29576179" sldId="261"/>
            <ac:picMk id="7" creationId="{DD5F047B-C0EC-6237-FAA8-FEB4AA7C19FE}"/>
          </ac:picMkLst>
        </pc:picChg>
      </pc:sldChg>
      <pc:sldChg chg="modSp del mod">
        <pc:chgData name="Rosendahl_Finn" userId="S::firosendahl@schueler.berufskolleg.de::5b6670c0-d34e-4099-9f5d-2c8ab635f10d" providerId="AD" clId="Web-{46783AEA-BA97-251B-6ECB-39A703DF6952}" dt="2023-12-07T07:28:29.373" v="109"/>
        <pc:sldMkLst>
          <pc:docMk/>
          <pc:sldMk cId="2209456473" sldId="262"/>
        </pc:sldMkLst>
        <pc:spChg chg="mod">
          <ac:chgData name="Rosendahl_Finn" userId="S::firosendahl@schueler.berufskolleg.de::5b6670c0-d34e-4099-9f5d-2c8ab635f10d" providerId="AD" clId="Web-{46783AEA-BA97-251B-6ECB-39A703DF6952}" dt="2023-12-07T07:27:11.230" v="93" actId="20577"/>
          <ac:spMkLst>
            <pc:docMk/>
            <pc:sldMk cId="2209456473" sldId="262"/>
            <ac:spMk id="2" creationId="{E927DE52-225D-7BAC-745A-D5ABBC24FAAF}"/>
          </ac:spMkLst>
        </pc:spChg>
      </pc:sldChg>
      <pc:sldChg chg="addSp delSp modSp new">
        <pc:chgData name="Rosendahl_Finn" userId="S::firosendahl@schueler.berufskolleg.de::5b6670c0-d34e-4099-9f5d-2c8ab635f10d" providerId="AD" clId="Web-{46783AEA-BA97-251B-6ECB-39A703DF6952}" dt="2023-12-07T07:26:08.275" v="82" actId="20577"/>
        <pc:sldMkLst>
          <pc:docMk/>
          <pc:sldMk cId="869824930" sldId="263"/>
        </pc:sldMkLst>
        <pc:spChg chg="del">
          <ac:chgData name="Rosendahl_Finn" userId="S::firosendahl@schueler.berufskolleg.de::5b6670c0-d34e-4099-9f5d-2c8ab635f10d" providerId="AD" clId="Web-{46783AEA-BA97-251B-6ECB-39A703DF6952}" dt="2023-12-07T07:25:52.775" v="79"/>
          <ac:spMkLst>
            <pc:docMk/>
            <pc:sldMk cId="869824930" sldId="263"/>
            <ac:spMk id="2" creationId="{B6F78687-6A01-6C4B-5B39-AB60E04387F2}"/>
          </ac:spMkLst>
        </pc:spChg>
        <pc:spChg chg="mod">
          <ac:chgData name="Rosendahl_Finn" userId="S::firosendahl@schueler.berufskolleg.de::5b6670c0-d34e-4099-9f5d-2c8ab635f10d" providerId="AD" clId="Web-{46783AEA-BA97-251B-6ECB-39A703DF6952}" dt="2023-12-07T07:26:08.275" v="82" actId="20577"/>
          <ac:spMkLst>
            <pc:docMk/>
            <pc:sldMk cId="869824930" sldId="263"/>
            <ac:spMk id="3" creationId="{257E04DD-12FB-48AF-7737-F61D55E22117}"/>
          </ac:spMkLst>
        </pc:spChg>
        <pc:spChg chg="add mod">
          <ac:chgData name="Rosendahl_Finn" userId="S::firosendahl@schueler.berufskolleg.de::5b6670c0-d34e-4099-9f5d-2c8ab635f10d" providerId="AD" clId="Web-{46783AEA-BA97-251B-6ECB-39A703DF6952}" dt="2023-12-07T07:25:42.571" v="78" actId="20577"/>
          <ac:spMkLst>
            <pc:docMk/>
            <pc:sldMk cId="869824930" sldId="263"/>
            <ac:spMk id="5" creationId="{B0FE9571-5179-733B-F98B-C1C91D859DBF}"/>
          </ac:spMkLst>
        </pc:spChg>
      </pc:sldChg>
      <pc:sldChg chg="modSp add replId">
        <pc:chgData name="Rosendahl_Finn" userId="S::firosendahl@schueler.berufskolleg.de::5b6670c0-d34e-4099-9f5d-2c8ab635f10d" providerId="AD" clId="Web-{46783AEA-BA97-251B-6ECB-39A703DF6952}" dt="2023-12-07T07:26:49.620" v="89" actId="20577"/>
        <pc:sldMkLst>
          <pc:docMk/>
          <pc:sldMk cId="665300864" sldId="264"/>
        </pc:sldMkLst>
        <pc:spChg chg="mod">
          <ac:chgData name="Rosendahl_Finn" userId="S::firosendahl@schueler.berufskolleg.de::5b6670c0-d34e-4099-9f5d-2c8ab635f10d" providerId="AD" clId="Web-{46783AEA-BA97-251B-6ECB-39A703DF6952}" dt="2023-12-07T07:26:49.620" v="89" actId="20577"/>
          <ac:spMkLst>
            <pc:docMk/>
            <pc:sldMk cId="665300864" sldId="264"/>
            <ac:spMk id="3" creationId="{257E04DD-12FB-48AF-7737-F61D55E22117}"/>
          </ac:spMkLst>
        </pc:spChg>
        <pc:spChg chg="mod">
          <ac:chgData name="Rosendahl_Finn" userId="S::firosendahl@schueler.berufskolleg.de::5b6670c0-d34e-4099-9f5d-2c8ab635f10d" providerId="AD" clId="Web-{46783AEA-BA97-251B-6ECB-39A703DF6952}" dt="2023-12-07T07:26:40.292" v="87" actId="20577"/>
          <ac:spMkLst>
            <pc:docMk/>
            <pc:sldMk cId="665300864" sldId="264"/>
            <ac:spMk id="5" creationId="{B0FE9571-5179-733B-F98B-C1C91D859DBF}"/>
          </ac:spMkLst>
        </pc:spChg>
      </pc:sldChg>
      <pc:sldChg chg="addSp delSp modSp add ord replId">
        <pc:chgData name="Rosendahl_Finn" userId="S::firosendahl@schueler.berufskolleg.de::5b6670c0-d34e-4099-9f5d-2c8ab635f10d" providerId="AD" clId="Web-{46783AEA-BA97-251B-6ECB-39A703DF6952}" dt="2023-12-07T07:28:21.357" v="108" actId="20577"/>
        <pc:sldMkLst>
          <pc:docMk/>
          <pc:sldMk cId="2644353685" sldId="265"/>
        </pc:sldMkLst>
        <pc:spChg chg="del">
          <ac:chgData name="Rosendahl_Finn" userId="S::firosendahl@schueler.berufskolleg.de::5b6670c0-d34e-4099-9f5d-2c8ab635f10d" providerId="AD" clId="Web-{46783AEA-BA97-251B-6ECB-39A703DF6952}" dt="2023-12-07T07:27:44.200" v="101"/>
          <ac:spMkLst>
            <pc:docMk/>
            <pc:sldMk cId="2644353685" sldId="265"/>
            <ac:spMk id="3" creationId="{257E04DD-12FB-48AF-7737-F61D55E22117}"/>
          </ac:spMkLst>
        </pc:spChg>
        <pc:spChg chg="add del mod">
          <ac:chgData name="Rosendahl_Finn" userId="S::firosendahl@schueler.berufskolleg.de::5b6670c0-d34e-4099-9f5d-2c8ab635f10d" providerId="AD" clId="Web-{46783AEA-BA97-251B-6ECB-39A703DF6952}" dt="2023-12-07T07:27:46.872" v="102"/>
          <ac:spMkLst>
            <pc:docMk/>
            <pc:sldMk cId="2644353685" sldId="265"/>
            <ac:spMk id="4" creationId="{EAAD1E2D-3F2D-8559-749A-045D2ABF79C7}"/>
          </ac:spMkLst>
        </pc:spChg>
        <pc:spChg chg="mod">
          <ac:chgData name="Rosendahl_Finn" userId="S::firosendahl@schueler.berufskolleg.de::5b6670c0-d34e-4099-9f5d-2c8ab635f10d" providerId="AD" clId="Web-{46783AEA-BA97-251B-6ECB-39A703DF6952}" dt="2023-12-07T07:27:22.855" v="100" actId="20577"/>
          <ac:spMkLst>
            <pc:docMk/>
            <pc:sldMk cId="2644353685" sldId="265"/>
            <ac:spMk id="5" creationId="{B0FE9571-5179-733B-F98B-C1C91D859DBF}"/>
          </ac:spMkLst>
        </pc:spChg>
        <pc:graphicFrameChg chg="add mod modGraphic">
          <ac:chgData name="Rosendahl_Finn" userId="S::firosendahl@schueler.berufskolleg.de::5b6670c0-d34e-4099-9f5d-2c8ab635f10d" providerId="AD" clId="Web-{46783AEA-BA97-251B-6ECB-39A703DF6952}" dt="2023-12-07T07:28:21.357" v="108" actId="20577"/>
          <ac:graphicFrameMkLst>
            <pc:docMk/>
            <pc:sldMk cId="2644353685" sldId="265"/>
            <ac:graphicFrameMk id="6" creationId="{D212A6DB-FD42-B4B8-EFF4-1DAB6452BDD7}"/>
          </ac:graphicFrameMkLst>
        </pc:graphicFrameChg>
      </pc:sldChg>
      <pc:sldMasterChg chg="mod setBg modSldLayout">
        <pc:chgData name="Rosendahl_Finn" userId="S::firosendahl@schueler.berufskolleg.de::5b6670c0-d34e-4099-9f5d-2c8ab635f10d" providerId="AD" clId="Web-{46783AEA-BA97-251B-6ECB-39A703DF6952}" dt="2023-12-07T07:15:37.789" v="14"/>
        <pc:sldMasterMkLst>
          <pc:docMk/>
          <pc:sldMasterMk cId="594725491" sldId="2147483648"/>
        </pc:sldMasterMkLst>
        <pc:sldLayoutChg chg="mod">
          <pc:chgData name="Rosendahl_Finn" userId="S::firosendahl@schueler.berufskolleg.de::5b6670c0-d34e-4099-9f5d-2c8ab635f10d" providerId="AD" clId="Web-{46783AEA-BA97-251B-6ECB-39A703DF6952}" dt="2023-12-07T07:15:37.789" v="14"/>
          <pc:sldLayoutMkLst>
            <pc:docMk/>
            <pc:sldMasterMk cId="594725491" sldId="2147483648"/>
            <pc:sldLayoutMk cId="4043166929" sldId="2147483649"/>
          </pc:sldLayoutMkLst>
        </pc:sldLayoutChg>
        <pc:sldLayoutChg chg="mod">
          <pc:chgData name="Rosendahl_Finn" userId="S::firosendahl@schueler.berufskolleg.de::5b6670c0-d34e-4099-9f5d-2c8ab635f10d" providerId="AD" clId="Web-{46783AEA-BA97-251B-6ECB-39A703DF6952}" dt="2023-12-07T07:15:37.789" v="14"/>
          <pc:sldLayoutMkLst>
            <pc:docMk/>
            <pc:sldMasterMk cId="594725491" sldId="2147483648"/>
            <pc:sldLayoutMk cId="3433200589" sldId="2147483650"/>
          </pc:sldLayoutMkLst>
        </pc:sldLayoutChg>
        <pc:sldLayoutChg chg="mod">
          <pc:chgData name="Rosendahl_Finn" userId="S::firosendahl@schueler.berufskolleg.de::5b6670c0-d34e-4099-9f5d-2c8ab635f10d" providerId="AD" clId="Web-{46783AEA-BA97-251B-6ECB-39A703DF6952}" dt="2023-12-07T07:15:37.789" v="14"/>
          <pc:sldLayoutMkLst>
            <pc:docMk/>
            <pc:sldMasterMk cId="594725491" sldId="2147483648"/>
            <pc:sldLayoutMk cId="2835585648" sldId="2147483651"/>
          </pc:sldLayoutMkLst>
        </pc:sldLayoutChg>
        <pc:sldLayoutChg chg="mod">
          <pc:chgData name="Rosendahl_Finn" userId="S::firosendahl@schueler.berufskolleg.de::5b6670c0-d34e-4099-9f5d-2c8ab635f10d" providerId="AD" clId="Web-{46783AEA-BA97-251B-6ECB-39A703DF6952}" dt="2023-12-07T07:15:37.789" v="14"/>
          <pc:sldLayoutMkLst>
            <pc:docMk/>
            <pc:sldMasterMk cId="594725491" sldId="2147483648"/>
            <pc:sldLayoutMk cId="742901757" sldId="2147483652"/>
          </pc:sldLayoutMkLst>
        </pc:sldLayoutChg>
        <pc:sldLayoutChg chg="mod">
          <pc:chgData name="Rosendahl_Finn" userId="S::firosendahl@schueler.berufskolleg.de::5b6670c0-d34e-4099-9f5d-2c8ab635f10d" providerId="AD" clId="Web-{46783AEA-BA97-251B-6ECB-39A703DF6952}" dt="2023-12-07T07:15:37.789" v="14"/>
          <pc:sldLayoutMkLst>
            <pc:docMk/>
            <pc:sldMasterMk cId="594725491" sldId="2147483648"/>
            <pc:sldLayoutMk cId="2024084034" sldId="2147483653"/>
          </pc:sldLayoutMkLst>
        </pc:sldLayoutChg>
        <pc:sldLayoutChg chg="mod">
          <pc:chgData name="Rosendahl_Finn" userId="S::firosendahl@schueler.berufskolleg.de::5b6670c0-d34e-4099-9f5d-2c8ab635f10d" providerId="AD" clId="Web-{46783AEA-BA97-251B-6ECB-39A703DF6952}" dt="2023-12-07T07:15:37.789" v="14"/>
          <pc:sldLayoutMkLst>
            <pc:docMk/>
            <pc:sldMasterMk cId="594725491" sldId="2147483648"/>
            <pc:sldLayoutMk cId="2440206447" sldId="2147483654"/>
          </pc:sldLayoutMkLst>
        </pc:sldLayoutChg>
        <pc:sldLayoutChg chg="mod">
          <pc:chgData name="Rosendahl_Finn" userId="S::firosendahl@schueler.berufskolleg.de::5b6670c0-d34e-4099-9f5d-2c8ab635f10d" providerId="AD" clId="Web-{46783AEA-BA97-251B-6ECB-39A703DF6952}" dt="2023-12-07T07:15:37.789" v="14"/>
          <pc:sldLayoutMkLst>
            <pc:docMk/>
            <pc:sldMasterMk cId="594725491" sldId="2147483648"/>
            <pc:sldLayoutMk cId="3087692832" sldId="2147483655"/>
          </pc:sldLayoutMkLst>
        </pc:sldLayoutChg>
        <pc:sldLayoutChg chg="mod">
          <pc:chgData name="Rosendahl_Finn" userId="S::firosendahl@schueler.berufskolleg.de::5b6670c0-d34e-4099-9f5d-2c8ab635f10d" providerId="AD" clId="Web-{46783AEA-BA97-251B-6ECB-39A703DF6952}" dt="2023-12-07T07:15:37.789" v="14"/>
          <pc:sldLayoutMkLst>
            <pc:docMk/>
            <pc:sldMasterMk cId="594725491" sldId="2147483648"/>
            <pc:sldLayoutMk cId="3453883237" sldId="2147483656"/>
          </pc:sldLayoutMkLst>
        </pc:sldLayoutChg>
        <pc:sldLayoutChg chg="mod">
          <pc:chgData name="Rosendahl_Finn" userId="S::firosendahl@schueler.berufskolleg.de::5b6670c0-d34e-4099-9f5d-2c8ab635f10d" providerId="AD" clId="Web-{46783AEA-BA97-251B-6ECB-39A703DF6952}" dt="2023-12-07T07:15:37.789" v="14"/>
          <pc:sldLayoutMkLst>
            <pc:docMk/>
            <pc:sldMasterMk cId="594725491" sldId="2147483648"/>
            <pc:sldLayoutMk cId="2509888776" sldId="2147483657"/>
          </pc:sldLayoutMkLst>
        </pc:sldLayoutChg>
        <pc:sldLayoutChg chg="mod">
          <pc:chgData name="Rosendahl_Finn" userId="S::firosendahl@schueler.berufskolleg.de::5b6670c0-d34e-4099-9f5d-2c8ab635f10d" providerId="AD" clId="Web-{46783AEA-BA97-251B-6ECB-39A703DF6952}" dt="2023-12-07T07:15:37.789" v="14"/>
          <pc:sldLayoutMkLst>
            <pc:docMk/>
            <pc:sldMasterMk cId="594725491" sldId="2147483648"/>
            <pc:sldLayoutMk cId="1699206799" sldId="2147483658"/>
          </pc:sldLayoutMkLst>
        </pc:sldLayoutChg>
        <pc:sldLayoutChg chg="mod">
          <pc:chgData name="Rosendahl_Finn" userId="S::firosendahl@schueler.berufskolleg.de::5b6670c0-d34e-4099-9f5d-2c8ab635f10d" providerId="AD" clId="Web-{46783AEA-BA97-251B-6ECB-39A703DF6952}" dt="2023-12-07T07:15:37.789" v="14"/>
          <pc:sldLayoutMkLst>
            <pc:docMk/>
            <pc:sldMasterMk cId="594725491" sldId="2147483648"/>
            <pc:sldLayoutMk cId="2809958959" sldId="2147483659"/>
          </pc:sldLayoutMkLst>
        </pc:sldLayoutChg>
      </pc:sldMasterChg>
    </pc:docChg>
  </pc:docChgLst>
  <pc:docChgLst>
    <pc:chgData name="Brixius_Justus" userId="S::jubrixius@schueler.berufskolleg.de::c9ba8ee0-a147-47ac-b5cb-2ef6c5825b4b" providerId="AD" clId="Web-{F9BDB17F-CFF3-8F08-27EA-F9F51F00FEC3}"/>
    <pc:docChg chg="mod modSld">
      <pc:chgData name="Brixius_Justus" userId="S::jubrixius@schueler.berufskolleg.de::c9ba8ee0-a147-47ac-b5cb-2ef6c5825b4b" providerId="AD" clId="Web-{F9BDB17F-CFF3-8F08-27EA-F9F51F00FEC3}" dt="2024-02-08T06:57:50.805" v="39" actId="20577"/>
      <pc:docMkLst>
        <pc:docMk/>
      </pc:docMkLst>
      <pc:sldChg chg="modSp addCm delCm modCm modNotes">
        <pc:chgData name="Brixius_Justus" userId="S::jubrixius@schueler.berufskolleg.de::c9ba8ee0-a147-47ac-b5cb-2ef6c5825b4b" providerId="AD" clId="Web-{F9BDB17F-CFF3-8F08-27EA-F9F51F00FEC3}" dt="2024-02-08T06:57:50.805" v="39" actId="20577"/>
        <pc:sldMkLst>
          <pc:docMk/>
          <pc:sldMk cId="869824930" sldId="263"/>
        </pc:sldMkLst>
        <pc:spChg chg="mod">
          <ac:chgData name="Brixius_Justus" userId="S::jubrixius@schueler.berufskolleg.de::c9ba8ee0-a147-47ac-b5cb-2ef6c5825b4b" providerId="AD" clId="Web-{F9BDB17F-CFF3-8F08-27EA-F9F51F00FEC3}" dt="2024-02-08T06:57:50.805" v="39" actId="20577"/>
          <ac:spMkLst>
            <pc:docMk/>
            <pc:sldMk cId="869824930" sldId="263"/>
            <ac:spMk id="3" creationId="{257E04DD-12FB-48AF-7737-F61D55E2211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Brixius_Justus" userId="S::jubrixius@schueler.berufskolleg.de::c9ba8ee0-a147-47ac-b5cb-2ef6c5825b4b" providerId="AD" clId="Web-{F9BDB17F-CFF3-8F08-27EA-F9F51F00FEC3}" dt="2024-02-08T06:53:48.704" v="18"/>
              <pc2:cmMkLst xmlns:pc2="http://schemas.microsoft.com/office/powerpoint/2019/9/main/command">
                <pc:docMk/>
                <pc:sldMk cId="869824930" sldId="263"/>
                <pc2:cmMk id="{79C4D0EA-AD4F-461D-8F54-780C400EBB23}"/>
              </pc2:cmMkLst>
            </pc226:cmChg>
          </p:ext>
        </pc:extLst>
      </pc:sldChg>
    </pc:docChg>
  </pc:docChgLst>
  <pc:docChgLst>
    <pc:chgData name="Brixius_Justus" userId="S::jubrixius@schueler.berufskolleg.de::c9ba8ee0-a147-47ac-b5cb-2ef6c5825b4b" providerId="AD" clId="Web-{05815AFE-4574-4AE3-9DF0-2A95EDBAC5D4}"/>
    <pc:docChg chg="modSld">
      <pc:chgData name="Brixius_Justus" userId="S::jubrixius@schueler.berufskolleg.de::c9ba8ee0-a147-47ac-b5cb-2ef6c5825b4b" providerId="AD" clId="Web-{05815AFE-4574-4AE3-9DF0-2A95EDBAC5D4}" dt="2023-12-07T20:07:15.612" v="15" actId="20577"/>
      <pc:docMkLst>
        <pc:docMk/>
      </pc:docMkLst>
      <pc:sldChg chg="modSp">
        <pc:chgData name="Brixius_Justus" userId="S::jubrixius@schueler.berufskolleg.de::c9ba8ee0-a147-47ac-b5cb-2ef6c5825b4b" providerId="AD" clId="Web-{05815AFE-4574-4AE3-9DF0-2A95EDBAC5D4}" dt="2023-12-07T20:07:15.612" v="15" actId="20577"/>
        <pc:sldMkLst>
          <pc:docMk/>
          <pc:sldMk cId="2644353685" sldId="265"/>
        </pc:sldMkLst>
        <pc:graphicFrameChg chg="modGraphic">
          <ac:chgData name="Brixius_Justus" userId="S::jubrixius@schueler.berufskolleg.de::c9ba8ee0-a147-47ac-b5cb-2ef6c5825b4b" providerId="AD" clId="Web-{05815AFE-4574-4AE3-9DF0-2A95EDBAC5D4}" dt="2023-12-07T20:07:15.612" v="15" actId="20577"/>
          <ac:graphicFrameMkLst>
            <pc:docMk/>
            <pc:sldMk cId="2644353685" sldId="265"/>
            <ac:graphicFrameMk id="55" creationId="{49F5DEA2-BEA0-0E71-E403-8B27D276153A}"/>
          </ac:graphicFrameMkLst>
        </pc:graphicFrameChg>
      </pc:sldChg>
    </pc:docChg>
  </pc:docChgLst>
  <pc:docChgLst>
    <pc:chgData name="Brixius_Justus" userId="S::jubrixius@schueler.berufskolleg.de::c9ba8ee0-a147-47ac-b5cb-2ef6c5825b4b" providerId="AD" clId="Web-{4E2180EA-CE46-C6C2-9545-6AB09AF46032}"/>
    <pc:docChg chg="modSld">
      <pc:chgData name="Brixius_Justus" userId="S::jubrixius@schueler.berufskolleg.de::c9ba8ee0-a147-47ac-b5cb-2ef6c5825b4b" providerId="AD" clId="Web-{4E2180EA-CE46-C6C2-9545-6AB09AF46032}" dt="2024-01-25T07:08:12.986" v="5" actId="14100"/>
      <pc:docMkLst>
        <pc:docMk/>
      </pc:docMkLst>
      <pc:sldChg chg="modSp">
        <pc:chgData name="Brixius_Justus" userId="S::jubrixius@schueler.berufskolleg.de::c9ba8ee0-a147-47ac-b5cb-2ef6c5825b4b" providerId="AD" clId="Web-{4E2180EA-CE46-C6C2-9545-6AB09AF46032}" dt="2024-01-25T07:08:12.986" v="5" actId="14100"/>
        <pc:sldMkLst>
          <pc:docMk/>
          <pc:sldMk cId="869824930" sldId="263"/>
        </pc:sldMkLst>
        <pc:spChg chg="mod">
          <ac:chgData name="Brixius_Justus" userId="S::jubrixius@schueler.berufskolleg.de::c9ba8ee0-a147-47ac-b5cb-2ef6c5825b4b" providerId="AD" clId="Web-{4E2180EA-CE46-C6C2-9545-6AB09AF46032}" dt="2024-01-25T07:08:12.986" v="5" actId="14100"/>
          <ac:spMkLst>
            <pc:docMk/>
            <pc:sldMk cId="869824930" sldId="263"/>
            <ac:spMk id="3" creationId="{257E04DD-12FB-48AF-7737-F61D55E22117}"/>
          </ac:spMkLst>
        </pc:spChg>
      </pc:sldChg>
      <pc:sldChg chg="modSp">
        <pc:chgData name="Brixius_Justus" userId="S::jubrixius@schueler.berufskolleg.de::c9ba8ee0-a147-47ac-b5cb-2ef6c5825b4b" providerId="AD" clId="Web-{4E2180EA-CE46-C6C2-9545-6AB09AF46032}" dt="2024-01-25T07:07:55.626" v="4" actId="20577"/>
        <pc:sldMkLst>
          <pc:docMk/>
          <pc:sldMk cId="2887841125" sldId="267"/>
        </pc:sldMkLst>
        <pc:spChg chg="mod">
          <ac:chgData name="Brixius_Justus" userId="S::jubrixius@schueler.berufskolleg.de::c9ba8ee0-a147-47ac-b5cb-2ef6c5825b4b" providerId="AD" clId="Web-{4E2180EA-CE46-C6C2-9545-6AB09AF46032}" dt="2024-01-25T07:07:55.626" v="4" actId="20577"/>
          <ac:spMkLst>
            <pc:docMk/>
            <pc:sldMk cId="2887841125" sldId="267"/>
            <ac:spMk id="3" creationId="{F392C984-F2D1-D841-9661-4D5DA580B097}"/>
          </ac:spMkLst>
        </pc:spChg>
      </pc:sldChg>
      <pc:sldChg chg="modSp">
        <pc:chgData name="Brixius_Justus" userId="S::jubrixius@schueler.berufskolleg.de::c9ba8ee0-a147-47ac-b5cb-2ef6c5825b4b" providerId="AD" clId="Web-{4E2180EA-CE46-C6C2-9545-6AB09AF46032}" dt="2024-01-25T07:07:51.094" v="3" actId="20577"/>
        <pc:sldMkLst>
          <pc:docMk/>
          <pc:sldMk cId="3910349812" sldId="269"/>
        </pc:sldMkLst>
        <pc:spChg chg="mod">
          <ac:chgData name="Brixius_Justus" userId="S::jubrixius@schueler.berufskolleg.de::c9ba8ee0-a147-47ac-b5cb-2ef6c5825b4b" providerId="AD" clId="Web-{4E2180EA-CE46-C6C2-9545-6AB09AF46032}" dt="2024-01-25T07:07:51.094" v="3" actId="20577"/>
          <ac:spMkLst>
            <pc:docMk/>
            <pc:sldMk cId="3910349812" sldId="269"/>
            <ac:spMk id="3" creationId="{1DA83F5B-315A-9B14-13B3-EF7156779DD2}"/>
          </ac:spMkLst>
        </pc:spChg>
      </pc:sldChg>
    </pc:docChg>
  </pc:docChgLst>
  <pc:docChgLst>
    <pc:chgData name="Balkhausen_Lukas" userId="S::lubalkhausen@schueler.berufskolleg.de::5b4fc433-fa5e-429a-af4c-7c825cb7330f" providerId="AD" clId="Web-{40BC0C3E-891A-410B-87F7-566F18940EEE}"/>
    <pc:docChg chg="modSld">
      <pc:chgData name="Balkhausen_Lukas" userId="S::lubalkhausen@schueler.berufskolleg.de::5b4fc433-fa5e-429a-af4c-7c825cb7330f" providerId="AD" clId="Web-{40BC0C3E-891A-410B-87F7-566F18940EEE}" dt="2024-01-11T07:03:55.408" v="4" actId="20577"/>
      <pc:docMkLst>
        <pc:docMk/>
      </pc:docMkLst>
      <pc:sldChg chg="modSp">
        <pc:chgData name="Balkhausen_Lukas" userId="S::lubalkhausen@schueler.berufskolleg.de::5b4fc433-fa5e-429a-af4c-7c825cb7330f" providerId="AD" clId="Web-{40BC0C3E-891A-410B-87F7-566F18940EEE}" dt="2024-01-11T07:03:55.408" v="4" actId="20577"/>
        <pc:sldMkLst>
          <pc:docMk/>
          <pc:sldMk cId="3910349812" sldId="269"/>
        </pc:sldMkLst>
        <pc:spChg chg="mod">
          <ac:chgData name="Balkhausen_Lukas" userId="S::lubalkhausen@schueler.berufskolleg.de::5b4fc433-fa5e-429a-af4c-7c825cb7330f" providerId="AD" clId="Web-{40BC0C3E-891A-410B-87F7-566F18940EEE}" dt="2024-01-11T07:03:55.408" v="4" actId="20577"/>
          <ac:spMkLst>
            <pc:docMk/>
            <pc:sldMk cId="3910349812" sldId="269"/>
            <ac:spMk id="3" creationId="{1DA83F5B-315A-9B14-13B3-EF7156779DD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D75EB-8E86-40E0-B956-94DEDA176529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056EE9-3B1B-4B5E-B31F-1A61DC2AF8D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>
              <a:latin typeface="Calibri"/>
              <a:cs typeface="Calibri"/>
            </a:rPr>
            <a:t>Produktbezogene Kriterien</a:t>
          </a:r>
          <a:endParaRPr lang="en-US">
            <a:latin typeface="Calibri"/>
            <a:cs typeface="Calibri"/>
          </a:endParaRPr>
        </a:p>
      </dgm:t>
    </dgm:pt>
    <dgm:pt modelId="{2A23171E-19DA-42FF-9D60-63E0D078DBD1}" type="parTrans" cxnId="{05A9DBA3-893A-4077-B482-0A943EEAB939}">
      <dgm:prSet/>
      <dgm:spPr/>
    </dgm:pt>
    <dgm:pt modelId="{4EF90749-C9B6-492E-8B2A-E5F478119E07}" type="sibTrans" cxnId="{05A9DBA3-893A-4077-B482-0A943EEAB939}">
      <dgm:prSet/>
      <dgm:spPr/>
    </dgm:pt>
    <dgm:pt modelId="{A69B6346-0134-43C1-AB8F-5E8D3D47140C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 b="0">
              <a:latin typeface="Calibri"/>
              <a:cs typeface="Calibri"/>
            </a:rPr>
            <a:t>Wert von Produkten</a:t>
          </a:r>
          <a:endParaRPr lang="en-US" b="0">
            <a:latin typeface="Calibri"/>
            <a:cs typeface="Calibri"/>
          </a:endParaRPr>
        </a:p>
      </dgm:t>
    </dgm:pt>
    <dgm:pt modelId="{B4D9741B-30BA-4914-B8C6-ECCFAEBE07D2}" type="parTrans" cxnId="{F9103B8A-2E6B-4903-966C-81AB9ED28E9C}">
      <dgm:prSet/>
      <dgm:spPr/>
    </dgm:pt>
    <dgm:pt modelId="{5FA74FA8-FE85-47C5-A09B-7C792F10325F}" type="sibTrans" cxnId="{F9103B8A-2E6B-4903-966C-81AB9ED28E9C}">
      <dgm:prSet/>
      <dgm:spPr/>
    </dgm:pt>
    <dgm:pt modelId="{707420A9-BD97-4676-9B7A-1D975FF9D0E4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Calibri"/>
              <a:cs typeface="Calibri"/>
            </a:rPr>
            <a:t>Kundenbezogene Kriterien</a:t>
          </a:r>
        </a:p>
      </dgm:t>
    </dgm:pt>
    <dgm:pt modelId="{53819746-2E7F-44F2-BE98-045950646B2D}" type="parTrans" cxnId="{30793A84-C4A1-45B5-8BD9-94771B27D4AA}">
      <dgm:prSet/>
      <dgm:spPr/>
    </dgm:pt>
    <dgm:pt modelId="{D3A6FB21-C224-4242-91A5-6498C0AC6775}" type="sibTrans" cxnId="{30793A84-C4A1-45B5-8BD9-94771B27D4AA}">
      <dgm:prSet/>
      <dgm:spPr/>
    </dgm:pt>
    <dgm:pt modelId="{79986823-5D09-4D57-889A-C2D3D05F1D25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Calibri"/>
              <a:cs typeface="Calibri"/>
            </a:rPr>
            <a:t>Bedarfshäufigkeit</a:t>
          </a:r>
          <a:endParaRPr lang="en-US">
            <a:latin typeface="Calibri"/>
            <a:cs typeface="Calibri"/>
          </a:endParaRPr>
        </a:p>
      </dgm:t>
    </dgm:pt>
    <dgm:pt modelId="{F0CB3579-C384-494F-9099-2320DDED4128}" type="parTrans" cxnId="{25EAF851-3955-44B9-B3FF-7384C85B2AD0}">
      <dgm:prSet/>
      <dgm:spPr/>
    </dgm:pt>
    <dgm:pt modelId="{92C86049-4F98-436F-A095-A35266AA65A0}" type="sibTrans" cxnId="{25EAF851-3955-44B9-B3FF-7384C85B2AD0}">
      <dgm:prSet/>
      <dgm:spPr/>
    </dgm:pt>
    <dgm:pt modelId="{BBE81C9B-09AB-4B7E-AAFA-5600F4774B7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>
              <a:latin typeface="Calibri"/>
              <a:cs typeface="Calibri"/>
            </a:rPr>
            <a:t>Anforderungen der Zielgruppe</a:t>
          </a:r>
        </a:p>
      </dgm:t>
    </dgm:pt>
    <dgm:pt modelId="{6466212F-A43E-4648-A061-8E72464E5CB0}" type="parTrans" cxnId="{67A219D5-2401-416E-8E5E-0D9390D510AB}">
      <dgm:prSet/>
      <dgm:spPr/>
    </dgm:pt>
    <dgm:pt modelId="{4476754A-480C-487A-A79F-EBAE4D964DAB}" type="sibTrans" cxnId="{67A219D5-2401-416E-8E5E-0D9390D510AB}">
      <dgm:prSet/>
      <dgm:spPr/>
    </dgm:pt>
    <dgm:pt modelId="{443307D0-BE6A-46E0-8612-4A91DA6BE5F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>
              <a:latin typeface="Calibri"/>
              <a:cs typeface="Calibri"/>
            </a:rPr>
            <a:t>Geografische Verteilung</a:t>
          </a:r>
        </a:p>
      </dgm:t>
    </dgm:pt>
    <dgm:pt modelId="{6FAD4C7A-94E8-4D67-942D-D8471ECB711A}" type="parTrans" cxnId="{690D09E9-78D0-44A6-AD79-63A2E6F23EB5}">
      <dgm:prSet/>
      <dgm:spPr/>
    </dgm:pt>
    <dgm:pt modelId="{C2655606-DA6E-447C-B3A0-20C8AFEA7A73}" type="sibTrans" cxnId="{690D09E9-78D0-44A6-AD79-63A2E6F23EB5}">
      <dgm:prSet/>
      <dgm:spPr/>
    </dgm:pt>
    <dgm:pt modelId="{E4FD5D50-2DDA-4F52-B89D-0C918E393CD1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Calibri"/>
              <a:cs typeface="Calibri"/>
            </a:rPr>
            <a:t>Kundenanzahl</a:t>
          </a:r>
        </a:p>
      </dgm:t>
    </dgm:pt>
    <dgm:pt modelId="{9C1709A8-FA8A-47CF-B8B0-B56245103FB8}" type="parTrans" cxnId="{644B72E1-EC32-4B06-99FD-63E4168FE40B}">
      <dgm:prSet/>
      <dgm:spPr/>
    </dgm:pt>
    <dgm:pt modelId="{2D947275-C133-4297-A648-954DB8FBE472}" type="sibTrans" cxnId="{644B72E1-EC32-4B06-99FD-63E4168FE40B}">
      <dgm:prSet/>
      <dgm:spPr/>
    </dgm:pt>
    <dgm:pt modelId="{52C302DA-893C-4558-826E-48C2093CBB4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 b="0">
              <a:latin typeface="Calibri"/>
              <a:cs typeface="Calibri"/>
            </a:rPr>
            <a:t>Transport- und Lagerfähigkeit</a:t>
          </a:r>
        </a:p>
      </dgm:t>
    </dgm:pt>
    <dgm:pt modelId="{5B047D22-741B-4C51-974F-6B1CF1E216D0}" type="parTrans" cxnId="{6F8D3230-6AC9-438C-BF41-CBE91AB4043C}">
      <dgm:prSet/>
      <dgm:spPr/>
    </dgm:pt>
    <dgm:pt modelId="{33CC41CD-75E9-4227-94EC-1CC7011C4455}" type="sibTrans" cxnId="{6F8D3230-6AC9-438C-BF41-CBE91AB4043C}">
      <dgm:prSet/>
      <dgm:spPr/>
    </dgm:pt>
    <dgm:pt modelId="{13FD2AC6-55B1-4749-82CF-7C2F2481B68C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Calibri"/>
              <a:cs typeface="Calibri"/>
            </a:rPr>
            <a:t>Einkaufsgewohnheiten</a:t>
          </a:r>
        </a:p>
      </dgm:t>
    </dgm:pt>
    <dgm:pt modelId="{BF8AC0DB-79C1-418C-BA01-1CBFD76CB8BA}" type="parTrans" cxnId="{09AE58C5-5EB5-4F40-BE06-9C609E4FC5B8}">
      <dgm:prSet/>
      <dgm:spPr/>
    </dgm:pt>
    <dgm:pt modelId="{D6094BDD-54AE-48CF-8425-97E9AFCB8CB9}" type="sibTrans" cxnId="{09AE58C5-5EB5-4F40-BE06-9C609E4FC5B8}">
      <dgm:prSet/>
      <dgm:spPr/>
    </dgm:pt>
    <dgm:pt modelId="{7B4EAA5D-5B49-456C-A77E-211F2199C0A1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 b="0">
              <a:latin typeface="Calibri"/>
              <a:cs typeface="Calibri"/>
            </a:rPr>
            <a:t>Sind Produkte erklärungsbedürftig?</a:t>
          </a:r>
        </a:p>
      </dgm:t>
    </dgm:pt>
    <dgm:pt modelId="{815044DC-9595-4BDA-95B6-3AED5CAD0040}" type="parTrans" cxnId="{EEDB5D0A-13D5-4223-8C0D-FABB364CCD2B}">
      <dgm:prSet/>
      <dgm:spPr/>
    </dgm:pt>
    <dgm:pt modelId="{1333C9F9-57D4-43EC-B3AF-AFECEC7982A3}" type="sibTrans" cxnId="{EEDB5D0A-13D5-4223-8C0D-FABB364CCD2B}">
      <dgm:prSet/>
      <dgm:spPr/>
    </dgm:pt>
    <dgm:pt modelId="{EAE68A1E-FD70-49A1-B630-FF20D7C93A6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 b="0">
              <a:latin typeface="Calibri"/>
              <a:cs typeface="Calibri"/>
            </a:rPr>
            <a:t>Werden Zusatzleistungen angeboten?</a:t>
          </a:r>
        </a:p>
      </dgm:t>
    </dgm:pt>
    <dgm:pt modelId="{8CB04E4E-326E-421B-9B5A-8A9CCCD024F6}" type="parTrans" cxnId="{3EFD2E30-268A-452A-B5CD-BD51ECCA28D6}">
      <dgm:prSet/>
      <dgm:spPr/>
    </dgm:pt>
    <dgm:pt modelId="{C51311BA-1505-4ABA-B924-C12937BEF0AA}" type="sibTrans" cxnId="{3EFD2E30-268A-452A-B5CD-BD51ECCA28D6}">
      <dgm:prSet/>
      <dgm:spPr/>
    </dgm:pt>
    <dgm:pt modelId="{27FEBA35-74B9-4B77-8247-618F60E4B9C0}" type="pres">
      <dgm:prSet presAssocID="{A78D75EB-8E86-40E0-B956-94DEDA176529}" presName="linear" presStyleCnt="0">
        <dgm:presLayoutVars>
          <dgm:dir/>
          <dgm:animLvl val="lvl"/>
          <dgm:resizeHandles val="exact"/>
        </dgm:presLayoutVars>
      </dgm:prSet>
      <dgm:spPr/>
    </dgm:pt>
    <dgm:pt modelId="{A031CB5D-CFCA-4438-BFA0-3DF6D703AB7F}" type="pres">
      <dgm:prSet presAssocID="{47056EE9-3B1B-4B5E-B31F-1A61DC2AF8D7}" presName="parentLin" presStyleCnt="0"/>
      <dgm:spPr/>
    </dgm:pt>
    <dgm:pt modelId="{23DD2AE4-298D-440B-8CDA-0740FC184EAD}" type="pres">
      <dgm:prSet presAssocID="{47056EE9-3B1B-4B5E-B31F-1A61DC2AF8D7}" presName="parentLeftMargin" presStyleLbl="node1" presStyleIdx="0" presStyleCnt="2"/>
      <dgm:spPr/>
    </dgm:pt>
    <dgm:pt modelId="{7556604A-D745-485D-98C1-F6520B2CFF72}" type="pres">
      <dgm:prSet presAssocID="{47056EE9-3B1B-4B5E-B31F-1A61DC2AF8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88CA61-8BB1-49E5-87E0-20510FF79ECE}" type="pres">
      <dgm:prSet presAssocID="{47056EE9-3B1B-4B5E-B31F-1A61DC2AF8D7}" presName="negativeSpace" presStyleCnt="0"/>
      <dgm:spPr/>
    </dgm:pt>
    <dgm:pt modelId="{AA90282C-F1D8-4849-9404-DDDA57F7DFA7}" type="pres">
      <dgm:prSet presAssocID="{47056EE9-3B1B-4B5E-B31F-1A61DC2AF8D7}" presName="childText" presStyleLbl="conFgAcc1" presStyleIdx="0" presStyleCnt="2">
        <dgm:presLayoutVars>
          <dgm:bulletEnabled val="1"/>
        </dgm:presLayoutVars>
      </dgm:prSet>
      <dgm:spPr/>
    </dgm:pt>
    <dgm:pt modelId="{F35CF736-4DBC-41F5-B946-7AF7D37139F1}" type="pres">
      <dgm:prSet presAssocID="{4EF90749-C9B6-492E-8B2A-E5F478119E07}" presName="spaceBetweenRectangles" presStyleCnt="0"/>
      <dgm:spPr/>
    </dgm:pt>
    <dgm:pt modelId="{2F2CD108-1A08-45A1-911B-58E20C2F7287}" type="pres">
      <dgm:prSet presAssocID="{707420A9-BD97-4676-9B7A-1D975FF9D0E4}" presName="parentLin" presStyleCnt="0"/>
      <dgm:spPr/>
    </dgm:pt>
    <dgm:pt modelId="{A3D05D25-7068-4C40-A3F6-E20CCB06009D}" type="pres">
      <dgm:prSet presAssocID="{707420A9-BD97-4676-9B7A-1D975FF9D0E4}" presName="parentLeftMargin" presStyleLbl="node1" presStyleIdx="0" presStyleCnt="2"/>
      <dgm:spPr/>
    </dgm:pt>
    <dgm:pt modelId="{8F7FC95E-5FBD-469D-8827-D378CC548CD9}" type="pres">
      <dgm:prSet presAssocID="{707420A9-BD97-4676-9B7A-1D975FF9D0E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E04CC4-4399-4D18-AC50-401E507DDE4B}" type="pres">
      <dgm:prSet presAssocID="{707420A9-BD97-4676-9B7A-1D975FF9D0E4}" presName="negativeSpace" presStyleCnt="0"/>
      <dgm:spPr/>
    </dgm:pt>
    <dgm:pt modelId="{2E87BBD4-29CC-4E21-A3C7-3B3C0E18879C}" type="pres">
      <dgm:prSet presAssocID="{707420A9-BD97-4676-9B7A-1D975FF9D0E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EDB5D0A-13D5-4223-8C0D-FABB364CCD2B}" srcId="{47056EE9-3B1B-4B5E-B31F-1A61DC2AF8D7}" destId="{7B4EAA5D-5B49-456C-A77E-211F2199C0A1}" srcOrd="2" destOrd="0" parTransId="{815044DC-9595-4BDA-95B6-3AED5CAD0040}" sibTransId="{1333C9F9-57D4-43EC-B3AF-AFECEC7982A3}"/>
    <dgm:cxn modelId="{765DB319-4FA5-4F56-8643-543833F247C1}" type="presOf" srcId="{47056EE9-3B1B-4B5E-B31F-1A61DC2AF8D7}" destId="{23DD2AE4-298D-440B-8CDA-0740FC184EAD}" srcOrd="0" destOrd="0" presId="urn:microsoft.com/office/officeart/2005/8/layout/list1"/>
    <dgm:cxn modelId="{3EFD2E30-268A-452A-B5CD-BD51ECCA28D6}" srcId="{47056EE9-3B1B-4B5E-B31F-1A61DC2AF8D7}" destId="{EAE68A1E-FD70-49A1-B630-FF20D7C93A64}" srcOrd="3" destOrd="0" parTransId="{8CB04E4E-326E-421B-9B5A-8A9CCCD024F6}" sibTransId="{C51311BA-1505-4ABA-B924-C12937BEF0AA}"/>
    <dgm:cxn modelId="{6F8D3230-6AC9-438C-BF41-CBE91AB4043C}" srcId="{47056EE9-3B1B-4B5E-B31F-1A61DC2AF8D7}" destId="{52C302DA-893C-4558-826E-48C2093CBB48}" srcOrd="1" destOrd="0" parTransId="{5B047D22-741B-4C51-974F-6B1CF1E216D0}" sibTransId="{33CC41CD-75E9-4227-94EC-1CC7011C4455}"/>
    <dgm:cxn modelId="{787C573E-E8E9-42B4-AE2C-3C1EB81EE2D3}" type="presOf" srcId="{BBE81C9B-09AB-4B7E-AAFA-5600F4774B75}" destId="{2E87BBD4-29CC-4E21-A3C7-3B3C0E18879C}" srcOrd="0" destOrd="1" presId="urn:microsoft.com/office/officeart/2005/8/layout/list1"/>
    <dgm:cxn modelId="{60C5DF41-C91B-4166-8CA4-B811F53D14E1}" type="presOf" srcId="{52C302DA-893C-4558-826E-48C2093CBB48}" destId="{AA90282C-F1D8-4849-9404-DDDA57F7DFA7}" srcOrd="0" destOrd="1" presId="urn:microsoft.com/office/officeart/2005/8/layout/list1"/>
    <dgm:cxn modelId="{1C863F6C-D1C3-4DCA-88CD-18CB950892E2}" type="presOf" srcId="{EAE68A1E-FD70-49A1-B630-FF20D7C93A64}" destId="{AA90282C-F1D8-4849-9404-DDDA57F7DFA7}" srcOrd="0" destOrd="3" presId="urn:microsoft.com/office/officeart/2005/8/layout/list1"/>
    <dgm:cxn modelId="{25EAF851-3955-44B9-B3FF-7384C85B2AD0}" srcId="{707420A9-BD97-4676-9B7A-1D975FF9D0E4}" destId="{79986823-5D09-4D57-889A-C2D3D05F1D25}" srcOrd="0" destOrd="0" parTransId="{F0CB3579-C384-494F-9099-2320DDED4128}" sibTransId="{92C86049-4F98-436F-A095-A35266AA65A0}"/>
    <dgm:cxn modelId="{3A8A137B-5629-47E0-82A1-344FA14236EE}" type="presOf" srcId="{707420A9-BD97-4676-9B7A-1D975FF9D0E4}" destId="{8F7FC95E-5FBD-469D-8827-D378CC548CD9}" srcOrd="1" destOrd="0" presId="urn:microsoft.com/office/officeart/2005/8/layout/list1"/>
    <dgm:cxn modelId="{30793A84-C4A1-45B5-8BD9-94771B27D4AA}" srcId="{A78D75EB-8E86-40E0-B956-94DEDA176529}" destId="{707420A9-BD97-4676-9B7A-1D975FF9D0E4}" srcOrd="1" destOrd="0" parTransId="{53819746-2E7F-44F2-BE98-045950646B2D}" sibTransId="{D3A6FB21-C224-4242-91A5-6498C0AC6775}"/>
    <dgm:cxn modelId="{F9103B8A-2E6B-4903-966C-81AB9ED28E9C}" srcId="{47056EE9-3B1B-4B5E-B31F-1A61DC2AF8D7}" destId="{A69B6346-0134-43C1-AB8F-5E8D3D47140C}" srcOrd="0" destOrd="0" parTransId="{B4D9741B-30BA-4914-B8C6-ECCFAEBE07D2}" sibTransId="{5FA74FA8-FE85-47C5-A09B-7C792F10325F}"/>
    <dgm:cxn modelId="{70B8CB8B-42CE-418C-A75D-6EF0E8E7412D}" type="presOf" srcId="{443307D0-BE6A-46E0-8612-4A91DA6BE5F5}" destId="{2E87BBD4-29CC-4E21-A3C7-3B3C0E18879C}" srcOrd="0" destOrd="2" presId="urn:microsoft.com/office/officeart/2005/8/layout/list1"/>
    <dgm:cxn modelId="{3FDC7B8E-6228-4FA5-9465-FC17EB864541}" type="presOf" srcId="{79986823-5D09-4D57-889A-C2D3D05F1D25}" destId="{2E87BBD4-29CC-4E21-A3C7-3B3C0E18879C}" srcOrd="0" destOrd="0" presId="urn:microsoft.com/office/officeart/2005/8/layout/list1"/>
    <dgm:cxn modelId="{315A08A3-A9EF-4B2F-9958-444F315DBDC5}" type="presOf" srcId="{7B4EAA5D-5B49-456C-A77E-211F2199C0A1}" destId="{AA90282C-F1D8-4849-9404-DDDA57F7DFA7}" srcOrd="0" destOrd="2" presId="urn:microsoft.com/office/officeart/2005/8/layout/list1"/>
    <dgm:cxn modelId="{05A9DBA3-893A-4077-B482-0A943EEAB939}" srcId="{A78D75EB-8E86-40E0-B956-94DEDA176529}" destId="{47056EE9-3B1B-4B5E-B31F-1A61DC2AF8D7}" srcOrd="0" destOrd="0" parTransId="{2A23171E-19DA-42FF-9D60-63E0D078DBD1}" sibTransId="{4EF90749-C9B6-492E-8B2A-E5F478119E07}"/>
    <dgm:cxn modelId="{145F8EA6-71C5-4176-90AD-0F4827E56551}" type="presOf" srcId="{47056EE9-3B1B-4B5E-B31F-1A61DC2AF8D7}" destId="{7556604A-D745-485D-98C1-F6520B2CFF72}" srcOrd="1" destOrd="0" presId="urn:microsoft.com/office/officeart/2005/8/layout/list1"/>
    <dgm:cxn modelId="{DC5616B2-DC1E-40A8-9C06-B5476C86B6D8}" type="presOf" srcId="{707420A9-BD97-4676-9B7A-1D975FF9D0E4}" destId="{A3D05D25-7068-4C40-A3F6-E20CCB06009D}" srcOrd="0" destOrd="0" presId="urn:microsoft.com/office/officeart/2005/8/layout/list1"/>
    <dgm:cxn modelId="{BA0E6BB3-ED2F-464E-8582-FE01E52B0253}" type="presOf" srcId="{A69B6346-0134-43C1-AB8F-5E8D3D47140C}" destId="{AA90282C-F1D8-4849-9404-DDDA57F7DFA7}" srcOrd="0" destOrd="0" presId="urn:microsoft.com/office/officeart/2005/8/layout/list1"/>
    <dgm:cxn modelId="{8AAEBEBA-BF69-44C9-927F-78C97B7D587E}" type="presOf" srcId="{E4FD5D50-2DDA-4F52-B89D-0C918E393CD1}" destId="{2E87BBD4-29CC-4E21-A3C7-3B3C0E18879C}" srcOrd="0" destOrd="3" presId="urn:microsoft.com/office/officeart/2005/8/layout/list1"/>
    <dgm:cxn modelId="{0EE9B8C0-2F7B-4DEF-9A4C-DBE7D8173F0D}" type="presOf" srcId="{A78D75EB-8E86-40E0-B956-94DEDA176529}" destId="{27FEBA35-74B9-4B77-8247-618F60E4B9C0}" srcOrd="0" destOrd="0" presId="urn:microsoft.com/office/officeart/2005/8/layout/list1"/>
    <dgm:cxn modelId="{09AE58C5-5EB5-4F40-BE06-9C609E4FC5B8}" srcId="{707420A9-BD97-4676-9B7A-1D975FF9D0E4}" destId="{13FD2AC6-55B1-4749-82CF-7C2F2481B68C}" srcOrd="4" destOrd="0" parTransId="{BF8AC0DB-79C1-418C-BA01-1CBFD76CB8BA}" sibTransId="{D6094BDD-54AE-48CF-8425-97E9AFCB8CB9}"/>
    <dgm:cxn modelId="{67A219D5-2401-416E-8E5E-0D9390D510AB}" srcId="{707420A9-BD97-4676-9B7A-1D975FF9D0E4}" destId="{BBE81C9B-09AB-4B7E-AAFA-5600F4774B75}" srcOrd="1" destOrd="0" parTransId="{6466212F-A43E-4648-A061-8E72464E5CB0}" sibTransId="{4476754A-480C-487A-A79F-EBAE4D964DAB}"/>
    <dgm:cxn modelId="{644B72E1-EC32-4B06-99FD-63E4168FE40B}" srcId="{707420A9-BD97-4676-9B7A-1D975FF9D0E4}" destId="{E4FD5D50-2DDA-4F52-B89D-0C918E393CD1}" srcOrd="3" destOrd="0" parTransId="{9C1709A8-FA8A-47CF-B8B0-B56245103FB8}" sibTransId="{2D947275-C133-4297-A648-954DB8FBE472}"/>
    <dgm:cxn modelId="{690D09E9-78D0-44A6-AD79-63A2E6F23EB5}" srcId="{707420A9-BD97-4676-9B7A-1D975FF9D0E4}" destId="{443307D0-BE6A-46E0-8612-4A91DA6BE5F5}" srcOrd="2" destOrd="0" parTransId="{6FAD4C7A-94E8-4D67-942D-D8471ECB711A}" sibTransId="{C2655606-DA6E-447C-B3A0-20C8AFEA7A73}"/>
    <dgm:cxn modelId="{4E4005EE-5C8B-48EE-9026-1ED9ED1CC6BD}" type="presOf" srcId="{13FD2AC6-55B1-4749-82CF-7C2F2481B68C}" destId="{2E87BBD4-29CC-4E21-A3C7-3B3C0E18879C}" srcOrd="0" destOrd="4" presId="urn:microsoft.com/office/officeart/2005/8/layout/list1"/>
    <dgm:cxn modelId="{6F2ECB25-2BE8-403C-8B55-5311377AB11E}" type="presParOf" srcId="{27FEBA35-74B9-4B77-8247-618F60E4B9C0}" destId="{A031CB5D-CFCA-4438-BFA0-3DF6D703AB7F}" srcOrd="0" destOrd="0" presId="urn:microsoft.com/office/officeart/2005/8/layout/list1"/>
    <dgm:cxn modelId="{9AEBF7BB-0D19-4BED-9E47-20D5E7616FD1}" type="presParOf" srcId="{A031CB5D-CFCA-4438-BFA0-3DF6D703AB7F}" destId="{23DD2AE4-298D-440B-8CDA-0740FC184EAD}" srcOrd="0" destOrd="0" presId="urn:microsoft.com/office/officeart/2005/8/layout/list1"/>
    <dgm:cxn modelId="{77DAB681-BB28-400C-8B98-60C33805C241}" type="presParOf" srcId="{A031CB5D-CFCA-4438-BFA0-3DF6D703AB7F}" destId="{7556604A-D745-485D-98C1-F6520B2CFF72}" srcOrd="1" destOrd="0" presId="urn:microsoft.com/office/officeart/2005/8/layout/list1"/>
    <dgm:cxn modelId="{8C8AFCF5-F63E-42F4-9564-AEAB3BB71EBB}" type="presParOf" srcId="{27FEBA35-74B9-4B77-8247-618F60E4B9C0}" destId="{9F88CA61-8BB1-49E5-87E0-20510FF79ECE}" srcOrd="1" destOrd="0" presId="urn:microsoft.com/office/officeart/2005/8/layout/list1"/>
    <dgm:cxn modelId="{6CFB2764-EDF2-453D-9BE9-CED1309D168C}" type="presParOf" srcId="{27FEBA35-74B9-4B77-8247-618F60E4B9C0}" destId="{AA90282C-F1D8-4849-9404-DDDA57F7DFA7}" srcOrd="2" destOrd="0" presId="urn:microsoft.com/office/officeart/2005/8/layout/list1"/>
    <dgm:cxn modelId="{1207D967-A943-4B99-B748-A061895C0F9B}" type="presParOf" srcId="{27FEBA35-74B9-4B77-8247-618F60E4B9C0}" destId="{F35CF736-4DBC-41F5-B946-7AF7D37139F1}" srcOrd="3" destOrd="0" presId="urn:microsoft.com/office/officeart/2005/8/layout/list1"/>
    <dgm:cxn modelId="{1F75B7BC-5EEA-47F3-838C-95C8522B81DD}" type="presParOf" srcId="{27FEBA35-74B9-4B77-8247-618F60E4B9C0}" destId="{2F2CD108-1A08-45A1-911B-58E20C2F7287}" srcOrd="4" destOrd="0" presId="urn:microsoft.com/office/officeart/2005/8/layout/list1"/>
    <dgm:cxn modelId="{23CF14EB-29B0-428D-A433-C522F84E3F45}" type="presParOf" srcId="{2F2CD108-1A08-45A1-911B-58E20C2F7287}" destId="{A3D05D25-7068-4C40-A3F6-E20CCB06009D}" srcOrd="0" destOrd="0" presId="urn:microsoft.com/office/officeart/2005/8/layout/list1"/>
    <dgm:cxn modelId="{880880F8-41E2-4320-A15C-93B372A30AEA}" type="presParOf" srcId="{2F2CD108-1A08-45A1-911B-58E20C2F7287}" destId="{8F7FC95E-5FBD-469D-8827-D378CC548CD9}" srcOrd="1" destOrd="0" presId="urn:microsoft.com/office/officeart/2005/8/layout/list1"/>
    <dgm:cxn modelId="{A684A695-6B5A-4FB9-BBD1-7E2F467D07F0}" type="presParOf" srcId="{27FEBA35-74B9-4B77-8247-618F60E4B9C0}" destId="{E7E04CC4-4399-4D18-AC50-401E507DDE4B}" srcOrd="5" destOrd="0" presId="urn:microsoft.com/office/officeart/2005/8/layout/list1"/>
    <dgm:cxn modelId="{C645E3F0-2D79-4216-90BC-FB21CE5C6352}" type="presParOf" srcId="{27FEBA35-74B9-4B77-8247-618F60E4B9C0}" destId="{2E87BBD4-29CC-4E21-A3C7-3B3C0E18879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8D75EB-8E86-40E0-B956-94DEDA176529}" type="doc">
      <dgm:prSet loTypeId="urn:microsoft.com/office/officeart/2005/8/layout/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0E6BAF1-E894-4934-BE1C-07E51DC7312F}">
      <dgm:prSet phldr="0"/>
      <dgm:spPr>
        <a:solidFill>
          <a:srgbClr val="00B050"/>
        </a:solidFill>
      </dgm:spPr>
      <dgm:t>
        <a:bodyPr/>
        <a:lstStyle/>
        <a:p>
          <a:pPr algn="l" rtl="0">
            <a:lnSpc>
              <a:spcPct val="90000"/>
            </a:lnSpc>
          </a:pPr>
          <a:r>
            <a:rPr lang="de-DE" b="0">
              <a:latin typeface="Calibri"/>
              <a:cs typeface="Calibri"/>
            </a:rPr>
            <a:t>Rechtl. Rahmenbedingungen</a:t>
          </a:r>
        </a:p>
      </dgm:t>
    </dgm:pt>
    <dgm:pt modelId="{3814A920-EDDE-4764-AA81-044B6282CCA8}" type="parTrans" cxnId="{24DFB92D-C6AE-41E2-AC84-C1DABDFF2C6D}">
      <dgm:prSet/>
      <dgm:spPr/>
    </dgm:pt>
    <dgm:pt modelId="{C48E9C36-E4F0-4D0E-9775-5A70D731FC82}" type="sibTrans" cxnId="{24DFB92D-C6AE-41E2-AC84-C1DABDFF2C6D}">
      <dgm:prSet/>
      <dgm:spPr/>
    </dgm:pt>
    <dgm:pt modelId="{CE62A633-31C2-4737-B824-F4589E0BE626}">
      <dgm:prSet phldr="0"/>
      <dgm:spPr/>
      <dgm:t>
        <a:bodyPr/>
        <a:lstStyle/>
        <a:p>
          <a:r>
            <a:rPr lang="de-DE" b="0">
              <a:latin typeface="Calibri"/>
              <a:cs typeface="Calibri"/>
            </a:rPr>
            <a:t>Konkurrenzbezogene </a:t>
          </a:r>
          <a:r>
            <a:rPr lang="de-DE" b="0" err="1">
              <a:latin typeface="Calibri"/>
              <a:cs typeface="Calibri"/>
            </a:rPr>
            <a:t>Krit</a:t>
          </a:r>
          <a:r>
            <a:rPr lang="de-DE" b="0">
              <a:latin typeface="Calibri"/>
              <a:cs typeface="Calibri"/>
            </a:rPr>
            <a:t>.</a:t>
          </a:r>
        </a:p>
      </dgm:t>
    </dgm:pt>
    <dgm:pt modelId="{2475D51F-2A6E-441A-8A55-8FF585651A70}" type="parTrans" cxnId="{CFEC0048-7003-4C47-A60B-48F183486886}">
      <dgm:prSet/>
      <dgm:spPr/>
    </dgm:pt>
    <dgm:pt modelId="{269DD7DB-6A5E-4833-BD2C-853061F32D53}" type="sibTrans" cxnId="{CFEC0048-7003-4C47-A60B-48F183486886}">
      <dgm:prSet/>
      <dgm:spPr/>
    </dgm:pt>
    <dgm:pt modelId="{DC238E1D-5E75-4C12-9A74-ABF1E645336A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 b="0">
              <a:latin typeface="Calibri"/>
              <a:cs typeface="Calibri"/>
            </a:rPr>
            <a:t>Kosten des Absatzkanals</a:t>
          </a:r>
        </a:p>
      </dgm:t>
    </dgm:pt>
    <dgm:pt modelId="{5524321F-13F5-447F-A439-A6D1A9E1AC79}" type="parTrans" cxnId="{9650B507-8976-49E6-9D27-0E627C44ADE7}">
      <dgm:prSet/>
      <dgm:spPr/>
    </dgm:pt>
    <dgm:pt modelId="{F4F86ECD-4A1A-4297-BCD9-5ADA7D17AA74}" type="sibTrans" cxnId="{9650B507-8976-49E6-9D27-0E627C44ADE7}">
      <dgm:prSet/>
      <dgm:spPr/>
    </dgm:pt>
    <dgm:pt modelId="{0B5A9187-0FCE-42A8-AC1E-925DA4579D9E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 b="0">
              <a:latin typeface="Calibri"/>
              <a:cs typeface="Calibri"/>
            </a:rPr>
            <a:t>Vorschriften über Lagerung und Transport</a:t>
          </a:r>
        </a:p>
      </dgm:t>
    </dgm:pt>
    <dgm:pt modelId="{A392FF67-1604-4E49-8EEA-4B8EC75B72B0}" type="parTrans" cxnId="{57397757-3B5B-4022-92BE-ADBACCD1B4DB}">
      <dgm:prSet/>
      <dgm:spPr/>
    </dgm:pt>
    <dgm:pt modelId="{3C4439BC-2AA8-472C-A6CE-2D9D49588F90}" type="sibTrans" cxnId="{57397757-3B5B-4022-92BE-ADBACCD1B4DB}">
      <dgm:prSet/>
      <dgm:spPr/>
    </dgm:pt>
    <dgm:pt modelId="{6EC4D09D-77AE-4D9E-BCBA-2A76F64E4B03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de-DE" b="0">
              <a:latin typeface="Calibri"/>
              <a:cs typeface="Calibri"/>
            </a:rPr>
            <a:t>Welche Besonderheiten haben deren Produkte?</a:t>
          </a:r>
        </a:p>
      </dgm:t>
    </dgm:pt>
    <dgm:pt modelId="{7749CA37-77AA-477D-9E38-4B2EF62A243F}" type="parTrans" cxnId="{70A5E9AB-C2BA-443C-B4B5-1F540CBCB635}">
      <dgm:prSet/>
      <dgm:spPr/>
    </dgm:pt>
    <dgm:pt modelId="{F4572BB8-0939-4EE0-8826-89D2078D8132}" type="sibTrans" cxnId="{70A5E9AB-C2BA-443C-B4B5-1F540CBCB635}">
      <dgm:prSet/>
      <dgm:spPr/>
    </dgm:pt>
    <dgm:pt modelId="{909BD71A-F627-4B90-B6C1-6B7EE5AEBEFE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de-DE" b="0">
              <a:latin typeface="Calibri"/>
              <a:cs typeface="Calibri"/>
            </a:rPr>
            <a:t>Anzahl der Konkurrenten</a:t>
          </a:r>
        </a:p>
      </dgm:t>
    </dgm:pt>
    <dgm:pt modelId="{15D3B9FD-5467-4DA2-B962-D38DD4B0A156}" type="parTrans" cxnId="{B0CFC9C8-F871-4E88-92F2-275CCE1A4FB8}">
      <dgm:prSet/>
      <dgm:spPr/>
    </dgm:pt>
    <dgm:pt modelId="{7F6EE14F-F7D7-4E08-9EBE-66EAF98CD209}" type="sibTrans" cxnId="{B0CFC9C8-F871-4E88-92F2-275CCE1A4FB8}">
      <dgm:prSet/>
      <dgm:spPr/>
    </dgm:pt>
    <dgm:pt modelId="{7907A72E-5CF2-44A9-A035-C744C03BAE4E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 b="0">
              <a:latin typeface="Calibri"/>
              <a:cs typeface="Calibri"/>
            </a:rPr>
            <a:t>Unternehmensbezogene </a:t>
          </a:r>
          <a:r>
            <a:rPr lang="de-DE" b="0" err="1">
              <a:latin typeface="Calibri"/>
              <a:cs typeface="Calibri"/>
            </a:rPr>
            <a:t>Krit</a:t>
          </a:r>
          <a:r>
            <a:rPr lang="de-DE" b="0">
              <a:latin typeface="Calibri"/>
              <a:cs typeface="Calibri"/>
            </a:rPr>
            <a:t>.</a:t>
          </a:r>
        </a:p>
      </dgm:t>
    </dgm:pt>
    <dgm:pt modelId="{27237903-7506-4E6C-98A3-DE0932F74749}" type="parTrans" cxnId="{49C7D025-0424-4EBB-9844-411AA332AFB0}">
      <dgm:prSet/>
      <dgm:spPr/>
    </dgm:pt>
    <dgm:pt modelId="{10E5A5A4-0DE3-4D24-BE48-CCFADFD36CEF}" type="sibTrans" cxnId="{49C7D025-0424-4EBB-9844-411AA332AFB0}">
      <dgm:prSet/>
      <dgm:spPr/>
    </dgm:pt>
    <dgm:pt modelId="{D12E55C0-FE97-4FC6-9C96-35883DA975A3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 b="0">
              <a:latin typeface="Calibri"/>
              <a:cs typeface="Calibri"/>
            </a:rPr>
            <a:t>Lagerfähigkeit von Produkten</a:t>
          </a:r>
          <a:endParaRPr lang="en-US" b="0">
            <a:latin typeface="Calibri"/>
            <a:cs typeface="Calibri"/>
          </a:endParaRPr>
        </a:p>
      </dgm:t>
    </dgm:pt>
    <dgm:pt modelId="{7D5BEA51-E105-4D0B-A307-696960A0D59C}" type="parTrans" cxnId="{0AE216A7-B7C8-467B-98EE-8A7B99AEBD8F}">
      <dgm:prSet/>
      <dgm:spPr/>
    </dgm:pt>
    <dgm:pt modelId="{56E5B255-9B72-4FE2-87B1-37DB2919AACA}" type="sibTrans" cxnId="{0AE216A7-B7C8-467B-98EE-8A7B99AEBD8F}">
      <dgm:prSet/>
      <dgm:spPr/>
    </dgm:pt>
    <dgm:pt modelId="{27FEBA35-74B9-4B77-8247-618F60E4B9C0}" type="pres">
      <dgm:prSet presAssocID="{A78D75EB-8E86-40E0-B956-94DEDA176529}" presName="linear" presStyleCnt="0">
        <dgm:presLayoutVars>
          <dgm:dir/>
          <dgm:animLvl val="lvl"/>
          <dgm:resizeHandles val="exact"/>
        </dgm:presLayoutVars>
      </dgm:prSet>
      <dgm:spPr/>
    </dgm:pt>
    <dgm:pt modelId="{1795D1D4-664D-42B7-B700-DC3C51A3F1E0}" type="pres">
      <dgm:prSet presAssocID="{7907A72E-5CF2-44A9-A035-C744C03BAE4E}" presName="parentLin" presStyleCnt="0"/>
      <dgm:spPr/>
    </dgm:pt>
    <dgm:pt modelId="{CDE6DC34-FBAD-4B78-B2F1-A5039308A92A}" type="pres">
      <dgm:prSet presAssocID="{7907A72E-5CF2-44A9-A035-C744C03BAE4E}" presName="parentLeftMargin" presStyleLbl="node1" presStyleIdx="0" presStyleCnt="3"/>
      <dgm:spPr/>
    </dgm:pt>
    <dgm:pt modelId="{F36A6DCE-1B98-4613-82F8-CE824A3E7ED3}" type="pres">
      <dgm:prSet presAssocID="{7907A72E-5CF2-44A9-A035-C744C03BAE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9E5626-8801-471D-879C-43EC5B3488B7}" type="pres">
      <dgm:prSet presAssocID="{7907A72E-5CF2-44A9-A035-C744C03BAE4E}" presName="negativeSpace" presStyleCnt="0"/>
      <dgm:spPr/>
    </dgm:pt>
    <dgm:pt modelId="{7D75B000-36AA-4D83-AB8C-C742B0991197}" type="pres">
      <dgm:prSet presAssocID="{7907A72E-5CF2-44A9-A035-C744C03BAE4E}" presName="childText" presStyleLbl="conFgAcc1" presStyleIdx="0" presStyleCnt="3">
        <dgm:presLayoutVars>
          <dgm:bulletEnabled val="1"/>
        </dgm:presLayoutVars>
      </dgm:prSet>
      <dgm:spPr/>
    </dgm:pt>
    <dgm:pt modelId="{D77E9FFC-98DE-44C2-BA3B-A34CDA051011}" type="pres">
      <dgm:prSet presAssocID="{10E5A5A4-0DE3-4D24-BE48-CCFADFD36CEF}" presName="spaceBetweenRectangles" presStyleCnt="0"/>
      <dgm:spPr/>
    </dgm:pt>
    <dgm:pt modelId="{22655D22-7390-46E9-AC10-DAB382C0EFC1}" type="pres">
      <dgm:prSet presAssocID="{CE62A633-31C2-4737-B824-F4589E0BE626}" presName="parentLin" presStyleCnt="0"/>
      <dgm:spPr/>
    </dgm:pt>
    <dgm:pt modelId="{B76C1E51-7413-4400-BDFA-4263D7F5E525}" type="pres">
      <dgm:prSet presAssocID="{CE62A633-31C2-4737-B824-F4589E0BE626}" presName="parentLeftMargin" presStyleLbl="node1" presStyleIdx="0" presStyleCnt="3"/>
      <dgm:spPr/>
    </dgm:pt>
    <dgm:pt modelId="{B2D30CEC-8AD5-4E78-99F9-6361D6DF86D7}" type="pres">
      <dgm:prSet presAssocID="{CE62A633-31C2-4737-B824-F4589E0BE6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BC6B09-156B-4E64-B849-44572A78E79B}" type="pres">
      <dgm:prSet presAssocID="{CE62A633-31C2-4737-B824-F4589E0BE626}" presName="negativeSpace" presStyleCnt="0"/>
      <dgm:spPr/>
    </dgm:pt>
    <dgm:pt modelId="{AB259E15-2CEE-4677-AE05-CDC7A5EC4F3D}" type="pres">
      <dgm:prSet presAssocID="{CE62A633-31C2-4737-B824-F4589E0BE626}" presName="childText" presStyleLbl="conFgAcc1" presStyleIdx="1" presStyleCnt="3">
        <dgm:presLayoutVars>
          <dgm:bulletEnabled val="1"/>
        </dgm:presLayoutVars>
      </dgm:prSet>
      <dgm:spPr/>
    </dgm:pt>
    <dgm:pt modelId="{F1D259CB-180D-4EB8-BED9-C2C842CCA209}" type="pres">
      <dgm:prSet presAssocID="{269DD7DB-6A5E-4833-BD2C-853061F32D53}" presName="spaceBetweenRectangles" presStyleCnt="0"/>
      <dgm:spPr/>
    </dgm:pt>
    <dgm:pt modelId="{68A27D07-18F3-4E37-9CCC-0343FE1403FB}" type="pres">
      <dgm:prSet presAssocID="{80E6BAF1-E894-4934-BE1C-07E51DC7312F}" presName="parentLin" presStyleCnt="0"/>
      <dgm:spPr/>
    </dgm:pt>
    <dgm:pt modelId="{B5FC88D3-5D61-47D0-AF78-D4E4D6BD9CA3}" type="pres">
      <dgm:prSet presAssocID="{80E6BAF1-E894-4934-BE1C-07E51DC7312F}" presName="parentLeftMargin" presStyleLbl="node1" presStyleIdx="1" presStyleCnt="3"/>
      <dgm:spPr/>
    </dgm:pt>
    <dgm:pt modelId="{B273FC9B-FEE9-4AF6-8B2E-C53ACCFE3F93}" type="pres">
      <dgm:prSet presAssocID="{80E6BAF1-E894-4934-BE1C-07E51DC731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2D22F2E-005D-474F-BB9F-CE511B191412}" type="pres">
      <dgm:prSet presAssocID="{80E6BAF1-E894-4934-BE1C-07E51DC7312F}" presName="negativeSpace" presStyleCnt="0"/>
      <dgm:spPr/>
    </dgm:pt>
    <dgm:pt modelId="{DCA80044-66FE-41C9-80DA-A28025F3A865}" type="pres">
      <dgm:prSet presAssocID="{80E6BAF1-E894-4934-BE1C-07E51DC731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5089306-163C-4D52-8729-F9FB26804591}" type="presOf" srcId="{80E6BAF1-E894-4934-BE1C-07E51DC7312F}" destId="{B273FC9B-FEE9-4AF6-8B2E-C53ACCFE3F93}" srcOrd="1" destOrd="0" presId="urn:microsoft.com/office/officeart/2005/8/layout/list1"/>
    <dgm:cxn modelId="{9650B507-8976-49E6-9D27-0E627C44ADE7}" srcId="{7907A72E-5CF2-44A9-A035-C744C03BAE4E}" destId="{DC238E1D-5E75-4C12-9A74-ABF1E645336A}" srcOrd="1" destOrd="0" parTransId="{5524321F-13F5-447F-A439-A6D1A9E1AC79}" sibTransId="{F4F86ECD-4A1A-4297-BCD9-5ADA7D17AA74}"/>
    <dgm:cxn modelId="{49C7D025-0424-4EBB-9844-411AA332AFB0}" srcId="{A78D75EB-8E86-40E0-B956-94DEDA176529}" destId="{7907A72E-5CF2-44A9-A035-C744C03BAE4E}" srcOrd="0" destOrd="0" parTransId="{27237903-7506-4E6C-98A3-DE0932F74749}" sibTransId="{10E5A5A4-0DE3-4D24-BE48-CCFADFD36CEF}"/>
    <dgm:cxn modelId="{24DFB92D-C6AE-41E2-AC84-C1DABDFF2C6D}" srcId="{A78D75EB-8E86-40E0-B956-94DEDA176529}" destId="{80E6BAF1-E894-4934-BE1C-07E51DC7312F}" srcOrd="2" destOrd="0" parTransId="{3814A920-EDDE-4764-AA81-044B6282CCA8}" sibTransId="{C48E9C36-E4F0-4D0E-9775-5A70D731FC82}"/>
    <dgm:cxn modelId="{CFEC0048-7003-4C47-A60B-48F183486886}" srcId="{A78D75EB-8E86-40E0-B956-94DEDA176529}" destId="{CE62A633-31C2-4737-B824-F4589E0BE626}" srcOrd="1" destOrd="0" parTransId="{2475D51F-2A6E-441A-8A55-8FF585651A70}" sibTransId="{269DD7DB-6A5E-4833-BD2C-853061F32D53}"/>
    <dgm:cxn modelId="{2758CA6F-84D7-4F13-A04C-31794B3F12DB}" type="presOf" srcId="{D12E55C0-FE97-4FC6-9C96-35883DA975A3}" destId="{7D75B000-36AA-4D83-AB8C-C742B0991197}" srcOrd="0" destOrd="0" presId="urn:microsoft.com/office/officeart/2005/8/layout/list1"/>
    <dgm:cxn modelId="{57397757-3B5B-4022-92BE-ADBACCD1B4DB}" srcId="{80E6BAF1-E894-4934-BE1C-07E51DC7312F}" destId="{0B5A9187-0FCE-42A8-AC1E-925DA4579D9E}" srcOrd="0" destOrd="0" parTransId="{A392FF67-1604-4E49-8EEA-4B8EC75B72B0}" sibTransId="{3C4439BC-2AA8-472C-A6CE-2D9D49588F90}"/>
    <dgm:cxn modelId="{4D0F738A-B245-44CD-A844-D33D1AAC15D9}" type="presOf" srcId="{7907A72E-5CF2-44A9-A035-C744C03BAE4E}" destId="{CDE6DC34-FBAD-4B78-B2F1-A5039308A92A}" srcOrd="0" destOrd="0" presId="urn:microsoft.com/office/officeart/2005/8/layout/list1"/>
    <dgm:cxn modelId="{4226679B-DB60-4975-8B92-73AE27ADC722}" type="presOf" srcId="{CE62A633-31C2-4737-B824-F4589E0BE626}" destId="{B76C1E51-7413-4400-BDFA-4263D7F5E525}" srcOrd="0" destOrd="0" presId="urn:microsoft.com/office/officeart/2005/8/layout/list1"/>
    <dgm:cxn modelId="{0AE216A7-B7C8-467B-98EE-8A7B99AEBD8F}" srcId="{7907A72E-5CF2-44A9-A035-C744C03BAE4E}" destId="{D12E55C0-FE97-4FC6-9C96-35883DA975A3}" srcOrd="0" destOrd="0" parTransId="{7D5BEA51-E105-4D0B-A307-696960A0D59C}" sibTransId="{56E5B255-9B72-4FE2-87B1-37DB2919AACA}"/>
    <dgm:cxn modelId="{3C2782AA-677D-49F8-9B89-42171DB963D6}" type="presOf" srcId="{0B5A9187-0FCE-42A8-AC1E-925DA4579D9E}" destId="{DCA80044-66FE-41C9-80DA-A28025F3A865}" srcOrd="0" destOrd="0" presId="urn:microsoft.com/office/officeart/2005/8/layout/list1"/>
    <dgm:cxn modelId="{70A5E9AB-C2BA-443C-B4B5-1F540CBCB635}" srcId="{CE62A633-31C2-4737-B824-F4589E0BE626}" destId="{6EC4D09D-77AE-4D9E-BCBA-2A76F64E4B03}" srcOrd="1" destOrd="0" parTransId="{7749CA37-77AA-477D-9E38-4B2EF62A243F}" sibTransId="{F4572BB8-0939-4EE0-8826-89D2078D8132}"/>
    <dgm:cxn modelId="{0EE9B8C0-2F7B-4DEF-9A4C-DBE7D8173F0D}" type="presOf" srcId="{A78D75EB-8E86-40E0-B956-94DEDA176529}" destId="{27FEBA35-74B9-4B77-8247-618F60E4B9C0}" srcOrd="0" destOrd="0" presId="urn:microsoft.com/office/officeart/2005/8/layout/list1"/>
    <dgm:cxn modelId="{B0CFC9C8-F871-4E88-92F2-275CCE1A4FB8}" srcId="{CE62A633-31C2-4737-B824-F4589E0BE626}" destId="{909BD71A-F627-4B90-B6C1-6B7EE5AEBEFE}" srcOrd="0" destOrd="0" parTransId="{15D3B9FD-5467-4DA2-B962-D38DD4B0A156}" sibTransId="{7F6EE14F-F7D7-4E08-9EBE-66EAF98CD209}"/>
    <dgm:cxn modelId="{CC1584D3-8E22-42D2-9DD7-EAD93F8A0BC2}" type="presOf" srcId="{7907A72E-5CF2-44A9-A035-C744C03BAE4E}" destId="{F36A6DCE-1B98-4613-82F8-CE824A3E7ED3}" srcOrd="1" destOrd="0" presId="urn:microsoft.com/office/officeart/2005/8/layout/list1"/>
    <dgm:cxn modelId="{FA7011DD-718A-45D7-8528-92FAA3141D2F}" type="presOf" srcId="{80E6BAF1-E894-4934-BE1C-07E51DC7312F}" destId="{B5FC88D3-5D61-47D0-AF78-D4E4D6BD9CA3}" srcOrd="0" destOrd="0" presId="urn:microsoft.com/office/officeart/2005/8/layout/list1"/>
    <dgm:cxn modelId="{5205F7EF-A357-474A-9395-452A30807CCA}" type="presOf" srcId="{CE62A633-31C2-4737-B824-F4589E0BE626}" destId="{B2D30CEC-8AD5-4E78-99F9-6361D6DF86D7}" srcOrd="1" destOrd="0" presId="urn:microsoft.com/office/officeart/2005/8/layout/list1"/>
    <dgm:cxn modelId="{E39ACFF7-D096-4817-8CC3-C0CF6DAE0065}" type="presOf" srcId="{DC238E1D-5E75-4C12-9A74-ABF1E645336A}" destId="{7D75B000-36AA-4D83-AB8C-C742B0991197}" srcOrd="0" destOrd="1" presId="urn:microsoft.com/office/officeart/2005/8/layout/list1"/>
    <dgm:cxn modelId="{E4F3B0F8-5D68-4020-9723-1175DF51624F}" type="presOf" srcId="{909BD71A-F627-4B90-B6C1-6B7EE5AEBEFE}" destId="{AB259E15-2CEE-4677-AE05-CDC7A5EC4F3D}" srcOrd="0" destOrd="0" presId="urn:microsoft.com/office/officeart/2005/8/layout/list1"/>
    <dgm:cxn modelId="{145AABFD-70FB-4FAB-837A-2DF658999821}" type="presOf" srcId="{6EC4D09D-77AE-4D9E-BCBA-2A76F64E4B03}" destId="{AB259E15-2CEE-4677-AE05-CDC7A5EC4F3D}" srcOrd="0" destOrd="1" presId="urn:microsoft.com/office/officeart/2005/8/layout/list1"/>
    <dgm:cxn modelId="{1770ADA7-358F-443B-90A2-C6EA0DA166B6}" type="presParOf" srcId="{27FEBA35-74B9-4B77-8247-618F60E4B9C0}" destId="{1795D1D4-664D-42B7-B700-DC3C51A3F1E0}" srcOrd="0" destOrd="0" presId="urn:microsoft.com/office/officeart/2005/8/layout/list1"/>
    <dgm:cxn modelId="{943D838A-E9C0-4C15-964B-F69FF7348747}" type="presParOf" srcId="{1795D1D4-664D-42B7-B700-DC3C51A3F1E0}" destId="{CDE6DC34-FBAD-4B78-B2F1-A5039308A92A}" srcOrd="0" destOrd="0" presId="urn:microsoft.com/office/officeart/2005/8/layout/list1"/>
    <dgm:cxn modelId="{5617B7F1-FDDC-48AA-AA7E-1530BC9B096E}" type="presParOf" srcId="{1795D1D4-664D-42B7-B700-DC3C51A3F1E0}" destId="{F36A6DCE-1B98-4613-82F8-CE824A3E7ED3}" srcOrd="1" destOrd="0" presId="urn:microsoft.com/office/officeart/2005/8/layout/list1"/>
    <dgm:cxn modelId="{79262BA7-732B-4B14-892D-689BE97FC93B}" type="presParOf" srcId="{27FEBA35-74B9-4B77-8247-618F60E4B9C0}" destId="{5C9E5626-8801-471D-879C-43EC5B3488B7}" srcOrd="1" destOrd="0" presId="urn:microsoft.com/office/officeart/2005/8/layout/list1"/>
    <dgm:cxn modelId="{7B1A4A5C-989D-43A2-B5A8-7BB4242CE05E}" type="presParOf" srcId="{27FEBA35-74B9-4B77-8247-618F60E4B9C0}" destId="{7D75B000-36AA-4D83-AB8C-C742B0991197}" srcOrd="2" destOrd="0" presId="urn:microsoft.com/office/officeart/2005/8/layout/list1"/>
    <dgm:cxn modelId="{663F05BD-EB76-4B14-9962-EDE8C6DE5A17}" type="presParOf" srcId="{27FEBA35-74B9-4B77-8247-618F60E4B9C0}" destId="{D77E9FFC-98DE-44C2-BA3B-A34CDA051011}" srcOrd="3" destOrd="0" presId="urn:microsoft.com/office/officeart/2005/8/layout/list1"/>
    <dgm:cxn modelId="{24D27566-6036-4EA4-A869-9DD6C7B2A82F}" type="presParOf" srcId="{27FEBA35-74B9-4B77-8247-618F60E4B9C0}" destId="{22655D22-7390-46E9-AC10-DAB382C0EFC1}" srcOrd="4" destOrd="0" presId="urn:microsoft.com/office/officeart/2005/8/layout/list1"/>
    <dgm:cxn modelId="{BE3065E2-72A0-4DE7-8CBC-C4A4AAE6D6D3}" type="presParOf" srcId="{22655D22-7390-46E9-AC10-DAB382C0EFC1}" destId="{B76C1E51-7413-4400-BDFA-4263D7F5E525}" srcOrd="0" destOrd="0" presId="urn:microsoft.com/office/officeart/2005/8/layout/list1"/>
    <dgm:cxn modelId="{47E4B0F9-FFB1-4C04-BFE6-B0809C58A18F}" type="presParOf" srcId="{22655D22-7390-46E9-AC10-DAB382C0EFC1}" destId="{B2D30CEC-8AD5-4E78-99F9-6361D6DF86D7}" srcOrd="1" destOrd="0" presId="urn:microsoft.com/office/officeart/2005/8/layout/list1"/>
    <dgm:cxn modelId="{AC2DA26E-72E4-4F8D-93D3-E14FA25EE61D}" type="presParOf" srcId="{27FEBA35-74B9-4B77-8247-618F60E4B9C0}" destId="{56BC6B09-156B-4E64-B849-44572A78E79B}" srcOrd="5" destOrd="0" presId="urn:microsoft.com/office/officeart/2005/8/layout/list1"/>
    <dgm:cxn modelId="{9C58A4AB-A57E-45C5-B738-B7721C08C18E}" type="presParOf" srcId="{27FEBA35-74B9-4B77-8247-618F60E4B9C0}" destId="{AB259E15-2CEE-4677-AE05-CDC7A5EC4F3D}" srcOrd="6" destOrd="0" presId="urn:microsoft.com/office/officeart/2005/8/layout/list1"/>
    <dgm:cxn modelId="{5FB66AB9-30C4-46D6-A6F9-8867971F2027}" type="presParOf" srcId="{27FEBA35-74B9-4B77-8247-618F60E4B9C0}" destId="{F1D259CB-180D-4EB8-BED9-C2C842CCA209}" srcOrd="7" destOrd="0" presId="urn:microsoft.com/office/officeart/2005/8/layout/list1"/>
    <dgm:cxn modelId="{85E50A28-8D21-4D83-B964-8EA049290B26}" type="presParOf" srcId="{27FEBA35-74B9-4B77-8247-618F60E4B9C0}" destId="{68A27D07-18F3-4E37-9CCC-0343FE1403FB}" srcOrd="8" destOrd="0" presId="urn:microsoft.com/office/officeart/2005/8/layout/list1"/>
    <dgm:cxn modelId="{111B304E-A41B-4545-ACA4-E0464D936268}" type="presParOf" srcId="{68A27D07-18F3-4E37-9CCC-0343FE1403FB}" destId="{B5FC88D3-5D61-47D0-AF78-D4E4D6BD9CA3}" srcOrd="0" destOrd="0" presId="urn:microsoft.com/office/officeart/2005/8/layout/list1"/>
    <dgm:cxn modelId="{17F96ABF-5087-4BFB-933E-E4940517C23B}" type="presParOf" srcId="{68A27D07-18F3-4E37-9CCC-0343FE1403FB}" destId="{B273FC9B-FEE9-4AF6-8B2E-C53ACCFE3F93}" srcOrd="1" destOrd="0" presId="urn:microsoft.com/office/officeart/2005/8/layout/list1"/>
    <dgm:cxn modelId="{704E3939-8E53-4525-8DCD-39AF133CFE6B}" type="presParOf" srcId="{27FEBA35-74B9-4B77-8247-618F60E4B9C0}" destId="{72D22F2E-005D-474F-BB9F-CE511B191412}" srcOrd="9" destOrd="0" presId="urn:microsoft.com/office/officeart/2005/8/layout/list1"/>
    <dgm:cxn modelId="{F35D2C66-5774-4DF5-8EA0-7ECA90CF957E}" type="presParOf" srcId="{27FEBA35-74B9-4B77-8247-618F60E4B9C0}" destId="{DCA80044-66FE-41C9-80DA-A28025F3A86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FF14C-BDF4-4F53-BEF9-4DA9873EEC3E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F59A21-B420-4AFF-AB02-D9715F5272A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>
              <a:latin typeface="Calibri"/>
              <a:cs typeface="Calibri"/>
            </a:rPr>
            <a:t>Direkt</a:t>
          </a:r>
        </a:p>
      </dgm:t>
    </dgm:pt>
    <dgm:pt modelId="{70667140-C51B-48B5-9341-5B1332BA853C}" type="parTrans" cxnId="{D6E76B0C-3D09-49BC-81A1-D62C9D03140F}">
      <dgm:prSet/>
      <dgm:spPr/>
    </dgm:pt>
    <dgm:pt modelId="{BAE638AD-B249-486C-AEE8-948014B12D48}" type="sibTrans" cxnId="{D6E76B0C-3D09-49BC-81A1-D62C9D03140F}">
      <dgm:prSet/>
      <dgm:spPr/>
    </dgm:pt>
    <dgm:pt modelId="{0587B806-00A7-4649-A332-7276B2549FA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Calibri"/>
              <a:cs typeface="Calibri"/>
            </a:rPr>
            <a:t>Zwischen Hersteller und Endverbraucher gibt es keinen Zwischenpunkt</a:t>
          </a:r>
        </a:p>
      </dgm:t>
    </dgm:pt>
    <dgm:pt modelId="{5E161B6C-0990-4E23-B5F6-D68C07D1C391}" type="parTrans" cxnId="{9087904B-86C6-4D06-B739-A3EA9579E7FD}">
      <dgm:prSet/>
      <dgm:spPr/>
    </dgm:pt>
    <dgm:pt modelId="{EAD2EFB4-1440-4EE4-9236-F58FCD756828}" type="sibTrans" cxnId="{9087904B-86C6-4D06-B739-A3EA9579E7FD}">
      <dgm:prSet/>
      <dgm:spPr/>
    </dgm:pt>
    <dgm:pt modelId="{538FE7B1-5852-4E00-B3FF-D424636494D8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Calibri"/>
              <a:cs typeface="Calibri"/>
            </a:rPr>
            <a:t>Der Kunde erwirbt das Eigentum direkt von Hersteller</a:t>
          </a:r>
        </a:p>
      </dgm:t>
    </dgm:pt>
    <dgm:pt modelId="{E93DB9A9-6DE2-472B-B776-0CEB769883C7}" type="parTrans" cxnId="{2E34437D-FB0C-4BBA-A12A-8AD1849B4063}">
      <dgm:prSet/>
      <dgm:spPr/>
    </dgm:pt>
    <dgm:pt modelId="{58669B2A-E38E-4AF8-9A91-3AC86C00CF47}" type="sibTrans" cxnId="{2E34437D-FB0C-4BBA-A12A-8AD1849B4063}">
      <dgm:prSet/>
      <dgm:spPr/>
    </dgm:pt>
    <dgm:pt modelId="{1BF4093C-E1D1-41E8-8EE7-174410049434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Calibri"/>
              <a:cs typeface="Calibri"/>
            </a:rPr>
            <a:t>Indirekt</a:t>
          </a:r>
        </a:p>
      </dgm:t>
    </dgm:pt>
    <dgm:pt modelId="{4843AF84-8E02-4B5E-8552-4444E76A32F8}" type="parTrans" cxnId="{1C74D6C7-4740-4400-93F3-99094E351B54}">
      <dgm:prSet/>
      <dgm:spPr/>
    </dgm:pt>
    <dgm:pt modelId="{C0E9CC13-3D62-45DF-A06A-9A344239169D}" type="sibTrans" cxnId="{1C74D6C7-4740-4400-93F3-99094E351B54}">
      <dgm:prSet/>
      <dgm:spPr/>
    </dgm:pt>
    <dgm:pt modelId="{E207BFAF-105A-45D9-9423-F575C70DF088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Calibri"/>
              <a:cs typeface="Calibri"/>
            </a:rPr>
            <a:t>Unternehmensfremde Institutionen werden zwischenzeitlich Eigentümer von Ware und verkauft sie dann weiter</a:t>
          </a:r>
        </a:p>
      </dgm:t>
    </dgm:pt>
    <dgm:pt modelId="{BE50328F-9FBB-46AD-8385-1FC7907E71F6}" type="parTrans" cxnId="{60A76AF2-6C3D-4B39-85F2-EBC303632BF9}">
      <dgm:prSet/>
      <dgm:spPr/>
    </dgm:pt>
    <dgm:pt modelId="{06E97483-6CC0-418A-86E8-52527D519E71}" type="sibTrans" cxnId="{60A76AF2-6C3D-4B39-85F2-EBC303632BF9}">
      <dgm:prSet/>
      <dgm:spPr/>
    </dgm:pt>
    <dgm:pt modelId="{5F1D38A9-F808-4CE4-9EED-C93D74BBF0E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>
              <a:latin typeface="Calibri"/>
              <a:cs typeface="Calibri"/>
            </a:rPr>
            <a:t>Für den Hersteller kommt es zu Kosteneinsparungen, da die Logistikdienstleistungen übernommen werden</a:t>
          </a:r>
        </a:p>
      </dgm:t>
    </dgm:pt>
    <dgm:pt modelId="{D6B36981-77B8-4A73-BCDF-C9CACFB81CB3}" type="parTrans" cxnId="{BEA71133-4496-401B-8EFF-4B024969C4B4}">
      <dgm:prSet/>
      <dgm:spPr/>
    </dgm:pt>
    <dgm:pt modelId="{3D35B909-106B-4EFD-8AF0-92D5FF84F67F}" type="sibTrans" cxnId="{BEA71133-4496-401B-8EFF-4B024969C4B4}">
      <dgm:prSet/>
      <dgm:spPr/>
    </dgm:pt>
    <dgm:pt modelId="{D26D149B-79E8-4767-95CD-4994D6E0210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>
              <a:latin typeface="Calibri"/>
              <a:cs typeface="Calibri"/>
            </a:rPr>
            <a:t>Beispiele sind Outlets</a:t>
          </a:r>
        </a:p>
      </dgm:t>
    </dgm:pt>
    <dgm:pt modelId="{D156BDA1-D370-4B73-A95D-DD51EAD7BC7F}" type="parTrans" cxnId="{336B5ACF-5EF6-4E13-9546-EEE418318FE3}">
      <dgm:prSet/>
      <dgm:spPr/>
    </dgm:pt>
    <dgm:pt modelId="{8BEF6633-E434-4B03-B314-0FEA7A27313B}" type="sibTrans" cxnId="{336B5ACF-5EF6-4E13-9546-EEE418318FE3}">
      <dgm:prSet/>
      <dgm:spPr/>
    </dgm:pt>
    <dgm:pt modelId="{A7ACBA86-3587-4BAB-891B-67AE763DFA09}">
      <dgm:prSet phldr="0"/>
      <dgm:spPr/>
      <dgm:t>
        <a:bodyPr/>
        <a:lstStyle/>
        <a:p>
          <a:pPr algn="l">
            <a:lnSpc>
              <a:spcPct val="90000"/>
            </a:lnSpc>
          </a:pPr>
          <a:endParaRPr lang="de-DE">
            <a:latin typeface="Calibri"/>
            <a:cs typeface="Calibri"/>
          </a:endParaRPr>
        </a:p>
      </dgm:t>
    </dgm:pt>
    <dgm:pt modelId="{36C83172-BB79-41F6-B5F0-0CF17FE5985A}" type="parTrans" cxnId="{13523408-DBDA-49B6-AB6A-CDE32ACFAC82}">
      <dgm:prSet/>
      <dgm:spPr/>
    </dgm:pt>
    <dgm:pt modelId="{5B045943-DA22-4DC7-B285-08DB38376866}" type="sibTrans" cxnId="{13523408-DBDA-49B6-AB6A-CDE32ACFAC82}">
      <dgm:prSet/>
      <dgm:spPr/>
    </dgm:pt>
    <dgm:pt modelId="{9C6FC8DD-1291-4425-805D-3D758CC2D912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de-DE">
              <a:latin typeface="Calibri"/>
              <a:cs typeface="Calibri"/>
            </a:rPr>
            <a:t>Wird auch als Mehrstufig bezeichnet</a:t>
          </a:r>
        </a:p>
      </dgm:t>
    </dgm:pt>
    <dgm:pt modelId="{19055529-76E4-40FF-A0E2-B7C22F002902}" type="parTrans" cxnId="{B17C0E1E-2170-4B13-B70F-43576F3128F4}">
      <dgm:prSet/>
      <dgm:spPr/>
    </dgm:pt>
    <dgm:pt modelId="{94F903A6-C0D0-48E1-9AE7-A5BFFCD0112F}" type="sibTrans" cxnId="{B17C0E1E-2170-4B13-B70F-43576F3128F4}">
      <dgm:prSet/>
      <dgm:spPr/>
    </dgm:pt>
    <dgm:pt modelId="{2446771B-7EF4-4FBA-92EC-C39BFF7D3120}" type="pres">
      <dgm:prSet presAssocID="{887FF14C-BDF4-4F53-BEF9-4DA9873EEC3E}" presName="linear" presStyleCnt="0">
        <dgm:presLayoutVars>
          <dgm:dir/>
          <dgm:animLvl val="lvl"/>
          <dgm:resizeHandles val="exact"/>
        </dgm:presLayoutVars>
      </dgm:prSet>
      <dgm:spPr/>
    </dgm:pt>
    <dgm:pt modelId="{EB4826D9-87A0-404C-B1EE-5DA43F3D9DA7}" type="pres">
      <dgm:prSet presAssocID="{EBF59A21-B420-4AFF-AB02-D9715F5272AF}" presName="parentLin" presStyleCnt="0"/>
      <dgm:spPr/>
    </dgm:pt>
    <dgm:pt modelId="{2776E30A-14DE-4944-91A2-1968FBF88938}" type="pres">
      <dgm:prSet presAssocID="{EBF59A21-B420-4AFF-AB02-D9715F5272AF}" presName="parentLeftMargin" presStyleLbl="node1" presStyleIdx="0" presStyleCnt="2"/>
      <dgm:spPr/>
    </dgm:pt>
    <dgm:pt modelId="{E223A6E1-885A-416B-89E0-B37CB4B1DB72}" type="pres">
      <dgm:prSet presAssocID="{EBF59A21-B420-4AFF-AB02-D9715F5272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C2F26F-CB01-4327-8E07-EB0C70E6E059}" type="pres">
      <dgm:prSet presAssocID="{EBF59A21-B420-4AFF-AB02-D9715F5272AF}" presName="negativeSpace" presStyleCnt="0"/>
      <dgm:spPr/>
    </dgm:pt>
    <dgm:pt modelId="{1E25B39F-BFAC-40BC-8129-C8DF6AD7E5EC}" type="pres">
      <dgm:prSet presAssocID="{EBF59A21-B420-4AFF-AB02-D9715F5272AF}" presName="childText" presStyleLbl="conFgAcc1" presStyleIdx="0" presStyleCnt="2">
        <dgm:presLayoutVars>
          <dgm:bulletEnabled val="1"/>
        </dgm:presLayoutVars>
      </dgm:prSet>
      <dgm:spPr/>
    </dgm:pt>
    <dgm:pt modelId="{BF833A22-ED2C-493D-B511-4DB7BEF95289}" type="pres">
      <dgm:prSet presAssocID="{BAE638AD-B249-486C-AEE8-948014B12D48}" presName="spaceBetweenRectangles" presStyleCnt="0"/>
      <dgm:spPr/>
    </dgm:pt>
    <dgm:pt modelId="{4301919F-B495-4C99-9739-16A2E45AF2A5}" type="pres">
      <dgm:prSet presAssocID="{1BF4093C-E1D1-41E8-8EE7-174410049434}" presName="parentLin" presStyleCnt="0"/>
      <dgm:spPr/>
    </dgm:pt>
    <dgm:pt modelId="{E64644CE-9EE3-4D04-AFC0-438D1AB51F61}" type="pres">
      <dgm:prSet presAssocID="{1BF4093C-E1D1-41E8-8EE7-174410049434}" presName="parentLeftMargin" presStyleLbl="node1" presStyleIdx="0" presStyleCnt="2"/>
      <dgm:spPr/>
    </dgm:pt>
    <dgm:pt modelId="{19D9EDEB-C172-498A-965F-791ACB3E045D}" type="pres">
      <dgm:prSet presAssocID="{1BF4093C-E1D1-41E8-8EE7-1744100494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996706-4A39-46AF-8A74-D16ED1CCEC07}" type="pres">
      <dgm:prSet presAssocID="{1BF4093C-E1D1-41E8-8EE7-174410049434}" presName="negativeSpace" presStyleCnt="0"/>
      <dgm:spPr/>
    </dgm:pt>
    <dgm:pt modelId="{26CCC664-4B37-478C-AFB8-0F22EF95C63C}" type="pres">
      <dgm:prSet presAssocID="{1BF4093C-E1D1-41E8-8EE7-17441004943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3DB3B00-7A65-43A8-9EA0-3FDFFB00E9A9}" type="presOf" srcId="{D26D149B-79E8-4767-95CD-4994D6E02103}" destId="{1E25B39F-BFAC-40BC-8129-C8DF6AD7E5EC}" srcOrd="0" destOrd="2" presId="urn:microsoft.com/office/officeart/2005/8/layout/list1"/>
    <dgm:cxn modelId="{13523408-DBDA-49B6-AB6A-CDE32ACFAC82}" srcId="{EBF59A21-B420-4AFF-AB02-D9715F5272AF}" destId="{A7ACBA86-3587-4BAB-891B-67AE763DFA09}" srcOrd="3" destOrd="0" parTransId="{36C83172-BB79-41F6-B5F0-0CF17FE5985A}" sibTransId="{5B045943-DA22-4DC7-B285-08DB38376866}"/>
    <dgm:cxn modelId="{D6E76B0C-3D09-49BC-81A1-D62C9D03140F}" srcId="{887FF14C-BDF4-4F53-BEF9-4DA9873EEC3E}" destId="{EBF59A21-B420-4AFF-AB02-D9715F5272AF}" srcOrd="0" destOrd="0" parTransId="{70667140-C51B-48B5-9341-5B1332BA853C}" sibTransId="{BAE638AD-B249-486C-AEE8-948014B12D48}"/>
    <dgm:cxn modelId="{1D4A1B12-7B88-42F2-AC39-FED46FF7586D}" type="presOf" srcId="{A7ACBA86-3587-4BAB-891B-67AE763DFA09}" destId="{1E25B39F-BFAC-40BC-8129-C8DF6AD7E5EC}" srcOrd="0" destOrd="3" presId="urn:microsoft.com/office/officeart/2005/8/layout/list1"/>
    <dgm:cxn modelId="{B17C0E1E-2170-4B13-B70F-43576F3128F4}" srcId="{1BF4093C-E1D1-41E8-8EE7-174410049434}" destId="{9C6FC8DD-1291-4425-805D-3D758CC2D912}" srcOrd="2" destOrd="0" parTransId="{19055529-76E4-40FF-A0E2-B7C22F002902}" sibTransId="{94F903A6-C0D0-48E1-9AE7-A5BFFCD0112F}"/>
    <dgm:cxn modelId="{BEA71133-4496-401B-8EFF-4B024969C4B4}" srcId="{1BF4093C-E1D1-41E8-8EE7-174410049434}" destId="{5F1D38A9-F808-4CE4-9EED-C93D74BBF0E7}" srcOrd="1" destOrd="0" parTransId="{D6B36981-77B8-4A73-BCDF-C9CACFB81CB3}" sibTransId="{3D35B909-106B-4EFD-8AF0-92D5FF84F67F}"/>
    <dgm:cxn modelId="{52E4243E-A143-4AF3-AC48-9CF21B9B69E3}" type="presOf" srcId="{887FF14C-BDF4-4F53-BEF9-4DA9873EEC3E}" destId="{2446771B-7EF4-4FBA-92EC-C39BFF7D3120}" srcOrd="0" destOrd="0" presId="urn:microsoft.com/office/officeart/2005/8/layout/list1"/>
    <dgm:cxn modelId="{0AD1F63F-8DD5-40A2-82D5-1C03BC3B483F}" type="presOf" srcId="{E207BFAF-105A-45D9-9423-F575C70DF088}" destId="{26CCC664-4B37-478C-AFB8-0F22EF95C63C}" srcOrd="0" destOrd="0" presId="urn:microsoft.com/office/officeart/2005/8/layout/list1"/>
    <dgm:cxn modelId="{F534875D-EF05-4BA0-B8D6-CF0AE54D858F}" type="presOf" srcId="{9C6FC8DD-1291-4425-805D-3D758CC2D912}" destId="{26CCC664-4B37-478C-AFB8-0F22EF95C63C}" srcOrd="0" destOrd="2" presId="urn:microsoft.com/office/officeart/2005/8/layout/list1"/>
    <dgm:cxn modelId="{42AF2C41-040D-407D-89DF-29495B9AEC35}" type="presOf" srcId="{5F1D38A9-F808-4CE4-9EED-C93D74BBF0E7}" destId="{26CCC664-4B37-478C-AFB8-0F22EF95C63C}" srcOrd="0" destOrd="1" presId="urn:microsoft.com/office/officeart/2005/8/layout/list1"/>
    <dgm:cxn modelId="{76F3FA69-0E48-43DA-81D6-89EC8B2AF4AC}" type="presOf" srcId="{1BF4093C-E1D1-41E8-8EE7-174410049434}" destId="{19D9EDEB-C172-498A-965F-791ACB3E045D}" srcOrd="1" destOrd="0" presId="urn:microsoft.com/office/officeart/2005/8/layout/list1"/>
    <dgm:cxn modelId="{9B1A854A-B21A-4DA3-BE56-734991893193}" type="presOf" srcId="{EBF59A21-B420-4AFF-AB02-D9715F5272AF}" destId="{E223A6E1-885A-416B-89E0-B37CB4B1DB72}" srcOrd="1" destOrd="0" presId="urn:microsoft.com/office/officeart/2005/8/layout/list1"/>
    <dgm:cxn modelId="{9087904B-86C6-4D06-B739-A3EA9579E7FD}" srcId="{EBF59A21-B420-4AFF-AB02-D9715F5272AF}" destId="{0587B806-00A7-4649-A332-7276B2549FA7}" srcOrd="0" destOrd="0" parTransId="{5E161B6C-0990-4E23-B5F6-D68C07D1C391}" sibTransId="{EAD2EFB4-1440-4EE4-9236-F58FCD756828}"/>
    <dgm:cxn modelId="{1131CE4E-F13A-44D3-B39A-987A215AA35B}" type="presOf" srcId="{0587B806-00A7-4649-A332-7276B2549FA7}" destId="{1E25B39F-BFAC-40BC-8129-C8DF6AD7E5EC}" srcOrd="0" destOrd="0" presId="urn:microsoft.com/office/officeart/2005/8/layout/list1"/>
    <dgm:cxn modelId="{2E34437D-FB0C-4BBA-A12A-8AD1849B4063}" srcId="{EBF59A21-B420-4AFF-AB02-D9715F5272AF}" destId="{538FE7B1-5852-4E00-B3FF-D424636494D8}" srcOrd="1" destOrd="0" parTransId="{E93DB9A9-6DE2-472B-B776-0CEB769883C7}" sibTransId="{58669B2A-E38E-4AF8-9A91-3AC86C00CF47}"/>
    <dgm:cxn modelId="{CE6E5195-E3DC-4955-944B-AB80ADB832BB}" type="presOf" srcId="{538FE7B1-5852-4E00-B3FF-D424636494D8}" destId="{1E25B39F-BFAC-40BC-8129-C8DF6AD7E5EC}" srcOrd="0" destOrd="1" presId="urn:microsoft.com/office/officeart/2005/8/layout/list1"/>
    <dgm:cxn modelId="{972255AA-51C7-4C67-8D66-C3B66098125A}" type="presOf" srcId="{1BF4093C-E1D1-41E8-8EE7-174410049434}" destId="{E64644CE-9EE3-4D04-AFC0-438D1AB51F61}" srcOrd="0" destOrd="0" presId="urn:microsoft.com/office/officeart/2005/8/layout/list1"/>
    <dgm:cxn modelId="{1C74D6C7-4740-4400-93F3-99094E351B54}" srcId="{887FF14C-BDF4-4F53-BEF9-4DA9873EEC3E}" destId="{1BF4093C-E1D1-41E8-8EE7-174410049434}" srcOrd="1" destOrd="0" parTransId="{4843AF84-8E02-4B5E-8552-4444E76A32F8}" sibTransId="{C0E9CC13-3D62-45DF-A06A-9A344239169D}"/>
    <dgm:cxn modelId="{336B5ACF-5EF6-4E13-9546-EEE418318FE3}" srcId="{EBF59A21-B420-4AFF-AB02-D9715F5272AF}" destId="{D26D149B-79E8-4767-95CD-4994D6E02103}" srcOrd="2" destOrd="0" parTransId="{D156BDA1-D370-4B73-A95D-DD51EAD7BC7F}" sibTransId="{8BEF6633-E434-4B03-B314-0FEA7A27313B}"/>
    <dgm:cxn modelId="{BDC71DD8-788A-490F-93A0-A86AC467166B}" type="presOf" srcId="{EBF59A21-B420-4AFF-AB02-D9715F5272AF}" destId="{2776E30A-14DE-4944-91A2-1968FBF88938}" srcOrd="0" destOrd="0" presId="urn:microsoft.com/office/officeart/2005/8/layout/list1"/>
    <dgm:cxn modelId="{60A76AF2-6C3D-4B39-85F2-EBC303632BF9}" srcId="{1BF4093C-E1D1-41E8-8EE7-174410049434}" destId="{E207BFAF-105A-45D9-9423-F575C70DF088}" srcOrd="0" destOrd="0" parTransId="{BE50328F-9FBB-46AD-8385-1FC7907E71F6}" sibTransId="{06E97483-6CC0-418A-86E8-52527D519E71}"/>
    <dgm:cxn modelId="{0183C043-E99F-43EB-9550-3525B1DFF264}" type="presParOf" srcId="{2446771B-7EF4-4FBA-92EC-C39BFF7D3120}" destId="{EB4826D9-87A0-404C-B1EE-5DA43F3D9DA7}" srcOrd="0" destOrd="0" presId="urn:microsoft.com/office/officeart/2005/8/layout/list1"/>
    <dgm:cxn modelId="{BC3D88EE-93B1-437E-B4D9-440D325C4FB3}" type="presParOf" srcId="{EB4826D9-87A0-404C-B1EE-5DA43F3D9DA7}" destId="{2776E30A-14DE-4944-91A2-1968FBF88938}" srcOrd="0" destOrd="0" presId="urn:microsoft.com/office/officeart/2005/8/layout/list1"/>
    <dgm:cxn modelId="{555664FD-C6A1-40D7-ADBD-C42599546000}" type="presParOf" srcId="{EB4826D9-87A0-404C-B1EE-5DA43F3D9DA7}" destId="{E223A6E1-885A-416B-89E0-B37CB4B1DB72}" srcOrd="1" destOrd="0" presId="urn:microsoft.com/office/officeart/2005/8/layout/list1"/>
    <dgm:cxn modelId="{33423FBA-BF59-4287-A121-1C3414188244}" type="presParOf" srcId="{2446771B-7EF4-4FBA-92EC-C39BFF7D3120}" destId="{34C2F26F-CB01-4327-8E07-EB0C70E6E059}" srcOrd="1" destOrd="0" presId="urn:microsoft.com/office/officeart/2005/8/layout/list1"/>
    <dgm:cxn modelId="{E44A1409-55D7-4725-9D16-42CB2FC9E88C}" type="presParOf" srcId="{2446771B-7EF4-4FBA-92EC-C39BFF7D3120}" destId="{1E25B39F-BFAC-40BC-8129-C8DF6AD7E5EC}" srcOrd="2" destOrd="0" presId="urn:microsoft.com/office/officeart/2005/8/layout/list1"/>
    <dgm:cxn modelId="{6AEE878F-95D1-46CA-AACC-185718093AA8}" type="presParOf" srcId="{2446771B-7EF4-4FBA-92EC-C39BFF7D3120}" destId="{BF833A22-ED2C-493D-B511-4DB7BEF95289}" srcOrd="3" destOrd="0" presId="urn:microsoft.com/office/officeart/2005/8/layout/list1"/>
    <dgm:cxn modelId="{38B00A7F-AD57-4EFB-8B26-5F95742EDDAB}" type="presParOf" srcId="{2446771B-7EF4-4FBA-92EC-C39BFF7D3120}" destId="{4301919F-B495-4C99-9739-16A2E45AF2A5}" srcOrd="4" destOrd="0" presId="urn:microsoft.com/office/officeart/2005/8/layout/list1"/>
    <dgm:cxn modelId="{76E196FB-34B1-401D-B85C-72989499F7ED}" type="presParOf" srcId="{4301919F-B495-4C99-9739-16A2E45AF2A5}" destId="{E64644CE-9EE3-4D04-AFC0-438D1AB51F61}" srcOrd="0" destOrd="0" presId="urn:microsoft.com/office/officeart/2005/8/layout/list1"/>
    <dgm:cxn modelId="{54E15AF0-6948-47B1-B114-9A927EEE844E}" type="presParOf" srcId="{4301919F-B495-4C99-9739-16A2E45AF2A5}" destId="{19D9EDEB-C172-498A-965F-791ACB3E045D}" srcOrd="1" destOrd="0" presId="urn:microsoft.com/office/officeart/2005/8/layout/list1"/>
    <dgm:cxn modelId="{CD49D4C5-0524-4EA1-B85C-74E0C6749174}" type="presParOf" srcId="{2446771B-7EF4-4FBA-92EC-C39BFF7D3120}" destId="{DB996706-4A39-46AF-8A74-D16ED1CCEC07}" srcOrd="5" destOrd="0" presId="urn:microsoft.com/office/officeart/2005/8/layout/list1"/>
    <dgm:cxn modelId="{1A43DC99-F1B2-432A-A2CB-DD5873698C8D}" type="presParOf" srcId="{2446771B-7EF4-4FBA-92EC-C39BFF7D3120}" destId="{26CCC664-4B37-478C-AFB8-0F22EF95C6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07EC12-441C-465A-8B84-7C0AEFF3A80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12C0A3FC-2734-49B5-A0AC-41193514EC76}">
      <dgm:prSet phldrT="[Text]"/>
      <dgm:spPr/>
      <dgm:t>
        <a:bodyPr/>
        <a:lstStyle/>
        <a:p>
          <a:pPr rtl="0"/>
          <a:r>
            <a:rPr lang="de-DE">
              <a:latin typeface="Calibri"/>
              <a:cs typeface="Calibri"/>
            </a:rPr>
            <a:t>Franchising / Vertragshändler. Rechtlich selbstständig, aber wirtschaftlich abhängig</a:t>
          </a:r>
          <a:endParaRPr lang="en-US">
            <a:latin typeface="Calibri"/>
            <a:cs typeface="Calibri"/>
          </a:endParaRPr>
        </a:p>
      </dgm:t>
    </dgm:pt>
    <dgm:pt modelId="{55ACE12C-23DE-4F2F-8A74-89847635D0C3}" type="parTrans" cxnId="{305B7895-751D-40EE-8E17-877D49DCC49B}">
      <dgm:prSet/>
      <dgm:spPr/>
      <dgm:t>
        <a:bodyPr/>
        <a:lstStyle/>
        <a:p>
          <a:endParaRPr lang="de-DE"/>
        </a:p>
      </dgm:t>
    </dgm:pt>
    <dgm:pt modelId="{0580FA33-A926-4F8B-BFB1-18B4B7652171}" type="sibTrans" cxnId="{305B7895-751D-40EE-8E17-877D49DCC49B}">
      <dgm:prSet/>
      <dgm:spPr/>
      <dgm:t>
        <a:bodyPr/>
        <a:lstStyle/>
        <a:p>
          <a:endParaRPr lang="de-DE"/>
        </a:p>
      </dgm:t>
    </dgm:pt>
    <dgm:pt modelId="{860A9DA3-D204-4B36-9A7C-23AE2C9B1746}">
      <dgm:prSet phldrT="[Text]"/>
      <dgm:spPr/>
      <dgm:t>
        <a:bodyPr/>
        <a:lstStyle/>
        <a:p>
          <a:r>
            <a:rPr lang="de-DE">
              <a:latin typeface="Calibri"/>
              <a:cs typeface="Calibri"/>
            </a:rPr>
            <a:t>Betriebsfremde Distributionsorgane</a:t>
          </a:r>
          <a:endParaRPr lang="en-US">
            <a:latin typeface="Calibri"/>
            <a:cs typeface="Calibri"/>
          </a:endParaRPr>
        </a:p>
      </dgm:t>
    </dgm:pt>
    <dgm:pt modelId="{90331C54-9014-4565-A751-CF1C827A9151}" type="parTrans" cxnId="{13CEB396-5301-4768-86C3-86976D07D636}">
      <dgm:prSet/>
      <dgm:spPr/>
      <dgm:t>
        <a:bodyPr/>
        <a:lstStyle/>
        <a:p>
          <a:endParaRPr lang="de-DE"/>
        </a:p>
      </dgm:t>
    </dgm:pt>
    <dgm:pt modelId="{7FAE2E5C-18C2-4316-B84A-055D3D36B8CB}" type="sibTrans" cxnId="{13CEB396-5301-4768-86C3-86976D07D636}">
      <dgm:prSet/>
      <dgm:spPr/>
      <dgm:t>
        <a:bodyPr/>
        <a:lstStyle/>
        <a:p>
          <a:endParaRPr lang="de-DE"/>
        </a:p>
      </dgm:t>
    </dgm:pt>
    <dgm:pt modelId="{B1B2D1C7-38F6-45DC-850E-B4E438E98FAC}">
      <dgm:prSet phldrT="[Text]"/>
      <dgm:spPr/>
      <dgm:t>
        <a:bodyPr/>
        <a:lstStyle/>
        <a:p>
          <a:r>
            <a:rPr lang="de-DE">
              <a:latin typeface="Calibri"/>
              <a:cs typeface="Calibri"/>
            </a:rPr>
            <a:t>Groß- und Kleinhändler die komplett selbstständig agieren</a:t>
          </a:r>
          <a:endParaRPr lang="en-US">
            <a:latin typeface="Calibri"/>
            <a:cs typeface="Calibri"/>
          </a:endParaRPr>
        </a:p>
      </dgm:t>
    </dgm:pt>
    <dgm:pt modelId="{56E354B7-9F3F-4D9A-8163-95F2CC31C1F7}" type="parTrans" cxnId="{87E2BB76-8612-40F7-A665-372BAC5FAED3}">
      <dgm:prSet/>
      <dgm:spPr/>
      <dgm:t>
        <a:bodyPr/>
        <a:lstStyle/>
        <a:p>
          <a:endParaRPr lang="de-DE"/>
        </a:p>
      </dgm:t>
    </dgm:pt>
    <dgm:pt modelId="{12C6C6CD-73E0-4278-82A4-7FEC9F4A91EE}" type="sibTrans" cxnId="{87E2BB76-8612-40F7-A665-372BAC5FAED3}">
      <dgm:prSet/>
      <dgm:spPr/>
      <dgm:t>
        <a:bodyPr/>
        <a:lstStyle/>
        <a:p>
          <a:endParaRPr lang="de-DE"/>
        </a:p>
      </dgm:t>
    </dgm:pt>
    <dgm:pt modelId="{63F58995-8C76-4D62-BA5C-C66A0074411C}">
      <dgm:prSet phldr="0"/>
      <dgm:spPr/>
      <dgm:t>
        <a:bodyPr/>
        <a:lstStyle/>
        <a:p>
          <a:r>
            <a:rPr lang="de-DE">
              <a:latin typeface="Calibri"/>
              <a:cs typeface="Calibri"/>
            </a:rPr>
            <a:t>Absatzhelfer</a:t>
          </a:r>
        </a:p>
      </dgm:t>
    </dgm:pt>
    <dgm:pt modelId="{D4A0286D-F79D-4A7B-91D4-A649271FDB71}" type="parTrans" cxnId="{9773BDA6-34F7-476B-867B-CCA10A615B27}">
      <dgm:prSet/>
      <dgm:spPr/>
    </dgm:pt>
    <dgm:pt modelId="{F8F6C915-F900-410D-A72E-BA262CF82E6B}" type="sibTrans" cxnId="{9773BDA6-34F7-476B-867B-CCA10A615B27}">
      <dgm:prSet/>
      <dgm:spPr/>
    </dgm:pt>
    <dgm:pt modelId="{65AB3ADD-FD8C-4514-9C8B-AD405CA243AB}">
      <dgm:prSet phldr="0"/>
      <dgm:spPr/>
      <dgm:t>
        <a:bodyPr/>
        <a:lstStyle/>
        <a:p>
          <a:r>
            <a:rPr lang="de-DE">
              <a:latin typeface="Calibri"/>
              <a:cs typeface="Calibri"/>
            </a:rPr>
            <a:t>Unterstützt den Distributionsprozess, ohne selbst Eigentümer der Ware zu sein</a:t>
          </a:r>
          <a:endParaRPr lang="en-US">
            <a:latin typeface="Calibri"/>
            <a:cs typeface="Calibri"/>
          </a:endParaRPr>
        </a:p>
      </dgm:t>
    </dgm:pt>
    <dgm:pt modelId="{D587F351-701C-45C8-BE20-1F38DD485F0A}" type="parTrans" cxnId="{7F681F05-D32A-45E7-BF71-A21A6289A8A6}">
      <dgm:prSet/>
      <dgm:spPr/>
    </dgm:pt>
    <dgm:pt modelId="{86FFB57E-88A1-4F11-90ED-D952C71BD999}" type="sibTrans" cxnId="{7F681F05-D32A-45E7-BF71-A21A6289A8A6}">
      <dgm:prSet/>
      <dgm:spPr/>
    </dgm:pt>
    <dgm:pt modelId="{8DE632B4-85BD-4676-9E11-ACEBBCBC3CF9}">
      <dgm:prSet phldr="0"/>
      <dgm:spPr/>
      <dgm:t>
        <a:bodyPr/>
        <a:lstStyle/>
        <a:p>
          <a:r>
            <a:rPr lang="de-DE">
              <a:latin typeface="Calibri"/>
              <a:cs typeface="Calibri"/>
            </a:rPr>
            <a:t>Betriebseigene Distributionsorgane</a:t>
          </a:r>
          <a:endParaRPr lang="en-US">
            <a:latin typeface="Calibri"/>
            <a:cs typeface="Calibri"/>
          </a:endParaRPr>
        </a:p>
      </dgm:t>
    </dgm:pt>
    <dgm:pt modelId="{F030EC70-3E20-4B45-8D0B-A8E76F73F64D}" type="parTrans" cxnId="{AB3071A8-FDF6-47D4-845C-F5762B67FA94}">
      <dgm:prSet/>
      <dgm:spPr/>
    </dgm:pt>
    <dgm:pt modelId="{30315344-B4BE-4F54-922B-63172B31EE72}" type="sibTrans" cxnId="{AB3071A8-FDF6-47D4-845C-F5762B67FA94}">
      <dgm:prSet/>
      <dgm:spPr/>
    </dgm:pt>
    <dgm:pt modelId="{88D98E1F-81DD-4C2D-BE5C-CD5916F19940}">
      <dgm:prSet phldr="0"/>
      <dgm:spPr/>
      <dgm:t>
        <a:bodyPr/>
        <a:lstStyle/>
        <a:p>
          <a:r>
            <a:rPr lang="de-DE">
              <a:latin typeface="Calibri"/>
              <a:cs typeface="Calibri"/>
            </a:rPr>
            <a:t>Mitarbeiter des Unternehmens. Auch eigene Läden oder Onlineverkauf</a:t>
          </a:r>
          <a:endParaRPr lang="en-US">
            <a:latin typeface="Calibri"/>
            <a:cs typeface="Calibri"/>
          </a:endParaRPr>
        </a:p>
      </dgm:t>
    </dgm:pt>
    <dgm:pt modelId="{6F914249-9159-483D-831A-E3BEC798DB06}" type="parTrans" cxnId="{AB5695B3-90D7-495F-884D-82E67835A914}">
      <dgm:prSet/>
      <dgm:spPr/>
    </dgm:pt>
    <dgm:pt modelId="{F803D5EF-540F-4A04-9D96-ABDA2296478B}" type="sibTrans" cxnId="{AB5695B3-90D7-495F-884D-82E67835A914}">
      <dgm:prSet/>
      <dgm:spPr/>
    </dgm:pt>
    <dgm:pt modelId="{F8C55B19-6CF4-4239-9D0D-220126ADC90D}">
      <dgm:prSet phldr="0"/>
      <dgm:spPr/>
      <dgm:t>
        <a:bodyPr/>
        <a:lstStyle/>
        <a:p>
          <a:r>
            <a:rPr lang="de-DE">
              <a:latin typeface="Calibri"/>
              <a:cs typeface="Calibri"/>
            </a:rPr>
            <a:t>Betriebsgebundene Distributionsorgane</a:t>
          </a:r>
          <a:endParaRPr lang="en-US">
            <a:latin typeface="Calibri"/>
            <a:cs typeface="Calibri"/>
          </a:endParaRPr>
        </a:p>
      </dgm:t>
    </dgm:pt>
    <dgm:pt modelId="{FDBB5BB3-FE6B-4113-B15A-5C070DD0D3D4}" type="parTrans" cxnId="{927C2486-4617-4B37-AFFC-C3C785BBEC10}">
      <dgm:prSet/>
      <dgm:spPr/>
    </dgm:pt>
    <dgm:pt modelId="{14995FF1-336A-4DCB-A4A9-04BB8668E970}" type="sibTrans" cxnId="{927C2486-4617-4B37-AFFC-C3C785BBEC10}">
      <dgm:prSet/>
      <dgm:spPr/>
    </dgm:pt>
    <dgm:pt modelId="{8DA11705-FE79-43D1-9AD8-F693793CB0E8}" type="pres">
      <dgm:prSet presAssocID="{4607EC12-441C-465A-8B84-7C0AEFF3A80F}" presName="linear" presStyleCnt="0">
        <dgm:presLayoutVars>
          <dgm:dir/>
          <dgm:animLvl val="lvl"/>
          <dgm:resizeHandles val="exact"/>
        </dgm:presLayoutVars>
      </dgm:prSet>
      <dgm:spPr/>
    </dgm:pt>
    <dgm:pt modelId="{4B96E271-4515-43DD-97B7-72D30EF38336}" type="pres">
      <dgm:prSet presAssocID="{63F58995-8C76-4D62-BA5C-C66A0074411C}" presName="parentLin" presStyleCnt="0"/>
      <dgm:spPr/>
    </dgm:pt>
    <dgm:pt modelId="{DA0129C3-755E-4769-B0D2-FFB881EFD480}" type="pres">
      <dgm:prSet presAssocID="{63F58995-8C76-4D62-BA5C-C66A0074411C}" presName="parentLeftMargin" presStyleLbl="node1" presStyleIdx="0" presStyleCnt="4"/>
      <dgm:spPr/>
    </dgm:pt>
    <dgm:pt modelId="{A09CB442-2044-45BE-9E30-4B96D0927046}" type="pres">
      <dgm:prSet presAssocID="{63F58995-8C76-4D62-BA5C-C66A007441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5296C9E-3073-4530-9B42-EB11AA75EF32}" type="pres">
      <dgm:prSet presAssocID="{63F58995-8C76-4D62-BA5C-C66A0074411C}" presName="negativeSpace" presStyleCnt="0"/>
      <dgm:spPr/>
    </dgm:pt>
    <dgm:pt modelId="{762598B0-4398-46C3-8E8A-1256637992E4}" type="pres">
      <dgm:prSet presAssocID="{63F58995-8C76-4D62-BA5C-C66A0074411C}" presName="childText" presStyleLbl="conFgAcc1" presStyleIdx="0" presStyleCnt="4">
        <dgm:presLayoutVars>
          <dgm:bulletEnabled val="1"/>
        </dgm:presLayoutVars>
      </dgm:prSet>
      <dgm:spPr/>
    </dgm:pt>
    <dgm:pt modelId="{492EB408-4E2B-49CE-99C4-7C9D7BD75BE5}" type="pres">
      <dgm:prSet presAssocID="{F8F6C915-F900-410D-A72E-BA262CF82E6B}" presName="spaceBetweenRectangles" presStyleCnt="0"/>
      <dgm:spPr/>
    </dgm:pt>
    <dgm:pt modelId="{7A4DD553-7161-4673-9FD1-E3B8395A71E8}" type="pres">
      <dgm:prSet presAssocID="{8DE632B4-85BD-4676-9E11-ACEBBCBC3CF9}" presName="parentLin" presStyleCnt="0"/>
      <dgm:spPr/>
    </dgm:pt>
    <dgm:pt modelId="{039C673B-4E8E-47F8-AD1E-18C1B70FD47C}" type="pres">
      <dgm:prSet presAssocID="{8DE632B4-85BD-4676-9E11-ACEBBCBC3CF9}" presName="parentLeftMargin" presStyleLbl="node1" presStyleIdx="0" presStyleCnt="4"/>
      <dgm:spPr/>
    </dgm:pt>
    <dgm:pt modelId="{628E75C9-5D9A-4189-881D-42930FC0D0B6}" type="pres">
      <dgm:prSet presAssocID="{8DE632B4-85BD-4676-9E11-ACEBBCBC3C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6E54B2-F7DB-43AB-80E5-A3DBD1037C76}" type="pres">
      <dgm:prSet presAssocID="{8DE632B4-85BD-4676-9E11-ACEBBCBC3CF9}" presName="negativeSpace" presStyleCnt="0"/>
      <dgm:spPr/>
    </dgm:pt>
    <dgm:pt modelId="{BC23ECDF-E9F6-42F2-84AA-8062754CF4D5}" type="pres">
      <dgm:prSet presAssocID="{8DE632B4-85BD-4676-9E11-ACEBBCBC3CF9}" presName="childText" presStyleLbl="conFgAcc1" presStyleIdx="1" presStyleCnt="4">
        <dgm:presLayoutVars>
          <dgm:bulletEnabled val="1"/>
        </dgm:presLayoutVars>
      </dgm:prSet>
      <dgm:spPr/>
    </dgm:pt>
    <dgm:pt modelId="{AAECC079-04E4-47E8-8AE8-A773992281B8}" type="pres">
      <dgm:prSet presAssocID="{30315344-B4BE-4F54-922B-63172B31EE72}" presName="spaceBetweenRectangles" presStyleCnt="0"/>
      <dgm:spPr/>
    </dgm:pt>
    <dgm:pt modelId="{E2C28F2B-13AC-4602-A338-6BB710A6EAF8}" type="pres">
      <dgm:prSet presAssocID="{F8C55B19-6CF4-4239-9D0D-220126ADC90D}" presName="parentLin" presStyleCnt="0"/>
      <dgm:spPr/>
    </dgm:pt>
    <dgm:pt modelId="{456E3D10-76F4-4EBF-BA71-07E42F641B08}" type="pres">
      <dgm:prSet presAssocID="{F8C55B19-6CF4-4239-9D0D-220126ADC90D}" presName="parentLeftMargin" presStyleLbl="node1" presStyleIdx="1" presStyleCnt="4"/>
      <dgm:spPr/>
    </dgm:pt>
    <dgm:pt modelId="{1FAC0ED4-3B9D-410A-8BF1-8AD06ED9BEDA}" type="pres">
      <dgm:prSet presAssocID="{F8C55B19-6CF4-4239-9D0D-220126ADC9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4F3740-FAF5-4886-B0AF-FF04DEE25DFD}" type="pres">
      <dgm:prSet presAssocID="{F8C55B19-6CF4-4239-9D0D-220126ADC90D}" presName="negativeSpace" presStyleCnt="0"/>
      <dgm:spPr/>
    </dgm:pt>
    <dgm:pt modelId="{B1313E09-CD57-4720-AF25-AB257084E815}" type="pres">
      <dgm:prSet presAssocID="{F8C55B19-6CF4-4239-9D0D-220126ADC90D}" presName="childText" presStyleLbl="conFgAcc1" presStyleIdx="2" presStyleCnt="4">
        <dgm:presLayoutVars>
          <dgm:bulletEnabled val="1"/>
        </dgm:presLayoutVars>
      </dgm:prSet>
      <dgm:spPr/>
    </dgm:pt>
    <dgm:pt modelId="{174A39B7-7514-4D2B-8F10-5210EDEEAE9D}" type="pres">
      <dgm:prSet presAssocID="{14995FF1-336A-4DCB-A4A9-04BB8668E970}" presName="spaceBetweenRectangles" presStyleCnt="0"/>
      <dgm:spPr/>
    </dgm:pt>
    <dgm:pt modelId="{520A6571-6CF5-4FC6-85A0-97F7BBEC2268}" type="pres">
      <dgm:prSet presAssocID="{860A9DA3-D204-4B36-9A7C-23AE2C9B1746}" presName="parentLin" presStyleCnt="0"/>
      <dgm:spPr/>
    </dgm:pt>
    <dgm:pt modelId="{61EA9E7B-125C-49C9-86A6-C0DD57560D37}" type="pres">
      <dgm:prSet presAssocID="{860A9DA3-D204-4B36-9A7C-23AE2C9B1746}" presName="parentLeftMargin" presStyleLbl="node1" presStyleIdx="2" presStyleCnt="4"/>
      <dgm:spPr/>
    </dgm:pt>
    <dgm:pt modelId="{793253C0-E7CD-4020-82F0-97240651D67B}" type="pres">
      <dgm:prSet presAssocID="{860A9DA3-D204-4B36-9A7C-23AE2C9B174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943233C-30A4-4119-A8B4-77D27BBD0701}" type="pres">
      <dgm:prSet presAssocID="{860A9DA3-D204-4B36-9A7C-23AE2C9B1746}" presName="negativeSpace" presStyleCnt="0"/>
      <dgm:spPr/>
    </dgm:pt>
    <dgm:pt modelId="{B4FC15C8-EAAC-4DC6-A7AF-C569657337AF}" type="pres">
      <dgm:prSet presAssocID="{860A9DA3-D204-4B36-9A7C-23AE2C9B174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F681F05-D32A-45E7-BF71-A21A6289A8A6}" srcId="{63F58995-8C76-4D62-BA5C-C66A0074411C}" destId="{65AB3ADD-FD8C-4514-9C8B-AD405CA243AB}" srcOrd="0" destOrd="0" parTransId="{D587F351-701C-45C8-BE20-1F38DD485F0A}" sibTransId="{86FFB57E-88A1-4F11-90ED-D952C71BD999}"/>
    <dgm:cxn modelId="{34DEFF0F-061C-4BC9-A407-1A97375F15ED}" type="presOf" srcId="{63F58995-8C76-4D62-BA5C-C66A0074411C}" destId="{A09CB442-2044-45BE-9E30-4B96D0927046}" srcOrd="1" destOrd="0" presId="urn:microsoft.com/office/officeart/2005/8/layout/list1"/>
    <dgm:cxn modelId="{4B8B5B4B-6BF8-486A-9A0C-D00680E9D37D}" type="presOf" srcId="{4607EC12-441C-465A-8B84-7C0AEFF3A80F}" destId="{8DA11705-FE79-43D1-9AD8-F693793CB0E8}" srcOrd="0" destOrd="0" presId="urn:microsoft.com/office/officeart/2005/8/layout/list1"/>
    <dgm:cxn modelId="{87E2BB76-8612-40F7-A665-372BAC5FAED3}" srcId="{860A9DA3-D204-4B36-9A7C-23AE2C9B1746}" destId="{B1B2D1C7-38F6-45DC-850E-B4E438E98FAC}" srcOrd="0" destOrd="0" parTransId="{56E354B7-9F3F-4D9A-8163-95F2CC31C1F7}" sibTransId="{12C6C6CD-73E0-4278-82A4-7FEC9F4A91EE}"/>
    <dgm:cxn modelId="{2F304958-CB16-41DE-9EE6-DAEA3747F7EA}" type="presOf" srcId="{B1B2D1C7-38F6-45DC-850E-B4E438E98FAC}" destId="{B4FC15C8-EAAC-4DC6-A7AF-C569657337AF}" srcOrd="0" destOrd="0" presId="urn:microsoft.com/office/officeart/2005/8/layout/list1"/>
    <dgm:cxn modelId="{A1D2ED7A-E6A8-45C8-B5E3-9E758542DA07}" type="presOf" srcId="{8DE632B4-85BD-4676-9E11-ACEBBCBC3CF9}" destId="{039C673B-4E8E-47F8-AD1E-18C1B70FD47C}" srcOrd="0" destOrd="0" presId="urn:microsoft.com/office/officeart/2005/8/layout/list1"/>
    <dgm:cxn modelId="{FA13187F-4949-4D62-AB11-C8A3CC7DFA4C}" type="presOf" srcId="{8DE632B4-85BD-4676-9E11-ACEBBCBC3CF9}" destId="{628E75C9-5D9A-4189-881D-42930FC0D0B6}" srcOrd="1" destOrd="0" presId="urn:microsoft.com/office/officeart/2005/8/layout/list1"/>
    <dgm:cxn modelId="{927C2486-4617-4B37-AFFC-C3C785BBEC10}" srcId="{4607EC12-441C-465A-8B84-7C0AEFF3A80F}" destId="{F8C55B19-6CF4-4239-9D0D-220126ADC90D}" srcOrd="2" destOrd="0" parTransId="{FDBB5BB3-FE6B-4113-B15A-5C070DD0D3D4}" sibTransId="{14995FF1-336A-4DCB-A4A9-04BB8668E970}"/>
    <dgm:cxn modelId="{D06CFE8F-0D58-4E9D-8B32-FE4333392ECF}" type="presOf" srcId="{860A9DA3-D204-4B36-9A7C-23AE2C9B1746}" destId="{793253C0-E7CD-4020-82F0-97240651D67B}" srcOrd="1" destOrd="0" presId="urn:microsoft.com/office/officeart/2005/8/layout/list1"/>
    <dgm:cxn modelId="{D3FEF990-C9C9-4868-BF04-161646D7E5B8}" type="presOf" srcId="{F8C55B19-6CF4-4239-9D0D-220126ADC90D}" destId="{456E3D10-76F4-4EBF-BA71-07E42F641B08}" srcOrd="0" destOrd="0" presId="urn:microsoft.com/office/officeart/2005/8/layout/list1"/>
    <dgm:cxn modelId="{305B7895-751D-40EE-8E17-877D49DCC49B}" srcId="{F8C55B19-6CF4-4239-9D0D-220126ADC90D}" destId="{12C0A3FC-2734-49B5-A0AC-41193514EC76}" srcOrd="0" destOrd="0" parTransId="{55ACE12C-23DE-4F2F-8A74-89847635D0C3}" sibTransId="{0580FA33-A926-4F8B-BFB1-18B4B7652171}"/>
    <dgm:cxn modelId="{13CEB396-5301-4768-86C3-86976D07D636}" srcId="{4607EC12-441C-465A-8B84-7C0AEFF3A80F}" destId="{860A9DA3-D204-4B36-9A7C-23AE2C9B1746}" srcOrd="3" destOrd="0" parTransId="{90331C54-9014-4565-A751-CF1C827A9151}" sibTransId="{7FAE2E5C-18C2-4316-B84A-055D3D36B8CB}"/>
    <dgm:cxn modelId="{9773BDA6-34F7-476B-867B-CCA10A615B27}" srcId="{4607EC12-441C-465A-8B84-7C0AEFF3A80F}" destId="{63F58995-8C76-4D62-BA5C-C66A0074411C}" srcOrd="0" destOrd="0" parTransId="{D4A0286D-F79D-4A7B-91D4-A649271FDB71}" sibTransId="{F8F6C915-F900-410D-A72E-BA262CF82E6B}"/>
    <dgm:cxn modelId="{AB3071A8-FDF6-47D4-845C-F5762B67FA94}" srcId="{4607EC12-441C-465A-8B84-7C0AEFF3A80F}" destId="{8DE632B4-85BD-4676-9E11-ACEBBCBC3CF9}" srcOrd="1" destOrd="0" parTransId="{F030EC70-3E20-4B45-8D0B-A8E76F73F64D}" sibTransId="{30315344-B4BE-4F54-922B-63172B31EE72}"/>
    <dgm:cxn modelId="{AB5695B3-90D7-495F-884D-82E67835A914}" srcId="{8DE632B4-85BD-4676-9E11-ACEBBCBC3CF9}" destId="{88D98E1F-81DD-4C2D-BE5C-CD5916F19940}" srcOrd="0" destOrd="0" parTransId="{6F914249-9159-483D-831A-E3BEC798DB06}" sibTransId="{F803D5EF-540F-4A04-9D96-ABDA2296478B}"/>
    <dgm:cxn modelId="{83238FBA-2412-4715-9836-7A7B76A43BF2}" type="presOf" srcId="{12C0A3FC-2734-49B5-A0AC-41193514EC76}" destId="{B1313E09-CD57-4720-AF25-AB257084E815}" srcOrd="0" destOrd="0" presId="urn:microsoft.com/office/officeart/2005/8/layout/list1"/>
    <dgm:cxn modelId="{735702BB-603A-4981-9D4E-A7CBE8A53290}" type="presOf" srcId="{63F58995-8C76-4D62-BA5C-C66A0074411C}" destId="{DA0129C3-755E-4769-B0D2-FFB881EFD480}" srcOrd="0" destOrd="0" presId="urn:microsoft.com/office/officeart/2005/8/layout/list1"/>
    <dgm:cxn modelId="{6A72FCCA-BAAC-4BF1-A1BC-7B201344327A}" type="presOf" srcId="{88D98E1F-81DD-4C2D-BE5C-CD5916F19940}" destId="{BC23ECDF-E9F6-42F2-84AA-8062754CF4D5}" srcOrd="0" destOrd="0" presId="urn:microsoft.com/office/officeart/2005/8/layout/list1"/>
    <dgm:cxn modelId="{806774D1-A9F7-4944-95A7-A83FFA5A0D51}" type="presOf" srcId="{860A9DA3-D204-4B36-9A7C-23AE2C9B1746}" destId="{61EA9E7B-125C-49C9-86A6-C0DD57560D37}" srcOrd="0" destOrd="0" presId="urn:microsoft.com/office/officeart/2005/8/layout/list1"/>
    <dgm:cxn modelId="{F5F94DD3-9E25-4535-9A8F-B5BD03B65B1F}" type="presOf" srcId="{F8C55B19-6CF4-4239-9D0D-220126ADC90D}" destId="{1FAC0ED4-3B9D-410A-8BF1-8AD06ED9BEDA}" srcOrd="1" destOrd="0" presId="urn:microsoft.com/office/officeart/2005/8/layout/list1"/>
    <dgm:cxn modelId="{A64EABE1-0E86-4872-BB4A-8729FD640225}" type="presOf" srcId="{65AB3ADD-FD8C-4514-9C8B-AD405CA243AB}" destId="{762598B0-4398-46C3-8E8A-1256637992E4}" srcOrd="0" destOrd="0" presId="urn:microsoft.com/office/officeart/2005/8/layout/list1"/>
    <dgm:cxn modelId="{DC4C043B-A93C-40CC-82C1-352DBF8C0E74}" type="presParOf" srcId="{8DA11705-FE79-43D1-9AD8-F693793CB0E8}" destId="{4B96E271-4515-43DD-97B7-72D30EF38336}" srcOrd="0" destOrd="0" presId="urn:microsoft.com/office/officeart/2005/8/layout/list1"/>
    <dgm:cxn modelId="{741554FC-ADAC-407F-831E-CB86168D7CA8}" type="presParOf" srcId="{4B96E271-4515-43DD-97B7-72D30EF38336}" destId="{DA0129C3-755E-4769-B0D2-FFB881EFD480}" srcOrd="0" destOrd="0" presId="urn:microsoft.com/office/officeart/2005/8/layout/list1"/>
    <dgm:cxn modelId="{81AD6F7A-BD15-4A1E-A11C-6A349E08EE98}" type="presParOf" srcId="{4B96E271-4515-43DD-97B7-72D30EF38336}" destId="{A09CB442-2044-45BE-9E30-4B96D0927046}" srcOrd="1" destOrd="0" presId="urn:microsoft.com/office/officeart/2005/8/layout/list1"/>
    <dgm:cxn modelId="{458F254D-7639-4CAB-8A27-9A62272F8443}" type="presParOf" srcId="{8DA11705-FE79-43D1-9AD8-F693793CB0E8}" destId="{25296C9E-3073-4530-9B42-EB11AA75EF32}" srcOrd="1" destOrd="0" presId="urn:microsoft.com/office/officeart/2005/8/layout/list1"/>
    <dgm:cxn modelId="{283B0658-4DAF-468D-91A3-E337AEB22D02}" type="presParOf" srcId="{8DA11705-FE79-43D1-9AD8-F693793CB0E8}" destId="{762598B0-4398-46C3-8E8A-1256637992E4}" srcOrd="2" destOrd="0" presId="urn:microsoft.com/office/officeart/2005/8/layout/list1"/>
    <dgm:cxn modelId="{BBFB71E7-C837-4F46-ADCC-5720ADBF8147}" type="presParOf" srcId="{8DA11705-FE79-43D1-9AD8-F693793CB0E8}" destId="{492EB408-4E2B-49CE-99C4-7C9D7BD75BE5}" srcOrd="3" destOrd="0" presId="urn:microsoft.com/office/officeart/2005/8/layout/list1"/>
    <dgm:cxn modelId="{8757F2E4-D3BC-40B1-AC6A-5030178917AF}" type="presParOf" srcId="{8DA11705-FE79-43D1-9AD8-F693793CB0E8}" destId="{7A4DD553-7161-4673-9FD1-E3B8395A71E8}" srcOrd="4" destOrd="0" presId="urn:microsoft.com/office/officeart/2005/8/layout/list1"/>
    <dgm:cxn modelId="{5B75CDC4-BC8B-4D45-B054-D5FC5B81202E}" type="presParOf" srcId="{7A4DD553-7161-4673-9FD1-E3B8395A71E8}" destId="{039C673B-4E8E-47F8-AD1E-18C1B70FD47C}" srcOrd="0" destOrd="0" presId="urn:microsoft.com/office/officeart/2005/8/layout/list1"/>
    <dgm:cxn modelId="{EF4BE2D7-3C24-4FE4-AB0D-F07C1EDD0EDC}" type="presParOf" srcId="{7A4DD553-7161-4673-9FD1-E3B8395A71E8}" destId="{628E75C9-5D9A-4189-881D-42930FC0D0B6}" srcOrd="1" destOrd="0" presId="urn:microsoft.com/office/officeart/2005/8/layout/list1"/>
    <dgm:cxn modelId="{3B8F6EB0-1048-4103-BD2B-BEBA5747AE12}" type="presParOf" srcId="{8DA11705-FE79-43D1-9AD8-F693793CB0E8}" destId="{9A6E54B2-F7DB-43AB-80E5-A3DBD1037C76}" srcOrd="5" destOrd="0" presId="urn:microsoft.com/office/officeart/2005/8/layout/list1"/>
    <dgm:cxn modelId="{86981582-3BB0-474C-AD75-5D61B4142B5D}" type="presParOf" srcId="{8DA11705-FE79-43D1-9AD8-F693793CB0E8}" destId="{BC23ECDF-E9F6-42F2-84AA-8062754CF4D5}" srcOrd="6" destOrd="0" presId="urn:microsoft.com/office/officeart/2005/8/layout/list1"/>
    <dgm:cxn modelId="{9B92E125-BD03-435C-8319-E98314AEFFC1}" type="presParOf" srcId="{8DA11705-FE79-43D1-9AD8-F693793CB0E8}" destId="{AAECC079-04E4-47E8-8AE8-A773992281B8}" srcOrd="7" destOrd="0" presId="urn:microsoft.com/office/officeart/2005/8/layout/list1"/>
    <dgm:cxn modelId="{DF57E913-B36F-4DC7-88EE-908FEBF8D865}" type="presParOf" srcId="{8DA11705-FE79-43D1-9AD8-F693793CB0E8}" destId="{E2C28F2B-13AC-4602-A338-6BB710A6EAF8}" srcOrd="8" destOrd="0" presId="urn:microsoft.com/office/officeart/2005/8/layout/list1"/>
    <dgm:cxn modelId="{951B56E3-8003-490D-89E0-F9C9B10BB44B}" type="presParOf" srcId="{E2C28F2B-13AC-4602-A338-6BB710A6EAF8}" destId="{456E3D10-76F4-4EBF-BA71-07E42F641B08}" srcOrd="0" destOrd="0" presId="urn:microsoft.com/office/officeart/2005/8/layout/list1"/>
    <dgm:cxn modelId="{1531AF47-600F-4959-84F7-ADC007408570}" type="presParOf" srcId="{E2C28F2B-13AC-4602-A338-6BB710A6EAF8}" destId="{1FAC0ED4-3B9D-410A-8BF1-8AD06ED9BEDA}" srcOrd="1" destOrd="0" presId="urn:microsoft.com/office/officeart/2005/8/layout/list1"/>
    <dgm:cxn modelId="{0F9AAD8D-6E13-43D5-BAD3-12F4D3FF0A48}" type="presParOf" srcId="{8DA11705-FE79-43D1-9AD8-F693793CB0E8}" destId="{4A4F3740-FAF5-4886-B0AF-FF04DEE25DFD}" srcOrd="9" destOrd="0" presId="urn:microsoft.com/office/officeart/2005/8/layout/list1"/>
    <dgm:cxn modelId="{19041D6C-1121-4690-9BFB-81FB9766847D}" type="presParOf" srcId="{8DA11705-FE79-43D1-9AD8-F693793CB0E8}" destId="{B1313E09-CD57-4720-AF25-AB257084E815}" srcOrd="10" destOrd="0" presId="urn:microsoft.com/office/officeart/2005/8/layout/list1"/>
    <dgm:cxn modelId="{FB834703-94E7-402B-B6AF-44286BF0EDB2}" type="presParOf" srcId="{8DA11705-FE79-43D1-9AD8-F693793CB0E8}" destId="{174A39B7-7514-4D2B-8F10-5210EDEEAE9D}" srcOrd="11" destOrd="0" presId="urn:microsoft.com/office/officeart/2005/8/layout/list1"/>
    <dgm:cxn modelId="{78C7C177-837D-40A6-80CE-CA33E9A8883B}" type="presParOf" srcId="{8DA11705-FE79-43D1-9AD8-F693793CB0E8}" destId="{520A6571-6CF5-4FC6-85A0-97F7BBEC2268}" srcOrd="12" destOrd="0" presId="urn:microsoft.com/office/officeart/2005/8/layout/list1"/>
    <dgm:cxn modelId="{C5DA503F-D8D4-4DEC-8139-FCC61E4428C5}" type="presParOf" srcId="{520A6571-6CF5-4FC6-85A0-97F7BBEC2268}" destId="{61EA9E7B-125C-49C9-86A6-C0DD57560D37}" srcOrd="0" destOrd="0" presId="urn:microsoft.com/office/officeart/2005/8/layout/list1"/>
    <dgm:cxn modelId="{8A18C302-D732-4B19-99AC-A298174C4571}" type="presParOf" srcId="{520A6571-6CF5-4FC6-85A0-97F7BBEC2268}" destId="{793253C0-E7CD-4020-82F0-97240651D67B}" srcOrd="1" destOrd="0" presId="urn:microsoft.com/office/officeart/2005/8/layout/list1"/>
    <dgm:cxn modelId="{5201F0BE-06A4-4C8E-91C1-EB62C95C3247}" type="presParOf" srcId="{8DA11705-FE79-43D1-9AD8-F693793CB0E8}" destId="{7943233C-30A4-4119-A8B4-77D27BBD0701}" srcOrd="13" destOrd="0" presId="urn:microsoft.com/office/officeart/2005/8/layout/list1"/>
    <dgm:cxn modelId="{97ADC51F-EDF7-40B3-89DC-778C3361CA87}" type="presParOf" srcId="{8DA11705-FE79-43D1-9AD8-F693793CB0E8}" destId="{B4FC15C8-EAAC-4DC6-A7AF-C569657337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0282C-F1D8-4849-9404-DDDA57F7DFA7}">
      <dsp:nvSpPr>
        <dsp:cNvPr id="0" name=""/>
        <dsp:cNvSpPr/>
      </dsp:nvSpPr>
      <dsp:spPr>
        <a:xfrm>
          <a:off x="0" y="436222"/>
          <a:ext cx="5152152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864" tIns="437388" rIns="39986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b="0" kern="1200">
              <a:latin typeface="Calibri"/>
              <a:cs typeface="Calibri"/>
            </a:rPr>
            <a:t>Wert von Produkten</a:t>
          </a:r>
          <a:endParaRPr lang="en-US" sz="2100" b="0" kern="1200">
            <a:latin typeface="Calibri"/>
            <a:cs typeface="Calibri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b="0" kern="1200">
              <a:latin typeface="Calibri"/>
              <a:cs typeface="Calibri"/>
            </a:rPr>
            <a:t>Transport- und Lagerfähigkeit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b="0" kern="1200">
              <a:latin typeface="Calibri"/>
              <a:cs typeface="Calibri"/>
            </a:rPr>
            <a:t>Sind Produkte erklärungsbedürftig?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b="0" kern="1200">
              <a:latin typeface="Calibri"/>
              <a:cs typeface="Calibri"/>
            </a:rPr>
            <a:t>Werden Zusatzleistungen angeboten?</a:t>
          </a:r>
        </a:p>
      </dsp:txBody>
      <dsp:txXfrm>
        <a:off x="0" y="436222"/>
        <a:ext cx="5152152" cy="1918350"/>
      </dsp:txXfrm>
    </dsp:sp>
    <dsp:sp modelId="{7556604A-D745-485D-98C1-F6520B2CFF72}">
      <dsp:nvSpPr>
        <dsp:cNvPr id="0" name=""/>
        <dsp:cNvSpPr/>
      </dsp:nvSpPr>
      <dsp:spPr>
        <a:xfrm>
          <a:off x="257607" y="126262"/>
          <a:ext cx="3606507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317" tIns="0" rIns="136317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>
              <a:latin typeface="Calibri"/>
              <a:cs typeface="Calibri"/>
            </a:rPr>
            <a:t>Produktbezogene Kriterien</a:t>
          </a:r>
          <a:endParaRPr lang="en-US" sz="2100" kern="1200">
            <a:latin typeface="Calibri"/>
            <a:cs typeface="Calibri"/>
          </a:endParaRPr>
        </a:p>
      </dsp:txBody>
      <dsp:txXfrm>
        <a:off x="287869" y="156524"/>
        <a:ext cx="3545983" cy="559396"/>
      </dsp:txXfrm>
    </dsp:sp>
    <dsp:sp modelId="{2E87BBD4-29CC-4E21-A3C7-3B3C0E18879C}">
      <dsp:nvSpPr>
        <dsp:cNvPr id="0" name=""/>
        <dsp:cNvSpPr/>
      </dsp:nvSpPr>
      <dsp:spPr>
        <a:xfrm>
          <a:off x="0" y="2777932"/>
          <a:ext cx="5152152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9864" tIns="437388" rIns="39986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>
              <a:latin typeface="Calibri"/>
              <a:cs typeface="Calibri"/>
            </a:rPr>
            <a:t>Bedarfshäufigkeit</a:t>
          </a:r>
          <a:endParaRPr lang="en-US" sz="2100" kern="1200">
            <a:latin typeface="Calibri"/>
            <a:cs typeface="Calibri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>
              <a:latin typeface="Calibri"/>
              <a:cs typeface="Calibri"/>
            </a:rPr>
            <a:t>Anforderungen der Zielgruppe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>
              <a:latin typeface="Calibri"/>
              <a:cs typeface="Calibri"/>
            </a:rPr>
            <a:t>Geografische Verteilung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>
              <a:latin typeface="Calibri"/>
              <a:cs typeface="Calibri"/>
            </a:rPr>
            <a:t>Kundenanzahl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>
              <a:latin typeface="Calibri"/>
              <a:cs typeface="Calibri"/>
            </a:rPr>
            <a:t>Einkaufsgewohnheiten</a:t>
          </a:r>
        </a:p>
      </dsp:txBody>
      <dsp:txXfrm>
        <a:off x="0" y="2777932"/>
        <a:ext cx="5152152" cy="2249100"/>
      </dsp:txXfrm>
    </dsp:sp>
    <dsp:sp modelId="{8F7FC95E-5FBD-469D-8827-D378CC548CD9}">
      <dsp:nvSpPr>
        <dsp:cNvPr id="0" name=""/>
        <dsp:cNvSpPr/>
      </dsp:nvSpPr>
      <dsp:spPr>
        <a:xfrm>
          <a:off x="257607" y="2467972"/>
          <a:ext cx="3606507" cy="6199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6317" tIns="0" rIns="13631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>
              <a:latin typeface="Calibri"/>
              <a:cs typeface="Calibri"/>
            </a:rPr>
            <a:t>Kundenbezogene Kriterien</a:t>
          </a:r>
        </a:p>
      </dsp:txBody>
      <dsp:txXfrm>
        <a:off x="287869" y="2498234"/>
        <a:ext cx="3545983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B000-36AA-4D83-AB8C-C742B0991197}">
      <dsp:nvSpPr>
        <dsp:cNvPr id="0" name=""/>
        <dsp:cNvSpPr/>
      </dsp:nvSpPr>
      <dsp:spPr>
        <a:xfrm>
          <a:off x="0" y="399546"/>
          <a:ext cx="494065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449" tIns="416560" rIns="38344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kern="1200">
              <a:latin typeface="Calibri"/>
              <a:cs typeface="Calibri"/>
            </a:rPr>
            <a:t>Lagerfähigkeit von Produkten</a:t>
          </a:r>
          <a:endParaRPr lang="en-US" sz="2000" b="0" kern="1200">
            <a:latin typeface="Calibri"/>
            <a:cs typeface="Calibri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kern="1200">
              <a:latin typeface="Calibri"/>
              <a:cs typeface="Calibri"/>
            </a:rPr>
            <a:t>Kosten des Absatzkanals</a:t>
          </a:r>
        </a:p>
      </dsp:txBody>
      <dsp:txXfrm>
        <a:off x="0" y="399546"/>
        <a:ext cx="4940650" cy="1165500"/>
      </dsp:txXfrm>
    </dsp:sp>
    <dsp:sp modelId="{F36A6DCE-1B98-4613-82F8-CE824A3E7ED3}">
      <dsp:nvSpPr>
        <dsp:cNvPr id="0" name=""/>
        <dsp:cNvSpPr/>
      </dsp:nvSpPr>
      <dsp:spPr>
        <a:xfrm>
          <a:off x="247032" y="104346"/>
          <a:ext cx="3458455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721" tIns="0" rIns="130721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>
              <a:latin typeface="Calibri"/>
              <a:cs typeface="Calibri"/>
            </a:rPr>
            <a:t>Unternehmensbezogene </a:t>
          </a:r>
          <a:r>
            <a:rPr lang="de-DE" sz="2000" b="0" kern="1200" err="1">
              <a:latin typeface="Calibri"/>
              <a:cs typeface="Calibri"/>
            </a:rPr>
            <a:t>Krit</a:t>
          </a:r>
          <a:r>
            <a:rPr lang="de-DE" sz="2000" b="0" kern="1200">
              <a:latin typeface="Calibri"/>
              <a:cs typeface="Calibri"/>
            </a:rPr>
            <a:t>.</a:t>
          </a:r>
        </a:p>
      </dsp:txBody>
      <dsp:txXfrm>
        <a:off x="275853" y="133167"/>
        <a:ext cx="3400813" cy="532758"/>
      </dsp:txXfrm>
    </dsp:sp>
    <dsp:sp modelId="{AB259E15-2CEE-4677-AE05-CDC7A5EC4F3D}">
      <dsp:nvSpPr>
        <dsp:cNvPr id="0" name=""/>
        <dsp:cNvSpPr/>
      </dsp:nvSpPr>
      <dsp:spPr>
        <a:xfrm>
          <a:off x="0" y="1968247"/>
          <a:ext cx="4940650" cy="154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449" tIns="416560" rIns="383449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kern="1200">
              <a:latin typeface="Calibri"/>
              <a:cs typeface="Calibri"/>
            </a:rPr>
            <a:t>Anzahl der Konkurrenten</a:t>
          </a:r>
        </a:p>
        <a:p>
          <a:pPr marL="228600" lvl="1" indent="-228600" algn="l" defTabSz="8890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kern="1200">
              <a:latin typeface="Calibri"/>
              <a:cs typeface="Calibri"/>
            </a:rPr>
            <a:t>Welche Besonderheiten haben deren Produkte?</a:t>
          </a:r>
        </a:p>
      </dsp:txBody>
      <dsp:txXfrm>
        <a:off x="0" y="1968247"/>
        <a:ext cx="4940650" cy="1543500"/>
      </dsp:txXfrm>
    </dsp:sp>
    <dsp:sp modelId="{B2D30CEC-8AD5-4E78-99F9-6361D6DF86D7}">
      <dsp:nvSpPr>
        <dsp:cNvPr id="0" name=""/>
        <dsp:cNvSpPr/>
      </dsp:nvSpPr>
      <dsp:spPr>
        <a:xfrm>
          <a:off x="247032" y="1673047"/>
          <a:ext cx="3458455" cy="5904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721" tIns="0" rIns="13072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>
              <a:latin typeface="Calibri"/>
              <a:cs typeface="Calibri"/>
            </a:rPr>
            <a:t>Konkurrenzbezogene </a:t>
          </a:r>
          <a:r>
            <a:rPr lang="de-DE" sz="2000" b="0" kern="1200" err="1">
              <a:latin typeface="Calibri"/>
              <a:cs typeface="Calibri"/>
            </a:rPr>
            <a:t>Krit</a:t>
          </a:r>
          <a:r>
            <a:rPr lang="de-DE" sz="2000" b="0" kern="1200">
              <a:latin typeface="Calibri"/>
              <a:cs typeface="Calibri"/>
            </a:rPr>
            <a:t>.</a:t>
          </a:r>
        </a:p>
      </dsp:txBody>
      <dsp:txXfrm>
        <a:off x="275853" y="1701868"/>
        <a:ext cx="3400813" cy="532758"/>
      </dsp:txXfrm>
    </dsp:sp>
    <dsp:sp modelId="{DCA80044-66FE-41C9-80DA-A28025F3A865}">
      <dsp:nvSpPr>
        <dsp:cNvPr id="0" name=""/>
        <dsp:cNvSpPr/>
      </dsp:nvSpPr>
      <dsp:spPr>
        <a:xfrm>
          <a:off x="0" y="3914947"/>
          <a:ext cx="494065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449" tIns="416560" rIns="383449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kern="1200">
              <a:latin typeface="Calibri"/>
              <a:cs typeface="Calibri"/>
            </a:rPr>
            <a:t>Vorschriften über Lagerung und Transport</a:t>
          </a:r>
        </a:p>
      </dsp:txBody>
      <dsp:txXfrm>
        <a:off x="0" y="3914947"/>
        <a:ext cx="4940650" cy="1134000"/>
      </dsp:txXfrm>
    </dsp:sp>
    <dsp:sp modelId="{B273FC9B-FEE9-4AF6-8B2E-C53ACCFE3F93}">
      <dsp:nvSpPr>
        <dsp:cNvPr id="0" name=""/>
        <dsp:cNvSpPr/>
      </dsp:nvSpPr>
      <dsp:spPr>
        <a:xfrm>
          <a:off x="247032" y="3619747"/>
          <a:ext cx="3458455" cy="590400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721" tIns="0" rIns="130721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>
              <a:latin typeface="Calibri"/>
              <a:cs typeface="Calibri"/>
            </a:rPr>
            <a:t>Rechtl. Rahmenbedingungen</a:t>
          </a:r>
        </a:p>
      </dsp:txBody>
      <dsp:txXfrm>
        <a:off x="275853" y="3648568"/>
        <a:ext cx="3400813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5B39F-BFAC-40BC-8129-C8DF6AD7E5EC}">
      <dsp:nvSpPr>
        <dsp:cNvPr id="0" name=""/>
        <dsp:cNvSpPr/>
      </dsp:nvSpPr>
      <dsp:spPr>
        <a:xfrm>
          <a:off x="0" y="364386"/>
          <a:ext cx="10513218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943" tIns="437388" rIns="8159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>
              <a:latin typeface="Calibri"/>
              <a:cs typeface="Calibri"/>
            </a:rPr>
            <a:t>Zwischen Hersteller und Endverbraucher gibt es keinen Zwischenpunkt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>
              <a:latin typeface="Calibri"/>
              <a:cs typeface="Calibri"/>
            </a:rPr>
            <a:t>Der Kunde erwirbt das Eigentum direkt von Hersteller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>
              <a:latin typeface="Calibri"/>
              <a:cs typeface="Calibri"/>
            </a:rPr>
            <a:t>Beispiele sind Outlets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2100" kern="1200">
            <a:latin typeface="Calibri"/>
            <a:cs typeface="Calibri"/>
          </a:endParaRPr>
        </a:p>
      </dsp:txBody>
      <dsp:txXfrm>
        <a:off x="0" y="364386"/>
        <a:ext cx="10513218" cy="1918350"/>
      </dsp:txXfrm>
    </dsp:sp>
    <dsp:sp modelId="{E223A6E1-885A-416B-89E0-B37CB4B1DB72}">
      <dsp:nvSpPr>
        <dsp:cNvPr id="0" name=""/>
        <dsp:cNvSpPr/>
      </dsp:nvSpPr>
      <dsp:spPr>
        <a:xfrm>
          <a:off x="525660" y="54426"/>
          <a:ext cx="7359252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162" tIns="0" rIns="278162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>
              <a:latin typeface="Calibri"/>
              <a:cs typeface="Calibri"/>
            </a:rPr>
            <a:t>Direkt</a:t>
          </a:r>
        </a:p>
      </dsp:txBody>
      <dsp:txXfrm>
        <a:off x="555922" y="84688"/>
        <a:ext cx="7298728" cy="559396"/>
      </dsp:txXfrm>
    </dsp:sp>
    <dsp:sp modelId="{26CCC664-4B37-478C-AFB8-0F22EF95C63C}">
      <dsp:nvSpPr>
        <dsp:cNvPr id="0" name=""/>
        <dsp:cNvSpPr/>
      </dsp:nvSpPr>
      <dsp:spPr>
        <a:xfrm>
          <a:off x="0" y="2706096"/>
          <a:ext cx="10513218" cy="218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943" tIns="437388" rIns="8159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>
              <a:latin typeface="Calibri"/>
              <a:cs typeface="Calibri"/>
            </a:rPr>
            <a:t>Unternehmensfremde Institutionen werden zwischenzeitlich Eigentümer von Ware und verkauft sie dann weiter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>
              <a:latin typeface="Calibri"/>
              <a:cs typeface="Calibri"/>
            </a:rPr>
            <a:t>Für den Hersteller kommt es zu Kosteneinsparungen, da die Logistikdienstleistungen übernommen werden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>
              <a:latin typeface="Calibri"/>
              <a:cs typeface="Calibri"/>
            </a:rPr>
            <a:t>Wird auch als Mehrstufig bezeichnet</a:t>
          </a:r>
        </a:p>
      </dsp:txBody>
      <dsp:txXfrm>
        <a:off x="0" y="2706096"/>
        <a:ext cx="10513218" cy="2182950"/>
      </dsp:txXfrm>
    </dsp:sp>
    <dsp:sp modelId="{19D9EDEB-C172-498A-965F-791ACB3E045D}">
      <dsp:nvSpPr>
        <dsp:cNvPr id="0" name=""/>
        <dsp:cNvSpPr/>
      </dsp:nvSpPr>
      <dsp:spPr>
        <a:xfrm>
          <a:off x="525660" y="2396136"/>
          <a:ext cx="7359252" cy="6199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162" tIns="0" rIns="27816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>
              <a:latin typeface="Calibri"/>
              <a:cs typeface="Calibri"/>
            </a:rPr>
            <a:t>Indirekt</a:t>
          </a:r>
        </a:p>
      </dsp:txBody>
      <dsp:txXfrm>
        <a:off x="555922" y="2426398"/>
        <a:ext cx="7298728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598B0-4398-46C3-8E8A-1256637992E4}">
      <dsp:nvSpPr>
        <dsp:cNvPr id="0" name=""/>
        <dsp:cNvSpPr/>
      </dsp:nvSpPr>
      <dsp:spPr>
        <a:xfrm>
          <a:off x="0" y="297868"/>
          <a:ext cx="1050369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03" tIns="416560" rIns="8152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>
              <a:latin typeface="Calibri"/>
              <a:cs typeface="Calibri"/>
            </a:rPr>
            <a:t>Unterstützt den Distributionsprozess, ohne selbst Eigentümer der Ware zu sein</a:t>
          </a:r>
          <a:endParaRPr lang="en-US" sz="2000" kern="1200">
            <a:latin typeface="Calibri"/>
            <a:cs typeface="Calibri"/>
          </a:endParaRPr>
        </a:p>
      </dsp:txBody>
      <dsp:txXfrm>
        <a:off x="0" y="297868"/>
        <a:ext cx="10503694" cy="850500"/>
      </dsp:txXfrm>
    </dsp:sp>
    <dsp:sp modelId="{A09CB442-2044-45BE-9E30-4B96D0927046}">
      <dsp:nvSpPr>
        <dsp:cNvPr id="0" name=""/>
        <dsp:cNvSpPr/>
      </dsp:nvSpPr>
      <dsp:spPr>
        <a:xfrm>
          <a:off x="525184" y="2668"/>
          <a:ext cx="7352585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10" tIns="0" rIns="27791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/>
              <a:cs typeface="Calibri"/>
            </a:rPr>
            <a:t>Absatzhelfer</a:t>
          </a:r>
        </a:p>
      </dsp:txBody>
      <dsp:txXfrm>
        <a:off x="554005" y="31489"/>
        <a:ext cx="7294943" cy="532758"/>
      </dsp:txXfrm>
    </dsp:sp>
    <dsp:sp modelId="{BC23ECDF-E9F6-42F2-84AA-8062754CF4D5}">
      <dsp:nvSpPr>
        <dsp:cNvPr id="0" name=""/>
        <dsp:cNvSpPr/>
      </dsp:nvSpPr>
      <dsp:spPr>
        <a:xfrm>
          <a:off x="0" y="1551568"/>
          <a:ext cx="1050369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03" tIns="416560" rIns="8152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>
              <a:latin typeface="Calibri"/>
              <a:cs typeface="Calibri"/>
            </a:rPr>
            <a:t>Mitarbeiter des Unternehmens. Auch eigene Läden oder Onlineverkauf</a:t>
          </a:r>
          <a:endParaRPr lang="en-US" sz="2000" kern="1200">
            <a:latin typeface="Calibri"/>
            <a:cs typeface="Calibri"/>
          </a:endParaRPr>
        </a:p>
      </dsp:txBody>
      <dsp:txXfrm>
        <a:off x="0" y="1551568"/>
        <a:ext cx="10503694" cy="850500"/>
      </dsp:txXfrm>
    </dsp:sp>
    <dsp:sp modelId="{628E75C9-5D9A-4189-881D-42930FC0D0B6}">
      <dsp:nvSpPr>
        <dsp:cNvPr id="0" name=""/>
        <dsp:cNvSpPr/>
      </dsp:nvSpPr>
      <dsp:spPr>
        <a:xfrm>
          <a:off x="525184" y="1256368"/>
          <a:ext cx="7352585" cy="5904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10" tIns="0" rIns="27791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/>
              <a:cs typeface="Calibri"/>
            </a:rPr>
            <a:t>Betriebseigene Distributionsorgane</a:t>
          </a:r>
          <a:endParaRPr lang="en-US" sz="2000" kern="1200">
            <a:latin typeface="Calibri"/>
            <a:cs typeface="Calibri"/>
          </a:endParaRPr>
        </a:p>
      </dsp:txBody>
      <dsp:txXfrm>
        <a:off x="554005" y="1285189"/>
        <a:ext cx="7294943" cy="532758"/>
      </dsp:txXfrm>
    </dsp:sp>
    <dsp:sp modelId="{B1313E09-CD57-4720-AF25-AB257084E815}">
      <dsp:nvSpPr>
        <dsp:cNvPr id="0" name=""/>
        <dsp:cNvSpPr/>
      </dsp:nvSpPr>
      <dsp:spPr>
        <a:xfrm>
          <a:off x="0" y="2805268"/>
          <a:ext cx="1050369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03" tIns="416560" rIns="815203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>
              <a:latin typeface="Calibri"/>
              <a:cs typeface="Calibri"/>
            </a:rPr>
            <a:t>Franchising / Vertragshändler. Rechtlich selbstständig, aber wirtschaftlich abhängig</a:t>
          </a:r>
          <a:endParaRPr lang="en-US" sz="2000" kern="1200">
            <a:latin typeface="Calibri"/>
            <a:cs typeface="Calibri"/>
          </a:endParaRPr>
        </a:p>
      </dsp:txBody>
      <dsp:txXfrm>
        <a:off x="0" y="2805268"/>
        <a:ext cx="10503694" cy="850500"/>
      </dsp:txXfrm>
    </dsp:sp>
    <dsp:sp modelId="{1FAC0ED4-3B9D-410A-8BF1-8AD06ED9BEDA}">
      <dsp:nvSpPr>
        <dsp:cNvPr id="0" name=""/>
        <dsp:cNvSpPr/>
      </dsp:nvSpPr>
      <dsp:spPr>
        <a:xfrm>
          <a:off x="525184" y="2510068"/>
          <a:ext cx="7352585" cy="5904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10" tIns="0" rIns="27791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/>
              <a:cs typeface="Calibri"/>
            </a:rPr>
            <a:t>Betriebsgebundene Distributionsorgane</a:t>
          </a:r>
          <a:endParaRPr lang="en-US" sz="2000" kern="1200">
            <a:latin typeface="Calibri"/>
            <a:cs typeface="Calibri"/>
          </a:endParaRPr>
        </a:p>
      </dsp:txBody>
      <dsp:txXfrm>
        <a:off x="554005" y="2538889"/>
        <a:ext cx="7294943" cy="532758"/>
      </dsp:txXfrm>
    </dsp:sp>
    <dsp:sp modelId="{B4FC15C8-EAAC-4DC6-A7AF-C569657337AF}">
      <dsp:nvSpPr>
        <dsp:cNvPr id="0" name=""/>
        <dsp:cNvSpPr/>
      </dsp:nvSpPr>
      <dsp:spPr>
        <a:xfrm>
          <a:off x="0" y="4058968"/>
          <a:ext cx="10503694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203" tIns="416560" rIns="8152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>
              <a:latin typeface="Calibri"/>
              <a:cs typeface="Calibri"/>
            </a:rPr>
            <a:t>Groß- und Kleinhändler die komplett selbstständig agieren</a:t>
          </a:r>
          <a:endParaRPr lang="en-US" sz="2000" kern="1200">
            <a:latin typeface="Calibri"/>
            <a:cs typeface="Calibri"/>
          </a:endParaRPr>
        </a:p>
      </dsp:txBody>
      <dsp:txXfrm>
        <a:off x="0" y="4058968"/>
        <a:ext cx="10503694" cy="850500"/>
      </dsp:txXfrm>
    </dsp:sp>
    <dsp:sp modelId="{793253C0-E7CD-4020-82F0-97240651D67B}">
      <dsp:nvSpPr>
        <dsp:cNvPr id="0" name=""/>
        <dsp:cNvSpPr/>
      </dsp:nvSpPr>
      <dsp:spPr>
        <a:xfrm>
          <a:off x="525184" y="3763768"/>
          <a:ext cx="7352585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10" tIns="0" rIns="27791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/>
              <a:cs typeface="Calibri"/>
            </a:rPr>
            <a:t>Betriebsfremde Distributionsorgane</a:t>
          </a:r>
          <a:endParaRPr lang="en-US" sz="2000" kern="1200">
            <a:latin typeface="Calibri"/>
            <a:cs typeface="Calibri"/>
          </a:endParaRPr>
        </a:p>
      </dsp:txBody>
      <dsp:txXfrm>
        <a:off x="554005" y="3792589"/>
        <a:ext cx="729494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B6B7-B765-42B0-9760-5D0C76D703C4}" type="datetimeFigureOut">
              <a:t>2/7/2024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8C4A1-218A-4E83-A425-2BC8C98E1C9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8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wl-lexikon.de/wiki/distributionspolitik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https://www.bwl-lexikon.de/wiki/distributionspolitik/</a:t>
            </a:r>
            <a:endParaRPr lang="de-DE"/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Die </a:t>
            </a:r>
            <a:r>
              <a:rPr lang="en-US" err="1"/>
              <a:t>zielgerichtete</a:t>
            </a:r>
            <a:r>
              <a:rPr lang="en-US"/>
              <a:t> </a:t>
            </a:r>
            <a:r>
              <a:rPr lang="en-US" err="1"/>
              <a:t>Koordination</a:t>
            </a:r>
            <a:r>
              <a:rPr lang="en-US"/>
              <a:t> der </a:t>
            </a:r>
            <a:r>
              <a:rPr lang="en-US" err="1"/>
              <a:t>Marketinginstrumente</a:t>
            </a:r>
            <a:r>
              <a:rPr lang="en-US"/>
              <a:t> </a:t>
            </a:r>
            <a:r>
              <a:rPr lang="en-US" err="1"/>
              <a:t>wird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 Marketing-Mix </a:t>
            </a:r>
            <a:r>
              <a:rPr lang="en-US" err="1"/>
              <a:t>bezeichnet</a:t>
            </a:r>
            <a:r>
              <a:rPr lang="en-US"/>
              <a:t>. Dabei </a:t>
            </a:r>
            <a:r>
              <a:rPr lang="en-US" err="1"/>
              <a:t>werden</a:t>
            </a:r>
            <a:r>
              <a:rPr lang="en-US"/>
              <a:t> die </a:t>
            </a:r>
            <a:r>
              <a:rPr lang="en-US" err="1"/>
              <a:t>einzelnen</a:t>
            </a:r>
            <a:r>
              <a:rPr lang="en-US"/>
              <a:t> </a:t>
            </a:r>
            <a:r>
              <a:rPr lang="en-US" err="1"/>
              <a:t>Marketinginstrumente</a:t>
            </a:r>
            <a:r>
              <a:rPr lang="en-US"/>
              <a:t> (</a:t>
            </a:r>
            <a:r>
              <a:rPr lang="en-US" err="1"/>
              <a:t>Teilpolitiken</a:t>
            </a:r>
            <a:r>
              <a:rPr lang="en-US"/>
              <a:t> des Marketings) </a:t>
            </a:r>
            <a:r>
              <a:rPr lang="en-US" err="1"/>
              <a:t>bestmöglich</a:t>
            </a:r>
            <a:r>
              <a:rPr lang="en-US"/>
              <a:t> </a:t>
            </a:r>
            <a:r>
              <a:rPr lang="en-US" err="1"/>
              <a:t>aufeinander</a:t>
            </a:r>
            <a:r>
              <a:rPr lang="en-US"/>
              <a:t> </a:t>
            </a:r>
            <a:r>
              <a:rPr lang="en-US" err="1"/>
              <a:t>abgestimmt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product (</a:t>
            </a:r>
            <a:r>
              <a:rPr lang="en-US" err="1"/>
              <a:t>Produktpolitik</a:t>
            </a:r>
            <a:r>
              <a:rPr lang="en-US"/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price (</a:t>
            </a:r>
            <a:r>
              <a:rPr lang="en-US" err="1"/>
              <a:t>Preispolitik</a:t>
            </a:r>
            <a:r>
              <a:rPr lang="en-US"/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place (</a:t>
            </a:r>
            <a:r>
              <a:rPr lang="en-US" err="1"/>
              <a:t>Distributionspolitik</a:t>
            </a:r>
            <a:r>
              <a:rPr lang="en-US"/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promotion (</a:t>
            </a:r>
            <a:r>
              <a:rPr lang="en-US" err="1"/>
              <a:t>Kommunikationspolitik</a:t>
            </a:r>
            <a:r>
              <a:rPr lang="en-US"/>
              <a:t>)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8C4A1-218A-4E83-A425-2BC8C98E1C9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4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https://studyflix.de/wirtschaft/distributionspolitik-1221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8C4A1-218A-4E83-A425-2BC8C98E1C9D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33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https://www.bwl-lexikon.de/wiki/distributionspolitik/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8C4A1-218A-4E83-A425-2BC8C98E1C9D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37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https://www.bwl-lexikon.de/wiki/distributionspolitik/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8C4A1-218A-4E83-A425-2BC8C98E1C9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4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endParaRPr lang="de-DE">
              <a:ea typeface="Calibri" panose="020F0502020204030204"/>
              <a:cs typeface="+mn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8C4A1-218A-4E83-A425-2BC8C98E1C9D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23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0.svg"/><Relationship Id="rId5" Type="http://schemas.openxmlformats.org/officeDocument/2006/relationships/image" Target="../media/image5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wl-lexikon.de/wiki/distributionspolitik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udysmarter.de/schule/wirtschaft/betriebswirtschaftslehre/distributionspolitik/" TargetMode="External"/><Relationship Id="rId4" Type="http://schemas.openxmlformats.org/officeDocument/2006/relationships/hyperlink" Target="https://studyflix.de/wirtschaft/distributionspolitik-122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Anzug, Kleidung, Person, Mann enthält.&#10;&#10;Beschreibung automatisch generiert.">
            <a:extLst>
              <a:ext uri="{FF2B5EF4-FFF2-40B4-BE49-F238E27FC236}">
                <a16:creationId xmlns:a16="http://schemas.microsoft.com/office/drawing/2014/main" id="{C3736B01-F462-4EFF-9C8D-5C9B694B1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440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de-DE" sz="6600">
                <a:solidFill>
                  <a:schemeClr val="bg1"/>
                </a:solidFill>
                <a:ea typeface="Calibri Light"/>
                <a:cs typeface="Calibri Light"/>
              </a:rPr>
              <a:t>Distributionspolitik</a:t>
            </a:r>
            <a:endParaRPr lang="de-DE" sz="6600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04DD-12FB-48AF-7737-F61D55E2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06" y="1622519"/>
            <a:ext cx="10503694" cy="4756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600">
                <a:ea typeface="Calibri"/>
                <a:cs typeface="Calibri"/>
              </a:rPr>
              <a:t>Die Distributionspolitik </a:t>
            </a:r>
            <a:endParaRPr lang="de-DE"/>
          </a:p>
          <a:p>
            <a:pPr marL="514350" indent="-514350"/>
            <a:r>
              <a:rPr lang="de-DE" sz="2600">
                <a:ea typeface="Calibri"/>
                <a:cs typeface="Calibri"/>
              </a:rPr>
              <a:t>gehört zum Konzept des Marketing-Mix und ist eines der grundlegenden vier Instrumente der Vermarktung von Gütern und Dienstleistungen. </a:t>
            </a:r>
            <a:endParaRPr lang="en-US" sz="2600">
              <a:ea typeface="Calibri"/>
              <a:cs typeface="Calibri"/>
            </a:endParaRPr>
          </a:p>
          <a:p>
            <a:pPr marL="514350" indent="-514350"/>
            <a:r>
              <a:rPr lang="de-DE" sz="2600">
                <a:ea typeface="Calibri"/>
                <a:cs typeface="Calibri"/>
              </a:rPr>
              <a:t>legt fest, wie das Produkt vom Hersteller zum Endkunden gelangt.</a:t>
            </a:r>
          </a:p>
          <a:p>
            <a:pPr marL="514350" indent="-514350"/>
            <a:r>
              <a:rPr lang="de-DE" sz="2600">
                <a:ea typeface="Calibri"/>
                <a:cs typeface="Calibri"/>
              </a:rPr>
              <a:t>soll so effizient und effektiv wie möglich erfolgen</a:t>
            </a:r>
          </a:p>
          <a:p>
            <a:pPr marL="514350" indent="-514350"/>
            <a:r>
              <a:rPr lang="de-DE" sz="2600">
                <a:ea typeface="Calibri"/>
                <a:cs typeface="Calibri"/>
              </a:rPr>
              <a:t>umfasst die folgenden Bereiche:</a:t>
            </a:r>
          </a:p>
          <a:p>
            <a:pPr marL="971550" lvl="2" indent="-514350">
              <a:spcBef>
                <a:spcPts val="1000"/>
              </a:spcBef>
              <a:buFont typeface="Wingdings" panose="020B0604020202020204" pitchFamily="34" charset="0"/>
              <a:buChar char="§"/>
            </a:pPr>
            <a:r>
              <a:rPr lang="de-DE" sz="2200">
                <a:ea typeface="Calibri"/>
                <a:cs typeface="Calibri"/>
              </a:rPr>
              <a:t>Wahl des Absatzkanals (Distributions- ober Vertriebskanal)</a:t>
            </a:r>
          </a:p>
          <a:p>
            <a:pPr marL="971550" lvl="2" indent="-514350">
              <a:spcBef>
                <a:spcPts val="1000"/>
              </a:spcBef>
              <a:buFont typeface="Wingdings" panose="020B0604020202020204" pitchFamily="34" charset="0"/>
              <a:buChar char="§"/>
            </a:pPr>
            <a:r>
              <a:rPr lang="de-DE" sz="2200">
                <a:ea typeface="Calibri"/>
                <a:cs typeface="Calibri"/>
              </a:rPr>
              <a:t>Wahl der genutzten Distributionsorgane</a:t>
            </a:r>
          </a:p>
          <a:p>
            <a:pPr marL="971550" lvl="2" indent="-514350">
              <a:spcBef>
                <a:spcPts val="1000"/>
              </a:spcBef>
              <a:buFont typeface="Wingdings" panose="020B0604020202020204" pitchFamily="34" charset="0"/>
              <a:buChar char="§"/>
            </a:pPr>
            <a:r>
              <a:rPr lang="de-DE" sz="2200">
                <a:ea typeface="Calibri"/>
                <a:cs typeface="Calibri"/>
              </a:rPr>
              <a:t>Physischen Distribution (Logistik: Lagerhaltung, Transport, Lieferservices)</a:t>
            </a:r>
          </a:p>
          <a:p>
            <a:pPr>
              <a:lnSpc>
                <a:spcPct val="100000"/>
              </a:lnSpc>
            </a:pPr>
            <a:endParaRPr lang="de-DE" sz="26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de-DE" sz="2600">
              <a:ea typeface="Calibri" panose="020F0502020204030204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0F2219-4756-953A-9B2E-95C0DC8E0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02" b="2202"/>
          <a:stretch>
            <a:fillRect/>
          </a:stretch>
        </p:blipFill>
        <p:spPr>
          <a:xfrm>
            <a:off x="-54923" y="479938"/>
            <a:ext cx="11588152" cy="671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11C39A-59D5-12F3-FA20-08915E9368DC}"/>
              </a:ext>
            </a:extLst>
          </p:cNvPr>
          <p:cNvSpPr txBox="1"/>
          <p:nvPr/>
        </p:nvSpPr>
        <p:spPr>
          <a:xfrm>
            <a:off x="-1174" y="527243"/>
            <a:ext cx="11530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bg1"/>
                </a:solidFill>
                <a:cs typeface="Calibri"/>
              </a:rPr>
              <a:t>  Definition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82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Textfeld 801">
            <a:extLst>
              <a:ext uri="{FF2B5EF4-FFF2-40B4-BE49-F238E27FC236}">
                <a16:creationId xmlns:a16="http://schemas.microsoft.com/office/drawing/2014/main" id="{52BCD7AC-5475-2402-2DBD-427B197FE54F}"/>
              </a:ext>
            </a:extLst>
          </p:cNvPr>
          <p:cNvSpPr txBox="1"/>
          <p:nvPr/>
        </p:nvSpPr>
        <p:spPr>
          <a:xfrm>
            <a:off x="932889" y="3098589"/>
            <a:ext cx="3147452" cy="313932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ea typeface="+mn-lt"/>
                <a:cs typeface="+mn-lt"/>
              </a:rPr>
              <a:t>Große Marktpräsenz</a:t>
            </a:r>
          </a:p>
          <a:p>
            <a:endParaRPr lang="de-DE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Potenziellen Kunden soll eine optimale Verfügbarkeit der Produkte geboten werden.</a:t>
            </a:r>
            <a:br>
              <a:rPr lang="de-DE">
                <a:ea typeface="+mn-lt"/>
                <a:cs typeface="+mn-lt"/>
              </a:rPr>
            </a:br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Eine hohe Verfügbarkeit und die Möglichkeit des bequemen Erwerbs schaffen einen Vorteil vor der Konkurrenz </a:t>
            </a:r>
          </a:p>
          <a:p>
            <a:endParaRPr lang="de-DE">
              <a:ea typeface="Calibri"/>
              <a:cs typeface="Calibri"/>
            </a:endParaRPr>
          </a:p>
        </p:txBody>
      </p:sp>
      <p:sp>
        <p:nvSpPr>
          <p:cNvPr id="804" name="Textfeld 803">
            <a:extLst>
              <a:ext uri="{FF2B5EF4-FFF2-40B4-BE49-F238E27FC236}">
                <a16:creationId xmlns:a16="http://schemas.microsoft.com/office/drawing/2014/main" id="{B3AB2DBB-6FC7-591F-EF5A-F1E312BC0FF6}"/>
              </a:ext>
            </a:extLst>
          </p:cNvPr>
          <p:cNvSpPr txBox="1"/>
          <p:nvPr/>
        </p:nvSpPr>
        <p:spPr>
          <a:xfrm>
            <a:off x="4462741" y="3098587"/>
            <a:ext cx="3248304" cy="313932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ea typeface="+mn-lt"/>
                <a:cs typeface="+mn-lt"/>
              </a:rPr>
              <a:t>Kostenminimierung</a:t>
            </a:r>
            <a:endParaRPr lang="de-DE" b="1">
              <a:ea typeface="Calibri"/>
              <a:cs typeface="Calibri"/>
            </a:endParaRPr>
          </a:p>
          <a:p>
            <a:endParaRPr lang="de-DE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Vertriebskanäle sollen optimiert werden, um Transport- und Lagerkosten zu reduzieren.</a:t>
            </a:r>
            <a:endParaRPr lang="de-DE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+mn-lt"/>
                <a:cs typeface="+mn-lt"/>
              </a:rPr>
              <a:t>Eine optimale Distributions-politik kann die richtige Verwendung von Mitteln beeinflussen und die Kosten auf ein Minimum setzen.</a:t>
            </a:r>
            <a:endParaRPr lang="de-DE"/>
          </a:p>
        </p:txBody>
      </p:sp>
      <p:sp>
        <p:nvSpPr>
          <p:cNvPr id="805" name="Textfeld 804">
            <a:extLst>
              <a:ext uri="{FF2B5EF4-FFF2-40B4-BE49-F238E27FC236}">
                <a16:creationId xmlns:a16="http://schemas.microsoft.com/office/drawing/2014/main" id="{5E606B4F-DD70-80B6-C15F-9B815215E35F}"/>
              </a:ext>
            </a:extLst>
          </p:cNvPr>
          <p:cNvSpPr txBox="1"/>
          <p:nvPr/>
        </p:nvSpPr>
        <p:spPr>
          <a:xfrm>
            <a:off x="8093447" y="3098899"/>
            <a:ext cx="3345935" cy="313932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ea typeface="+mn-lt"/>
                <a:cs typeface="+mn-lt"/>
              </a:rPr>
              <a:t>Einflussnahme des Herstellers</a:t>
            </a:r>
            <a:br>
              <a:rPr lang="de-DE">
                <a:ea typeface="+mn-lt"/>
                <a:cs typeface="+mn-lt"/>
              </a:rPr>
            </a:br>
            <a:endParaRPr lang="de-DE" b="1">
              <a:ea typeface="+mn-lt"/>
              <a:cs typeface="+mn-lt"/>
            </a:endParaRPr>
          </a:p>
          <a:p>
            <a:r>
              <a:rPr lang="de-DE">
                <a:ea typeface="+mn-lt"/>
                <a:cs typeface="+mn-lt"/>
              </a:rPr>
              <a:t>Der Hersteller möchte direkte Einflussnahme auf die Vermarktung nehmen.</a:t>
            </a:r>
          </a:p>
          <a:p>
            <a:endParaRPr lang="de-DE">
              <a:ea typeface="Calibri"/>
              <a:cs typeface="Calibri"/>
            </a:endParaRPr>
          </a:p>
          <a:p>
            <a:r>
              <a:rPr lang="de-DE">
                <a:ea typeface="+mn-lt"/>
                <a:cs typeface="+mn-lt"/>
              </a:rPr>
              <a:t>Man möchte Einfluss auf den Verkaufspreis, die Darstellung, und das Konkurrenzangebot im Geschäft, um einen Optimalen Absatz zu ermöglichen</a:t>
            </a:r>
          </a:p>
        </p:txBody>
      </p:sp>
      <p:pic>
        <p:nvPicPr>
          <p:cNvPr id="1173" name="Grafik 1172" descr="Fabrik mit einfarbiger Füllung">
            <a:extLst>
              <a:ext uri="{FF2B5EF4-FFF2-40B4-BE49-F238E27FC236}">
                <a16:creationId xmlns:a16="http://schemas.microsoft.com/office/drawing/2014/main" id="{E39EA5B7-A14A-9338-B1A4-FA0D2F236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5506" y="1424885"/>
            <a:ext cx="1444486" cy="1455530"/>
          </a:xfrm>
          <a:prstGeom prst="rect">
            <a:avLst/>
          </a:prstGeom>
        </p:spPr>
      </p:pic>
      <p:pic>
        <p:nvPicPr>
          <p:cNvPr id="1174" name="Grafik 1173" descr="Handschlag mit einfarbiger Füllung">
            <a:extLst>
              <a:ext uri="{FF2B5EF4-FFF2-40B4-BE49-F238E27FC236}">
                <a16:creationId xmlns:a16="http://schemas.microsoft.com/office/drawing/2014/main" id="{C0D8441D-550C-E073-9463-150C735E2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67500" y="1640233"/>
            <a:ext cx="1791666" cy="1791666"/>
          </a:xfrm>
          <a:prstGeom prst="rect">
            <a:avLst/>
          </a:prstGeom>
        </p:spPr>
      </p:pic>
      <p:pic>
        <p:nvPicPr>
          <p:cNvPr id="6" name="Picture 13" descr="Ein Bild, das Grün, Screenshot, Farbigkeit enthält.&#10;&#10;Beschreibung automatisch generiert.">
            <a:extLst>
              <a:ext uri="{FF2B5EF4-FFF2-40B4-BE49-F238E27FC236}">
                <a16:creationId xmlns:a16="http://schemas.microsoft.com/office/drawing/2014/main" id="{3570E31A-B2E5-7A44-2E82-4192BDBE42C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202" b="2202"/>
          <a:stretch>
            <a:fillRect/>
          </a:stretch>
        </p:blipFill>
        <p:spPr>
          <a:xfrm>
            <a:off x="-54923" y="479938"/>
            <a:ext cx="11588152" cy="671380"/>
          </a:xfrm>
          <a:prstGeom prst="rect">
            <a:avLst/>
          </a:prstGeom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22905C35-6B93-07DA-EBEC-4EA041AB6444}"/>
              </a:ext>
            </a:extLst>
          </p:cNvPr>
          <p:cNvSpPr txBox="1"/>
          <p:nvPr/>
        </p:nvSpPr>
        <p:spPr>
          <a:xfrm>
            <a:off x="-1174" y="527243"/>
            <a:ext cx="11530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>
                <a:solidFill>
                  <a:schemeClr val="bg1"/>
                </a:solidFill>
                <a:cs typeface="Calibri"/>
              </a:rPr>
              <a:t>  Ziele beim Erarbeiten der Distributionspolitik</a:t>
            </a:r>
            <a:endParaRPr lang="de-DE" sz="320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2" name="Grafik 1" descr="LKW mit einfarbiger Füllung">
            <a:extLst>
              <a:ext uri="{FF2B5EF4-FFF2-40B4-BE49-F238E27FC236}">
                <a16:creationId xmlns:a16="http://schemas.microsoft.com/office/drawing/2014/main" id="{ABE9DC04-FC39-A8D6-48CD-B9584628D0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9800" y="1885950"/>
            <a:ext cx="1343025" cy="1381125"/>
          </a:xfrm>
          <a:prstGeom prst="rect">
            <a:avLst/>
          </a:prstGeom>
        </p:spPr>
      </p:pic>
      <p:pic>
        <p:nvPicPr>
          <p:cNvPr id="4" name="Grafik 3" descr="Weibliches Profil mit einfarbiger Füllung">
            <a:extLst>
              <a:ext uri="{FF2B5EF4-FFF2-40B4-BE49-F238E27FC236}">
                <a16:creationId xmlns:a16="http://schemas.microsoft.com/office/drawing/2014/main" id="{6007D13A-F954-FF57-5B11-1246928E34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62175" y="1590675"/>
            <a:ext cx="1466850" cy="1476375"/>
          </a:xfrm>
          <a:prstGeom prst="rect">
            <a:avLst/>
          </a:prstGeom>
        </p:spPr>
      </p:pic>
      <p:pic>
        <p:nvPicPr>
          <p:cNvPr id="1172" name="Grafik 1171" descr="Messgerät mit einfarbiger Füllung">
            <a:extLst>
              <a:ext uri="{FF2B5EF4-FFF2-40B4-BE49-F238E27FC236}">
                <a16:creationId xmlns:a16="http://schemas.microsoft.com/office/drawing/2014/main" id="{75BAEBEE-96D6-58C7-AFE9-CF322756B7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8733" y="1595232"/>
            <a:ext cx="1610139" cy="1621182"/>
          </a:xfrm>
          <a:prstGeom prst="rect">
            <a:avLst/>
          </a:prstGeom>
        </p:spPr>
      </p:pic>
      <p:pic>
        <p:nvPicPr>
          <p:cNvPr id="5" name="Grafik 4" descr="Münzen mit einfarbiger Füllung">
            <a:extLst>
              <a:ext uri="{FF2B5EF4-FFF2-40B4-BE49-F238E27FC236}">
                <a16:creationId xmlns:a16="http://schemas.microsoft.com/office/drawing/2014/main" id="{51B70B42-ACDA-9FE7-E66B-004C54FC57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10100" y="2219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0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" grpId="0" animBg="1"/>
      <p:bldP spid="804" grpId="0" animBg="1"/>
      <p:bldP spid="8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3487464E-4B4B-136B-31BD-DADB4BB60E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745023"/>
              </p:ext>
            </p:extLst>
          </p:nvPr>
        </p:nvGraphicFramePr>
        <p:xfrm>
          <a:off x="840255" y="1382951"/>
          <a:ext cx="5152153" cy="515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8" name="Diagram 36">
            <a:extLst>
              <a:ext uri="{FF2B5EF4-FFF2-40B4-BE49-F238E27FC236}">
                <a16:creationId xmlns:a16="http://schemas.microsoft.com/office/drawing/2014/main" id="{87005843-705B-E0DE-AB77-887913B8E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457792"/>
              </p:ext>
            </p:extLst>
          </p:nvPr>
        </p:nvGraphicFramePr>
        <p:xfrm>
          <a:off x="6404781" y="1382951"/>
          <a:ext cx="4940650" cy="515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4" name="Picture 13" descr="Ein Bild, das Grün, Screenshot, Farbigkeit enthält.&#10;&#10;Beschreibung automatisch generiert.">
            <a:extLst>
              <a:ext uri="{FF2B5EF4-FFF2-40B4-BE49-F238E27FC236}">
                <a16:creationId xmlns:a16="http://schemas.microsoft.com/office/drawing/2014/main" id="{4BF17D6D-C759-AD4C-5A91-9599FAE1776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2202" b="2202"/>
          <a:stretch>
            <a:fillRect/>
          </a:stretch>
        </p:blipFill>
        <p:spPr>
          <a:xfrm>
            <a:off x="-54923" y="479938"/>
            <a:ext cx="11588152" cy="671380"/>
          </a:xfrm>
          <a:prstGeom prst="rect">
            <a:avLst/>
          </a:prstGeom>
        </p:spPr>
      </p:pic>
      <p:sp>
        <p:nvSpPr>
          <p:cNvPr id="46" name="TextBox 14">
            <a:extLst>
              <a:ext uri="{FF2B5EF4-FFF2-40B4-BE49-F238E27FC236}">
                <a16:creationId xmlns:a16="http://schemas.microsoft.com/office/drawing/2014/main" id="{2ECE004D-33DC-E73B-F137-90C64823BA2A}"/>
              </a:ext>
            </a:extLst>
          </p:cNvPr>
          <p:cNvSpPr txBox="1"/>
          <p:nvPr/>
        </p:nvSpPr>
        <p:spPr>
          <a:xfrm>
            <a:off x="-1174" y="527243"/>
            <a:ext cx="11530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>
                <a:solidFill>
                  <a:schemeClr val="bg1"/>
                </a:solidFill>
                <a:cs typeface="Calibri"/>
              </a:rPr>
              <a:t>  Kriterien für die Wahl des Absatzkanals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8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Graphic spid="4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212A6DB-FD42-B4B8-EFF4-1DAB6452BD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32622"/>
              </p:ext>
            </p:extLst>
          </p:nvPr>
        </p:nvGraphicFramePr>
        <p:xfrm>
          <a:off x="833662" y="1479115"/>
          <a:ext cx="10513218" cy="4943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6669841F-8CDC-37E9-C638-129FB245DD9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202" b="2202"/>
          <a:stretch>
            <a:fillRect/>
          </a:stretch>
        </p:blipFill>
        <p:spPr>
          <a:xfrm>
            <a:off x="-54923" y="479938"/>
            <a:ext cx="11588152" cy="6713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EE8B94-9D60-0469-76AE-DE5FC465B034}"/>
              </a:ext>
            </a:extLst>
          </p:cNvPr>
          <p:cNvSpPr txBox="1"/>
          <p:nvPr/>
        </p:nvSpPr>
        <p:spPr>
          <a:xfrm>
            <a:off x="-1174" y="527243"/>
            <a:ext cx="11530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>
                <a:solidFill>
                  <a:schemeClr val="bg1"/>
                </a:solidFill>
                <a:cs typeface="Calibri"/>
              </a:rPr>
              <a:t>  Direkter und indirekter Vertrieb</a:t>
            </a:r>
            <a:endParaRPr lang="de-DE" sz="3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852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Diagramm 4">
            <a:extLst>
              <a:ext uri="{FF2B5EF4-FFF2-40B4-BE49-F238E27FC236}">
                <a16:creationId xmlns:a16="http://schemas.microsoft.com/office/drawing/2014/main" id="{49F5DEA2-BEA0-0E71-E403-8B27D2761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576288"/>
              </p:ext>
            </p:extLst>
          </p:nvPr>
        </p:nvGraphicFramePr>
        <p:xfrm>
          <a:off x="838200" y="1513622"/>
          <a:ext cx="10503694" cy="4912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3" descr="Ein Bild, das Grün, Screenshot, Farbigkeit enthält.&#10;&#10;Beschreibung automatisch generiert.">
            <a:extLst>
              <a:ext uri="{FF2B5EF4-FFF2-40B4-BE49-F238E27FC236}">
                <a16:creationId xmlns:a16="http://schemas.microsoft.com/office/drawing/2014/main" id="{E64527A6-C0D3-5B9E-248A-1D56CC6156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202" b="2202"/>
          <a:stretch>
            <a:fillRect/>
          </a:stretch>
        </p:blipFill>
        <p:spPr>
          <a:xfrm>
            <a:off x="-54923" y="479938"/>
            <a:ext cx="11588152" cy="671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689B1E-3DA0-4F17-A914-869FDC4BEB70}"/>
              </a:ext>
            </a:extLst>
          </p:cNvPr>
          <p:cNvSpPr txBox="1"/>
          <p:nvPr/>
        </p:nvSpPr>
        <p:spPr>
          <a:xfrm>
            <a:off x="-1174" y="527243"/>
            <a:ext cx="11530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>
                <a:solidFill>
                  <a:schemeClr val="bg1"/>
                </a:solidFill>
                <a:cs typeface="Calibri"/>
              </a:rPr>
              <a:t>  Absatzform und Vertriebsorgane</a:t>
            </a:r>
            <a:endParaRPr lang="de-DE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435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92C984-F2D1-D841-9661-4D5DA580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600">
                <a:ea typeface="Calibri"/>
                <a:cs typeface="Calibri"/>
              </a:rPr>
              <a:t>Die aktuelle Wettbewerbssituation der Branche muss berücksichtigt werden, um nicht den Vorteil gegenüber Konkurrenten zu verlieren.</a:t>
            </a:r>
          </a:p>
          <a:p>
            <a:r>
              <a:rPr lang="de-DE" sz="2600">
                <a:ea typeface="Calibri"/>
                <a:cs typeface="Calibri"/>
              </a:rPr>
              <a:t>Das Kundenverhalten muss berücksichtigt werden, weil deren Präferenzen eine große Rolle bei der Entscheidung der Vertriebskanäle hat.</a:t>
            </a:r>
          </a:p>
          <a:p>
            <a:r>
              <a:rPr lang="de-DE" sz="2600">
                <a:ea typeface="Calibri"/>
                <a:cs typeface="Calibri"/>
              </a:rPr>
              <a:t>Die Produktionssituation, da sich der Vertrieb der Produktion anpassen sollte, um effizient zu sein</a:t>
            </a:r>
          </a:p>
          <a:p>
            <a:endParaRPr lang="de-DE" sz="2600">
              <a:ea typeface="Calibri"/>
              <a:cs typeface="Calibri"/>
            </a:endParaRPr>
          </a:p>
          <a:p>
            <a:endParaRPr lang="de-DE" sz="2600">
              <a:ea typeface="Calibri"/>
              <a:cs typeface="Calibri"/>
            </a:endParaRPr>
          </a:p>
        </p:txBody>
      </p:sp>
      <p:pic>
        <p:nvPicPr>
          <p:cNvPr id="9" name="Picture 13" descr="Ein Bild, das Grün, Screenshot, Farbigkeit enthält.&#10;&#10;Beschreibung automatisch generiert.">
            <a:extLst>
              <a:ext uri="{FF2B5EF4-FFF2-40B4-BE49-F238E27FC236}">
                <a16:creationId xmlns:a16="http://schemas.microsoft.com/office/drawing/2014/main" id="{C86578DB-4F3C-D2E3-ACC0-F73F3DF51A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02" b="2202"/>
          <a:stretch>
            <a:fillRect/>
          </a:stretch>
        </p:blipFill>
        <p:spPr>
          <a:xfrm>
            <a:off x="-54923" y="479938"/>
            <a:ext cx="11588152" cy="6713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EA7E0B-E907-8EC5-A5E4-47E2A233586E}"/>
              </a:ext>
            </a:extLst>
          </p:cNvPr>
          <p:cNvSpPr txBox="1"/>
          <p:nvPr/>
        </p:nvSpPr>
        <p:spPr>
          <a:xfrm>
            <a:off x="-1174" y="527243"/>
            <a:ext cx="11530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>
                <a:solidFill>
                  <a:schemeClr val="bg1"/>
                </a:solidFill>
                <a:cs typeface="Calibri"/>
              </a:rPr>
              <a:t>  Was ist zu beachten?</a:t>
            </a:r>
            <a:endParaRPr lang="de-DE" sz="32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78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83F5B-315A-9B14-13B3-EF715677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903"/>
            <a:ext cx="10515600" cy="4697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r>
              <a:rPr lang="de-DE" sz="2600">
                <a:ea typeface="Calibri"/>
                <a:cs typeface="Calibri"/>
              </a:rPr>
              <a:t>Ziele sind Verkauf</a:t>
            </a:r>
            <a:r>
              <a:rPr lang="de-DE" sz="2600">
                <a:ea typeface="+mn-lt"/>
                <a:cs typeface="+mn-lt"/>
              </a:rPr>
              <a:t> von EDV an Privatkunden, sowie Dienstleistungen für Reparatur, usw.</a:t>
            </a:r>
            <a:endParaRPr lang="de-DE" sz="2600">
              <a:ea typeface="Calibri" panose="020F0502020204030204"/>
              <a:cs typeface="Calibri"/>
            </a:endParaRPr>
          </a:p>
          <a:p>
            <a:pPr marL="514350" indent="-514350"/>
            <a:r>
              <a:rPr lang="de-DE" sz="2600">
                <a:cs typeface="Calibri"/>
              </a:rPr>
              <a:t>Der Vertrieb folgt über betriebseigene Distributionsorgane (Verkauf im Laden oder über den Webshop) </a:t>
            </a:r>
            <a:endParaRPr lang="de-DE" sz="2600">
              <a:ea typeface="Calibri"/>
              <a:cs typeface="Calibri"/>
            </a:endParaRPr>
          </a:p>
          <a:p>
            <a:pPr marL="514350" indent="-514350"/>
            <a:r>
              <a:rPr lang="de-DE" sz="2600">
                <a:ea typeface="Calibri"/>
                <a:cs typeface="Calibri"/>
              </a:rPr>
              <a:t>Die Öffnungszeiten des Geschäfts sind 10-18 Uhr, so können mit wenigen Mitarbeitern die Zeiten abgedeckt werden, zu denen die meisten Kunden kommen</a:t>
            </a:r>
          </a:p>
          <a:p>
            <a:pPr marL="514350" indent="-514350"/>
            <a:r>
              <a:rPr lang="de-DE" sz="2600">
                <a:ea typeface="Calibri"/>
                <a:cs typeface="Calibri"/>
              </a:rPr>
              <a:t>Produkte werden auch im Onlineshop angeboten um maximale Verfügbarkeit zu gewährleisten</a:t>
            </a:r>
          </a:p>
          <a:p>
            <a:pPr marL="514350" indent="-514350"/>
            <a:r>
              <a:rPr lang="de-DE" sz="2600">
                <a:ea typeface="Calibri"/>
                <a:cs typeface="Calibri"/>
              </a:rPr>
              <a:t>Für diesen Zweck wird auch die Kontaktaufnahme per E-Mail ermöglicht</a:t>
            </a:r>
          </a:p>
          <a:p>
            <a:pPr marL="514350" indent="-514350"/>
            <a:endParaRPr lang="de-DE" sz="2600">
              <a:ea typeface="Calibri"/>
              <a:cs typeface="Calibri"/>
            </a:endParaRPr>
          </a:p>
        </p:txBody>
      </p:sp>
      <p:pic>
        <p:nvPicPr>
          <p:cNvPr id="5" name="Picture 13" descr="Ein Bild, das Grün, Screenshot, Farbigkeit enthält.&#10;&#10;Beschreibung automatisch generiert.">
            <a:extLst>
              <a:ext uri="{FF2B5EF4-FFF2-40B4-BE49-F238E27FC236}">
                <a16:creationId xmlns:a16="http://schemas.microsoft.com/office/drawing/2014/main" id="{94976114-1182-612A-C9E6-76476B36B9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02" b="2202"/>
          <a:stretch>
            <a:fillRect/>
          </a:stretch>
        </p:blipFill>
        <p:spPr>
          <a:xfrm>
            <a:off x="-54923" y="479938"/>
            <a:ext cx="11588152" cy="671380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AE61B529-CED5-0BB9-9F6B-FD2EDF070661}"/>
              </a:ext>
            </a:extLst>
          </p:cNvPr>
          <p:cNvSpPr txBox="1"/>
          <p:nvPr/>
        </p:nvSpPr>
        <p:spPr>
          <a:xfrm>
            <a:off x="-1174" y="527243"/>
            <a:ext cx="11530293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>
                <a:solidFill>
                  <a:schemeClr val="bg1"/>
                </a:solidFill>
                <a:ea typeface="+mn-lt"/>
                <a:cs typeface="+mn-lt"/>
              </a:rPr>
              <a:t>  Beispiel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ProIT</a:t>
            </a:r>
            <a:r>
              <a:rPr lang="de-DE" sz="3200">
                <a:solidFill>
                  <a:schemeClr val="bg1"/>
                </a:solidFill>
                <a:ea typeface="+mn-lt"/>
                <a:cs typeface="+mn-lt"/>
              </a:rPr>
              <a:t> GmbH</a:t>
            </a:r>
            <a:endParaRPr lang="de-DE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034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Ein Bild, das Grün, Screenshot, Farbigkeit enthält.&#10;&#10;Beschreibung automatisch generiert.">
            <a:extLst>
              <a:ext uri="{FF2B5EF4-FFF2-40B4-BE49-F238E27FC236}">
                <a16:creationId xmlns:a16="http://schemas.microsoft.com/office/drawing/2014/main" id="{0C2B7EA5-4743-0D2B-56A8-0DC59C75E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02" b="2202"/>
          <a:stretch>
            <a:fillRect/>
          </a:stretch>
        </p:blipFill>
        <p:spPr>
          <a:xfrm>
            <a:off x="-54923" y="479938"/>
            <a:ext cx="11588152" cy="671380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0277C23B-58CC-1F96-91BD-73815F0DB4F6}"/>
              </a:ext>
            </a:extLst>
          </p:cNvPr>
          <p:cNvSpPr txBox="1"/>
          <p:nvPr/>
        </p:nvSpPr>
        <p:spPr>
          <a:xfrm>
            <a:off x="-1174" y="527243"/>
            <a:ext cx="11530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200">
                <a:solidFill>
                  <a:schemeClr val="bg1"/>
                </a:solidFill>
                <a:cs typeface="Calibri"/>
              </a:rPr>
              <a:t>  Quellen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1" name="Inhaltsplatzhalter 100">
            <a:extLst>
              <a:ext uri="{FF2B5EF4-FFF2-40B4-BE49-F238E27FC236}">
                <a16:creationId xmlns:a16="http://schemas.microsoft.com/office/drawing/2014/main" id="{9681EEBC-1589-E42B-3FC8-D38A22E7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2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444444"/>
                </a:solidFill>
                <a:ea typeface="+mn-lt"/>
                <a:cs typeface="+mn-lt"/>
                <a:hlinkClick r:id="rId3"/>
              </a:rPr>
              <a:t>https://www.bwl-lexikon.de/wiki/distributionspolitik/</a:t>
            </a:r>
            <a:endParaRPr lang="de-DE" sz="180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444444"/>
                </a:solidFill>
                <a:ea typeface="+mn-lt"/>
                <a:cs typeface="+mn-lt"/>
                <a:hlinkClick r:id="rId4"/>
              </a:rPr>
              <a:t>https://studyflix.de/wirtschaft/distributionspolitik-1221/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solidFill>
                  <a:srgbClr val="444444"/>
                </a:solidFill>
                <a:ea typeface="+mn-lt"/>
                <a:cs typeface="+mn-lt"/>
                <a:hlinkClick r:id="rId5"/>
              </a:rPr>
              <a:t>https://www.studysmarter.de/schule/wirtschaft/betriebswirtschaftslehre/distributionspolitik/</a:t>
            </a:r>
          </a:p>
        </p:txBody>
      </p:sp>
      <p:sp>
        <p:nvSpPr>
          <p:cNvPr id="104" name="Inhaltsplatzhalter 100">
            <a:extLst>
              <a:ext uri="{FF2B5EF4-FFF2-40B4-BE49-F238E27FC236}">
                <a16:creationId xmlns:a16="http://schemas.microsoft.com/office/drawing/2014/main" id="{586D65C7-46ED-D3F8-9189-71DE80BE1789}"/>
              </a:ext>
            </a:extLst>
          </p:cNvPr>
          <p:cNvSpPr txBox="1">
            <a:spLocks/>
          </p:cNvSpPr>
          <p:nvPr/>
        </p:nvSpPr>
        <p:spPr>
          <a:xfrm>
            <a:off x="3262639" y="5954133"/>
            <a:ext cx="4669497" cy="813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de-DE">
                <a:solidFill>
                  <a:srgbClr val="444444"/>
                </a:solidFill>
                <a:ea typeface="+mn-lt"/>
                <a:cs typeface="+mn-lt"/>
              </a:rPr>
              <a:t>Fröhliche Distribution</a:t>
            </a:r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414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Larissa</vt:lpstr>
      <vt:lpstr>Distributionspolitik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2023-11-30T07:14:01Z</dcterms:created>
  <dcterms:modified xsi:type="dcterms:W3CDTF">2024-02-08T07:00:19Z</dcterms:modified>
</cp:coreProperties>
</file>