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2" r:id="rId6"/>
    <p:sldId id="263" r:id="rId7"/>
    <p:sldId id="264" r:id="rId8"/>
    <p:sldId id="265" r:id="rId9"/>
    <p:sldId id="261" r:id="rId10"/>
    <p:sldId id="259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08C2D8C-DA18-4B09-ABDB-9AD1E1C733E4}">
          <p14:sldIdLst>
            <p14:sldId id="256"/>
            <p14:sldId id="257"/>
          </p14:sldIdLst>
        </p14:section>
        <p14:section name="Caeser" id="{D11CF2A1-F758-4EE0-B16D-46685A2D9B5E}">
          <p14:sldIdLst>
            <p14:sldId id="266"/>
            <p14:sldId id="267"/>
          </p14:sldIdLst>
        </p14:section>
        <p14:section name="Playfair" id="{511481D7-D44B-4A9E-A1B7-3987A5404345}">
          <p14:sldIdLst>
            <p14:sldId id="262"/>
            <p14:sldId id="263"/>
            <p14:sldId id="264"/>
            <p14:sldId id="265"/>
          </p14:sldIdLst>
        </p14:section>
        <p14:section name="ADFGVX" id="{5EA8E7C2-2557-4A2E-9C74-1AD4D08BCB2D}">
          <p14:sldIdLst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7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5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8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38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7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87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7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96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4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8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7B05-ACAC-413A-944E-4E454CD461C2}" type="datetimeFigureOut">
              <a:rPr lang="de-DE" smtClean="0"/>
              <a:t>21.08.2020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6DC9-E719-4470-9B51-5CE9D92073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1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Playfair</a:t>
            </a:r>
            <a:r>
              <a:rPr lang="de-DE" dirty="0" smtClean="0"/>
              <a:t> und ADFGVX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06746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Substitution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Schüssel wird ohne Sonderzeichen und doppelte Buchstaben in Matrix eingetragen</a:t>
            </a:r>
          </a:p>
          <a:p>
            <a:r>
              <a:rPr lang="de-DE" dirty="0" smtClean="0"/>
              <a:t>Matrix wird von Z nach A mit allen fehlenden Buchstaben aufgefüllt</a:t>
            </a:r>
          </a:p>
          <a:p>
            <a:r>
              <a:rPr lang="de-DE" dirty="0" smtClean="0"/>
              <a:t>Bei 5x5 Matrix wird das selten genutzte „J“ durch ein „I“ ersetzt und auf Ziffern verzichtet (ADFGX)</a:t>
            </a:r>
          </a:p>
          <a:p>
            <a:r>
              <a:rPr lang="de-DE" dirty="0" smtClean="0"/>
              <a:t>Bei einer 6x6 Matrix (ADFGVX) können alle 26 lateinischen Buchstaben und Ziffern von 0 bis 9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578888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Transposition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Zweiter Schlüssel wird in Matrix eingetragen </a:t>
            </a:r>
          </a:p>
          <a:p>
            <a:r>
              <a:rPr lang="de-DE" dirty="0" smtClean="0"/>
              <a:t>Buchstaben werden alphabetisch </a:t>
            </a:r>
            <a:r>
              <a:rPr lang="de-DE" dirty="0" smtClean="0"/>
              <a:t>nummeriert</a:t>
            </a:r>
          </a:p>
          <a:p>
            <a:r>
              <a:rPr lang="de-DE" dirty="0" smtClean="0"/>
              <a:t>Matrix wird von links nach rechts bis zum Ende des zweiten Schlüssels mit dem Ergebnis der Substitution Zeile für Zeile aufgefüllt</a:t>
            </a:r>
          </a:p>
          <a:p>
            <a:r>
              <a:rPr lang="de-DE" dirty="0" smtClean="0"/>
              <a:t>Verschlüsselter Text wird nach Nummerierung Spalte für Spalte ausgelesen</a:t>
            </a:r>
          </a:p>
          <a:p>
            <a:r>
              <a:rPr lang="de-DE" dirty="0" smtClean="0"/>
              <a:t>Zur Übersicht wird das Ergebnis alle 5 Buchstaben geteilt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83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Caeser</a:t>
            </a:r>
            <a:endParaRPr lang="de-DE" dirty="0" smtClean="0"/>
          </a:p>
          <a:p>
            <a:pPr lvl="1"/>
            <a:r>
              <a:rPr lang="de-DE" dirty="0" smtClean="0"/>
              <a:t>Verschlüsselung</a:t>
            </a:r>
          </a:p>
          <a:p>
            <a:r>
              <a:rPr lang="de-DE" dirty="0" err="1" smtClean="0"/>
              <a:t>Playfair</a:t>
            </a:r>
            <a:endParaRPr lang="de-DE" dirty="0" smtClean="0"/>
          </a:p>
          <a:p>
            <a:pPr lvl="1"/>
            <a:r>
              <a:rPr lang="de-DE" dirty="0" smtClean="0"/>
              <a:t>Vorbereitung des Klartextes</a:t>
            </a:r>
          </a:p>
          <a:p>
            <a:pPr lvl="1"/>
            <a:r>
              <a:rPr lang="de-DE" dirty="0" smtClean="0"/>
              <a:t>Matrix</a:t>
            </a:r>
          </a:p>
          <a:p>
            <a:pPr lvl="1"/>
            <a:r>
              <a:rPr lang="de-DE" dirty="0" smtClean="0"/>
              <a:t>Verschlüsselung</a:t>
            </a:r>
          </a:p>
          <a:p>
            <a:r>
              <a:rPr lang="de-DE" dirty="0" smtClean="0"/>
              <a:t>ADFGVX</a:t>
            </a:r>
          </a:p>
          <a:p>
            <a:pPr lvl="1"/>
            <a:r>
              <a:rPr lang="de-DE" dirty="0" smtClean="0"/>
              <a:t>Substitution</a:t>
            </a:r>
          </a:p>
          <a:p>
            <a:pPr lvl="1"/>
            <a:r>
              <a:rPr lang="de-DE" smtClean="0"/>
              <a:t>Transposicrtion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080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Caeser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76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Caeser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Buchstaben werden nach Schlüssel in alphabetischer Reihenfolge verschoben</a:t>
            </a:r>
          </a:p>
          <a:p>
            <a:r>
              <a:rPr lang="de-DE" dirty="0" smtClean="0"/>
              <a:t>Verwandtschaft mit der Rot Verschlüsselung (z.B. Rot13 =&gt; Alle Buchstaben werden um 13 Stellen von ihrer eigenen Position verschoben)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500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Playfair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Vorbereitung des Klartextes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Text wird in Paare von jeweils zwei Buchstaben geteilt</a:t>
            </a:r>
          </a:p>
          <a:p>
            <a:r>
              <a:rPr lang="de-DE" dirty="0" smtClean="0"/>
              <a:t>„J“ wird zu „I“ umgewandelt</a:t>
            </a:r>
          </a:p>
          <a:p>
            <a:r>
              <a:rPr lang="de-DE" dirty="0" smtClean="0"/>
              <a:t>Um doppelte Buchstaben in einem Paar zu vermeiden wird ggf. ein „X“ eingefügt</a:t>
            </a:r>
          </a:p>
          <a:p>
            <a:r>
              <a:rPr lang="de-DE" dirty="0" smtClean="0"/>
              <a:t>Einzelne Buchstaben am Ende werden auch durch ein „X“ ergänzt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494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Der Schlüssel kann aus allen lateinischen Buchstaben bestehen bis auf „J“ </a:t>
            </a:r>
          </a:p>
          <a:p>
            <a:r>
              <a:rPr lang="de-DE" dirty="0" smtClean="0"/>
              <a:t>Schlüssel wird in eine 5x5 Matrix eingetragen und doppelte Buchstaben werden weggelassen</a:t>
            </a:r>
          </a:p>
          <a:p>
            <a:r>
              <a:rPr lang="de-DE" dirty="0" smtClean="0"/>
              <a:t>Matrix wird alphabetisch mit allen fehlenden Buchstaben aufgefüllt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44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Verschlüsselung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Wenn beide Buchstaben in der selben Zeile oder Spalte stehen werden die unteren bzw. rechten Buchstaben zu den Verschlüsselten (Die Matrix läuft an allen Seiten unendlich weiter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0439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ADFGVX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575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Breitbild</PresentationFormat>
  <Paragraphs>41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Verschlüsselung</vt:lpstr>
      <vt:lpstr>Inhalt</vt:lpstr>
      <vt:lpstr>Caeser</vt:lpstr>
      <vt:lpstr>Caeser</vt:lpstr>
      <vt:lpstr>Playfair</vt:lpstr>
      <vt:lpstr>Vorbereitung des Klartextes</vt:lpstr>
      <vt:lpstr>Matrix</vt:lpstr>
      <vt:lpstr>Verschlüsselung</vt:lpstr>
      <vt:lpstr>ADFGVX</vt:lpstr>
      <vt:lpstr>Substitution</vt:lpstr>
      <vt:lpstr>Transposition</vt:lpstr>
    </vt:vector>
  </TitlesOfParts>
  <Company>Kreisverwaltung Mettmann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Verschlüsselung</dc:title>
  <dc:creator>Niklas Hoff</dc:creator>
  <cp:lastModifiedBy>Niklas Hoff</cp:lastModifiedBy>
  <cp:revision>10</cp:revision>
  <dcterms:created xsi:type="dcterms:W3CDTF">2020-08-21T08:45:40Z</dcterms:created>
  <dcterms:modified xsi:type="dcterms:W3CDTF">2020-08-21T11:11:00Z</dcterms:modified>
</cp:coreProperties>
</file>