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73" r:id="rId8"/>
    <p:sldId id="265" r:id="rId9"/>
    <p:sldId id="267" r:id="rId10"/>
    <p:sldId id="268" r:id="rId11"/>
    <p:sldId id="269" r:id="rId12"/>
    <p:sldId id="271" r:id="rId13"/>
    <p:sldId id="272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C49AA6AD-8C53-4EE2-9C62-7944ED79817A}">
          <p14:sldIdLst>
            <p14:sldId id="256"/>
            <p14:sldId id="257"/>
          </p14:sldIdLst>
        </p14:section>
        <p14:section name="Geschichte und Herkunft" id="{51124431-2219-471D-B356-49B1828426F4}">
          <p14:sldIdLst>
            <p14:sldId id="258"/>
            <p14:sldId id="261"/>
            <p14:sldId id="262"/>
          </p14:sldIdLst>
        </p14:section>
        <p14:section name="Antiqua Gruppen" id="{28921433-1A67-4212-8253-A464ACCBD016}">
          <p14:sldIdLst>
            <p14:sldId id="263"/>
            <p14:sldId id="273"/>
            <p14:sldId id="265"/>
            <p14:sldId id="267"/>
            <p14:sldId id="268"/>
            <p14:sldId id="269"/>
            <p14:sldId id="271"/>
            <p14:sldId id="272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0C24D-7C26-4E32-A400-36E0B9960599}" type="datetimeFigureOut">
              <a:rPr lang="de-DE" smtClean="0"/>
              <a:t>19.02.2020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4452D-BE6E-4C5A-9AD1-F8C42E38D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33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9824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25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6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53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373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38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5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31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7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4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7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Antiqua - Niklas Hoff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B3D504-A7AD-4B17-8849-AC33A8C5C76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07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Antiqua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9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mit Serifen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 III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Gruppe IV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5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mit Serifen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 V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Gruppe VII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mit Serifen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 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7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ohne Serifen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ohne Serifen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Gruppe VI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9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ohne Serifen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 VI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Grotesk </a:t>
            </a:r>
          </a:p>
          <a:p>
            <a:pPr lvl="1"/>
            <a:r>
              <a:rPr lang="de-DE" dirty="0"/>
              <a:t>leitet sich aus Antiqua ab</a:t>
            </a:r>
          </a:p>
          <a:p>
            <a:pPr lvl="1"/>
            <a:r>
              <a:rPr lang="de-DE" dirty="0"/>
              <a:t>Strichstärke gleichmäßig</a:t>
            </a:r>
          </a:p>
          <a:p>
            <a:pPr lvl="1"/>
            <a:r>
              <a:rPr lang="de-DE" dirty="0"/>
              <a:t>Beispiel: </a:t>
            </a:r>
            <a:r>
              <a:rPr lang="de-DE" dirty="0" err="1"/>
              <a:t>Helvetica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5" y="3348037"/>
            <a:ext cx="2095500" cy="24765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6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Geschichte und Herkunft</a:t>
            </a:r>
          </a:p>
          <a:p>
            <a:pPr lvl="1"/>
            <a:r>
              <a:rPr lang="de-DE" dirty="0"/>
              <a:t>Die Geschichte </a:t>
            </a:r>
            <a:r>
              <a:rPr lang="de-DE" dirty="0" err="1"/>
              <a:t>Antiquas</a:t>
            </a:r>
            <a:endParaRPr lang="de-DE" dirty="0"/>
          </a:p>
          <a:p>
            <a:pPr lvl="1"/>
            <a:r>
              <a:rPr lang="de-DE" dirty="0"/>
              <a:t>Antiqua </a:t>
            </a:r>
            <a:r>
              <a:rPr lang="de-DE" dirty="0" smtClean="0"/>
              <a:t>heute</a:t>
            </a:r>
            <a:endParaRPr lang="de-DE" dirty="0" smtClean="0"/>
          </a:p>
          <a:p>
            <a:r>
              <a:rPr lang="de-DE" dirty="0" smtClean="0"/>
              <a:t>Antiqua Gruppen</a:t>
            </a:r>
          </a:p>
          <a:p>
            <a:pPr lvl="1"/>
            <a:r>
              <a:rPr lang="de-DE" dirty="0" smtClean="0"/>
              <a:t>Gruppen mit Serifen</a:t>
            </a:r>
          </a:p>
          <a:p>
            <a:pPr lvl="1"/>
            <a:r>
              <a:rPr lang="de-DE" dirty="0" smtClean="0"/>
              <a:t>Gruppen ohne Serifen</a:t>
            </a:r>
          </a:p>
          <a:p>
            <a:pPr lvl="2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 und Herkunft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5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Geschichte </a:t>
            </a:r>
            <a:r>
              <a:rPr lang="de-DE" dirty="0" err="1" smtClean="0"/>
              <a:t>Antiquas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Bezieht Vorbilder aus der römischen Antike</a:t>
            </a:r>
          </a:p>
          <a:p>
            <a:r>
              <a:rPr lang="de-DE" dirty="0" smtClean="0"/>
              <a:t>Bildete sich im 15. Jahrhundert in Italien 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Antiqua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Antiqua gehört zu den am häufig genutzten Schriftfamilien im Westlichen Raum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Antiqua Gruppen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mit Serifen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mit Serifen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Gruppe I</a:t>
            </a:r>
            <a:endParaRPr lang="de-DE" dirty="0"/>
          </a:p>
          <a:p>
            <a:r>
              <a:rPr lang="de-DE" dirty="0" smtClean="0"/>
              <a:t>Gruppe II</a:t>
            </a:r>
          </a:p>
          <a:p>
            <a:r>
              <a:rPr lang="de-DE" dirty="0" smtClean="0"/>
              <a:t>Gruppe III</a:t>
            </a:r>
          </a:p>
          <a:p>
            <a:r>
              <a:rPr lang="de-DE" dirty="0" smtClean="0"/>
              <a:t>Gruppe IV</a:t>
            </a:r>
          </a:p>
          <a:p>
            <a:r>
              <a:rPr lang="de-DE" dirty="0" smtClean="0"/>
              <a:t>Gruppe V</a:t>
            </a:r>
          </a:p>
          <a:p>
            <a:r>
              <a:rPr lang="de-DE" dirty="0" smtClean="0"/>
              <a:t>Gruppe VII</a:t>
            </a:r>
          </a:p>
          <a:p>
            <a:r>
              <a:rPr lang="de-DE" dirty="0" smtClean="0"/>
              <a:t>Gruppe IX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Gruppen mit Serifen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Gruppe I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Venezianische Renaissance-Antiqua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Gruppe II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18.02.2020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Antiqua - Niklas Hoff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504-A7AD-4B17-8849-AC33A8C5C767}" type="slidenum">
              <a:rPr lang="de-DE" smtClean="0"/>
              <a:t>9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Französische Renaissance-Antiqua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84608"/>
            <a:ext cx="4424934" cy="138279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13" y="4447394"/>
            <a:ext cx="4544015" cy="14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211</Words>
  <Application>Microsoft Office PowerPoint</Application>
  <PresentationFormat>Breitbild</PresentationFormat>
  <Paragraphs>88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Crop</vt:lpstr>
      <vt:lpstr>Antiqua</vt:lpstr>
      <vt:lpstr>Inhalt</vt:lpstr>
      <vt:lpstr>Geschichte und Herkunft</vt:lpstr>
      <vt:lpstr>Die Geschichte Antiquas</vt:lpstr>
      <vt:lpstr>Antiqua heute</vt:lpstr>
      <vt:lpstr>Antiqua Gruppen</vt:lpstr>
      <vt:lpstr>Gruppen mit Serifen</vt:lpstr>
      <vt:lpstr>Gruppen mit Serifen</vt:lpstr>
      <vt:lpstr>Gruppen mit Serifen</vt:lpstr>
      <vt:lpstr>Gruppen mit Serifen</vt:lpstr>
      <vt:lpstr>Gruppen mit Serifen</vt:lpstr>
      <vt:lpstr>Gruppen mit Serifen</vt:lpstr>
      <vt:lpstr>Gruppen ohne Serifen</vt:lpstr>
      <vt:lpstr>Gruppen ohne Serifen</vt:lpstr>
      <vt:lpstr>Gruppen ohne Serifen</vt:lpstr>
    </vt:vector>
  </TitlesOfParts>
  <Company>Kreisverwaltung Mettmann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Hoff</dc:creator>
  <cp:lastModifiedBy>Niklas Hoff</cp:lastModifiedBy>
  <cp:revision>7</cp:revision>
  <dcterms:created xsi:type="dcterms:W3CDTF">2020-02-19T07:28:28Z</dcterms:created>
  <dcterms:modified xsi:type="dcterms:W3CDTF">2020-02-19T08:27:12Z</dcterms:modified>
</cp:coreProperties>
</file>