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50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C13E-4AE7-45A2-BED7-74D09ABB4FD8}" type="datetimeFigureOut">
              <a:rPr lang="de-DE" smtClean="0"/>
              <a:t>07.03.2019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9A64-2CAA-433A-BF72-D51AF1EDF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975300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a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C13E-4AE7-45A2-BED7-74D09ABB4FD8}" type="datetimeFigureOut">
              <a:rPr lang="de-DE" smtClean="0"/>
              <a:t>07.03.2019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9A64-2CAA-433A-BF72-D51AF1EDF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71010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und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C13E-4AE7-45A2-BED7-74D09ABB4FD8}" type="datetimeFigureOut">
              <a:rPr lang="de-DE" smtClean="0"/>
              <a:t>07.03.2019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9A64-2CAA-433A-BF72-D51AF1EDF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0548029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Zita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de-DE" smtClean="0"/>
              <a:t>Textmasterformat bearbeiten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C13E-4AE7-45A2-BED7-74D09ABB4FD8}" type="datetimeFigureOut">
              <a:rPr lang="de-DE" smtClean="0"/>
              <a:t>07.03.2019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9A64-2CAA-433A-BF72-D51AF1EDF952}" type="slidenum">
              <a:rPr lang="de-DE" smtClean="0"/>
              <a:t>‹Nr.›</a:t>
            </a:fld>
            <a:endParaRPr lang="de-D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97673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nskar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C13E-4AE7-45A2-BED7-74D09ABB4FD8}" type="datetimeFigureOut">
              <a:rPr lang="de-DE" smtClean="0"/>
              <a:t>07.03.2019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9A64-2CAA-433A-BF72-D51AF1EDF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54335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C13E-4AE7-45A2-BED7-74D09ABB4FD8}" type="datetimeFigureOut">
              <a:rPr lang="de-DE" smtClean="0"/>
              <a:t>07.03.2019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9A64-2CAA-433A-BF72-D51AF1EDF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18137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Bildsp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C13E-4AE7-45A2-BED7-74D09ABB4FD8}" type="datetimeFigureOut">
              <a:rPr lang="de-DE" smtClean="0"/>
              <a:t>07.03.2019</a:t>
            </a:fld>
            <a:endParaRPr lang="de-D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9A64-2CAA-433A-BF72-D51AF1EDF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0121081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C13E-4AE7-45A2-BED7-74D09ABB4FD8}" type="datetimeFigureOut">
              <a:rPr lang="de-DE" smtClean="0"/>
              <a:t>07.03.2019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9A64-2CAA-433A-BF72-D51AF1EDF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938064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C13E-4AE7-45A2-BED7-74D09ABB4FD8}" type="datetimeFigureOut">
              <a:rPr lang="de-DE" smtClean="0"/>
              <a:t>07.03.2019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9A64-2CAA-433A-BF72-D51AF1EDF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203377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C13E-4AE7-45A2-BED7-74D09ABB4FD8}" type="datetimeFigureOut">
              <a:rPr lang="de-DE" smtClean="0"/>
              <a:t>07.03.2019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9A64-2CAA-433A-BF72-D51AF1EDF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261509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C13E-4AE7-45A2-BED7-74D09ABB4FD8}" type="datetimeFigureOut">
              <a:rPr lang="de-DE" smtClean="0"/>
              <a:t>07.03.2019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9A64-2CAA-433A-BF72-D51AF1EDF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65015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C13E-4AE7-45A2-BED7-74D09ABB4FD8}" type="datetimeFigureOut">
              <a:rPr lang="de-DE" smtClean="0"/>
              <a:t>07.03.2019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9A64-2CAA-433A-BF72-D51AF1EDF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6797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C13E-4AE7-45A2-BED7-74D09ABB4FD8}" type="datetimeFigureOut">
              <a:rPr lang="de-DE" smtClean="0"/>
              <a:t>07.03.2019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9A64-2CAA-433A-BF72-D51AF1EDF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4831159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C13E-4AE7-45A2-BED7-74D09ABB4FD8}" type="datetimeFigureOut">
              <a:rPr lang="de-DE" smtClean="0"/>
              <a:t>07.03.2019</a:t>
            </a:fld>
            <a:endParaRPr lang="de-D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9A64-2CAA-433A-BF72-D51AF1EDF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6167535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C13E-4AE7-45A2-BED7-74D09ABB4FD8}" type="datetimeFigureOut">
              <a:rPr lang="de-DE" smtClean="0"/>
              <a:t>07.03.2019</a:t>
            </a:fld>
            <a:endParaRPr lang="de-D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9A64-2CAA-433A-BF72-D51AF1EDF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42024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C13E-4AE7-45A2-BED7-74D09ABB4FD8}" type="datetimeFigureOut">
              <a:rPr lang="de-DE" smtClean="0"/>
              <a:t>07.03.2019</a:t>
            </a:fld>
            <a:endParaRPr lang="de-D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9A64-2CAA-433A-BF72-D51AF1EDF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2335971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e-DE" smtClean="0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5DC13E-4AE7-45A2-BED7-74D09ABB4FD8}" type="datetimeFigureOut">
              <a:rPr lang="de-DE" smtClean="0"/>
              <a:t>07.03.2019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B9A64-2CAA-433A-BF72-D51AF1EDF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517047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mtClean="0"/>
              <a:t>Titelmasterformat durch Klicken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B65DC13E-4AE7-45A2-BED7-74D09ABB4FD8}" type="datetimeFigureOut">
              <a:rPr lang="de-DE" smtClean="0"/>
              <a:t>07.03.2019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0B9A64-2CAA-433A-BF72-D51AF1EDF952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866953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de-DE" dirty="0" smtClean="0"/>
              <a:t>Aufbau Prozessor</a:t>
            </a:r>
            <a:br>
              <a:rPr lang="de-DE" dirty="0" smtClean="0"/>
            </a:br>
            <a:r>
              <a:rPr lang="de-DE" dirty="0" smtClean="0"/>
              <a:t>Teil 1</a:t>
            </a:r>
            <a:endParaRPr lang="de-DE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de-DE" dirty="0" smtClean="0"/>
              <a:t>Von Julien und Niklas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2452279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Inhalt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Rechenwerk (ALU)</a:t>
            </a:r>
          </a:p>
          <a:p>
            <a:r>
              <a:rPr lang="de-DE" dirty="0" smtClean="0"/>
              <a:t>Steuerwerk</a:t>
            </a:r>
          </a:p>
          <a:p>
            <a:r>
              <a:rPr lang="de-DE" dirty="0" smtClean="0"/>
              <a:t>Steuerwerk Phasen</a:t>
            </a:r>
          </a:p>
          <a:p>
            <a:r>
              <a:rPr lang="de-DE" dirty="0" smtClean="0"/>
              <a:t>Decoder</a:t>
            </a:r>
          </a:p>
          <a:p>
            <a:endParaRPr lang="de-DE" dirty="0" smtClean="0"/>
          </a:p>
          <a:p>
            <a:endParaRPr lang="de-DE" dirty="0" smtClean="0"/>
          </a:p>
          <a:p>
            <a:endParaRPr lang="de-DE" dirty="0" smtClean="0"/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5734620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Rechenwerk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Führt Rechneroperationen durch</a:t>
            </a:r>
          </a:p>
          <a:p>
            <a:pPr lvl="1"/>
            <a:r>
              <a:rPr lang="de-DE" dirty="0" smtClean="0"/>
              <a:t>Addition</a:t>
            </a:r>
          </a:p>
          <a:p>
            <a:pPr lvl="1"/>
            <a:r>
              <a:rPr lang="de-DE" dirty="0" smtClean="0"/>
              <a:t>Multiplikation</a:t>
            </a:r>
          </a:p>
          <a:p>
            <a:r>
              <a:rPr lang="de-DE" dirty="0" smtClean="0"/>
              <a:t>Bearbeitet Befehle des Steuerwerks</a:t>
            </a:r>
          </a:p>
          <a:p>
            <a:r>
              <a:rPr lang="de-DE" dirty="0" smtClean="0"/>
              <a:t>Führt logische Operationen durch</a:t>
            </a:r>
          </a:p>
          <a:p>
            <a:pPr lvl="1"/>
            <a:r>
              <a:rPr lang="de-DE" dirty="0" smtClean="0"/>
              <a:t>Und-Funktionen</a:t>
            </a:r>
          </a:p>
          <a:p>
            <a:pPr lvl="1"/>
            <a:r>
              <a:rPr lang="de-DE" dirty="0" smtClean="0"/>
              <a:t>Oder-Funktionen</a:t>
            </a:r>
          </a:p>
          <a:p>
            <a:pPr lvl="1"/>
            <a:r>
              <a:rPr lang="de-DE" dirty="0" smtClean="0"/>
              <a:t>Nicht-Funktionen</a:t>
            </a:r>
          </a:p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37804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Steuerwerk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Leitet die Befehlsbearbeitung und bestimmt den Ablauf</a:t>
            </a:r>
          </a:p>
          <a:p>
            <a:r>
              <a:rPr lang="de-DE" dirty="0" smtClean="0"/>
              <a:t>Beinhaltet Befehlsregister, Befehlszähler und den </a:t>
            </a:r>
            <a:r>
              <a:rPr lang="de-DE" dirty="0" err="1" smtClean="0"/>
              <a:t>befehlsdecoder</a:t>
            </a:r>
            <a:endParaRPr lang="de-DE" dirty="0" smtClean="0"/>
          </a:p>
        </p:txBody>
      </p:sp>
    </p:spTree>
    <p:extLst>
      <p:ext uri="{BB962C8B-B14F-4D97-AF65-F5344CB8AC3E}">
        <p14:creationId xmlns:p14="http://schemas.microsoft.com/office/powerpoint/2010/main" val="16200098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Steuerwerk Phasen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err="1" smtClean="0"/>
              <a:t>Fetch</a:t>
            </a:r>
            <a:endParaRPr lang="de-DE" dirty="0" smtClean="0"/>
          </a:p>
          <a:p>
            <a:r>
              <a:rPr lang="de-DE" dirty="0" err="1" smtClean="0"/>
              <a:t>Decode</a:t>
            </a:r>
            <a:endParaRPr lang="de-DE" dirty="0" smtClean="0"/>
          </a:p>
          <a:p>
            <a:r>
              <a:rPr lang="de-DE" dirty="0" err="1" smtClean="0"/>
              <a:t>Fetch</a:t>
            </a:r>
            <a:r>
              <a:rPr lang="de-DE" dirty="0" smtClean="0"/>
              <a:t> </a:t>
            </a:r>
            <a:r>
              <a:rPr lang="de-DE" dirty="0" err="1" smtClean="0"/>
              <a:t>Operands</a:t>
            </a:r>
            <a:endParaRPr lang="de-DE" dirty="0" smtClean="0"/>
          </a:p>
          <a:p>
            <a:r>
              <a:rPr lang="de-DE" dirty="0" smtClean="0"/>
              <a:t>Execute</a:t>
            </a:r>
          </a:p>
          <a:p>
            <a:r>
              <a:rPr lang="de-DE" dirty="0" smtClean="0"/>
              <a:t>Write Back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604240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Decoder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DE" dirty="0" smtClean="0"/>
              <a:t>Interpreter</a:t>
            </a:r>
          </a:p>
          <a:p>
            <a:r>
              <a:rPr lang="de-DE" dirty="0" smtClean="0"/>
              <a:t>Wandelt Maschinenbefehle in Micro-</a:t>
            </a:r>
            <a:r>
              <a:rPr lang="de-DE" dirty="0" err="1" smtClean="0"/>
              <a:t>Instructions</a:t>
            </a:r>
            <a:r>
              <a:rPr lang="de-DE" dirty="0" smtClean="0"/>
              <a:t> um</a:t>
            </a:r>
          </a:p>
          <a:p>
            <a:r>
              <a:rPr lang="de-DE" dirty="0" smtClean="0"/>
              <a:t>Zerlegt Befehle in einzelne Arbeitsschnitte wenn nötig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918521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Ende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68486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71</Words>
  <Application>Microsoft Office PowerPoint</Application>
  <PresentationFormat>Breitbild</PresentationFormat>
  <Paragraphs>32</Paragraphs>
  <Slides>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Ion</vt:lpstr>
      <vt:lpstr>Aufbau Prozessor Teil 1</vt:lpstr>
      <vt:lpstr>Inhalt</vt:lpstr>
      <vt:lpstr>Rechenwerk</vt:lpstr>
      <vt:lpstr>Steuerwerk</vt:lpstr>
      <vt:lpstr>Steuerwerk Phasen</vt:lpstr>
      <vt:lpstr>Decoder</vt:lpstr>
      <vt:lpstr>Ende</vt:lpstr>
    </vt:vector>
  </TitlesOfParts>
  <Company>Kreisverwaltung Mettmann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Aufbau Prozessor Teil 1</dc:title>
  <dc:creator>Niklas Hoff</dc:creator>
  <cp:lastModifiedBy>Niklas Hoff</cp:lastModifiedBy>
  <cp:revision>9</cp:revision>
  <dcterms:created xsi:type="dcterms:W3CDTF">2019-02-07T13:36:24Z</dcterms:created>
  <dcterms:modified xsi:type="dcterms:W3CDTF">2019-03-07T12:52:13Z</dcterms:modified>
</cp:coreProperties>
</file>