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7" r:id="rId6"/>
    <p:sldId id="265" r:id="rId7"/>
    <p:sldId id="266" r:id="rId8"/>
    <p:sldId id="275" r:id="rId9"/>
    <p:sldId id="261" r:id="rId10"/>
    <p:sldId id="272" r:id="rId11"/>
    <p:sldId id="274" r:id="rId12"/>
    <p:sldId id="260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00"/>
    <a:srgbClr val="80292F"/>
    <a:srgbClr val="8A0000"/>
    <a:srgbClr val="420000"/>
    <a:srgbClr val="181A03"/>
    <a:srgbClr val="530000"/>
    <a:srgbClr val="1A2104"/>
    <a:srgbClr val="262E0B"/>
    <a:srgbClr val="333D13"/>
    <a:srgbClr val="2A2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ndahl_Finn" userId="S::firosendahl@schueler.berufskolleg.de::5b6670c0-d34e-4099-9f5d-2c8ab635f10d" providerId="AD" clId="Web-{06512FF3-74FC-49DD-8A2B-FD86538E7085}"/>
    <pc:docChg chg="modSld">
      <pc:chgData name="Rosendahl_Finn" userId="S::firosendahl@schueler.berufskolleg.de::5b6670c0-d34e-4099-9f5d-2c8ab635f10d" providerId="AD" clId="Web-{06512FF3-74FC-49DD-8A2B-FD86538E7085}" dt="2023-11-24T11:23:53.957" v="61" actId="20577"/>
      <pc:docMkLst>
        <pc:docMk/>
      </pc:docMkLst>
      <pc:sldChg chg="modSp">
        <pc:chgData name="Rosendahl_Finn" userId="S::firosendahl@schueler.berufskolleg.de::5b6670c0-d34e-4099-9f5d-2c8ab635f10d" providerId="AD" clId="Web-{06512FF3-74FC-49DD-8A2B-FD86538E7085}" dt="2023-11-24T11:23:53.957" v="61" actId="20577"/>
        <pc:sldMkLst>
          <pc:docMk/>
          <pc:sldMk cId="2105526429" sldId="257"/>
        </pc:sldMkLst>
        <pc:spChg chg="mod">
          <ac:chgData name="Rosendahl_Finn" userId="S::firosendahl@schueler.berufskolleg.de::5b6670c0-d34e-4099-9f5d-2c8ab635f10d" providerId="AD" clId="Web-{06512FF3-74FC-49DD-8A2B-FD86538E7085}" dt="2023-11-24T11:23:53.957" v="61" actId="20577"/>
          <ac:spMkLst>
            <pc:docMk/>
            <pc:sldMk cId="2105526429" sldId="257"/>
            <ac:spMk id="3" creationId="{1A1111BC-C256-EF9B-76EE-519EE9FD7E43}"/>
          </ac:spMkLst>
        </pc:spChg>
      </pc:sldChg>
      <pc:sldChg chg="modSp">
        <pc:chgData name="Rosendahl_Finn" userId="S::firosendahl@schueler.berufskolleg.de::5b6670c0-d34e-4099-9f5d-2c8ab635f10d" providerId="AD" clId="Web-{06512FF3-74FC-49DD-8A2B-FD86538E7085}" dt="2023-11-24T11:21:56.063" v="59" actId="20577"/>
        <pc:sldMkLst>
          <pc:docMk/>
          <pc:sldMk cId="924114894" sldId="258"/>
        </pc:sldMkLst>
        <pc:spChg chg="mod">
          <ac:chgData name="Rosendahl_Finn" userId="S::firosendahl@schueler.berufskolleg.de::5b6670c0-d34e-4099-9f5d-2c8ab635f10d" providerId="AD" clId="Web-{06512FF3-74FC-49DD-8A2B-FD86538E7085}" dt="2023-11-24T11:21:56.063" v="59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modSp">
        <pc:chgData name="Rosendahl_Finn" userId="S::firosendahl@schueler.berufskolleg.de::5b6670c0-d34e-4099-9f5d-2c8ab635f10d" providerId="AD" clId="Web-{06512FF3-74FC-49DD-8A2B-FD86538E7085}" dt="2023-11-24T10:50:49.327" v="3" actId="20577"/>
        <pc:sldMkLst>
          <pc:docMk/>
          <pc:sldMk cId="1068044053" sldId="260"/>
        </pc:sldMkLst>
        <pc:spChg chg="mod">
          <ac:chgData name="Rosendahl_Finn" userId="S::firosendahl@schueler.berufskolleg.de::5b6670c0-d34e-4099-9f5d-2c8ab635f10d" providerId="AD" clId="Web-{06512FF3-74FC-49DD-8A2B-FD86538E7085}" dt="2023-11-24T10:50:49.327" v="3" actId="20577"/>
          <ac:spMkLst>
            <pc:docMk/>
            <pc:sldMk cId="1068044053" sldId="260"/>
            <ac:spMk id="3" creationId="{32C95EA1-E3E0-3FA1-43D6-B625F7F87BB9}"/>
          </ac:spMkLst>
        </pc:spChg>
      </pc:sldChg>
      <pc:sldChg chg="addSp delSp modSp">
        <pc:chgData name="Rosendahl_Finn" userId="S::firosendahl@schueler.berufskolleg.de::5b6670c0-d34e-4099-9f5d-2c8ab635f10d" providerId="AD" clId="Web-{06512FF3-74FC-49DD-8A2B-FD86538E7085}" dt="2023-11-24T11:18:25.521" v="48" actId="20577"/>
        <pc:sldMkLst>
          <pc:docMk/>
          <pc:sldMk cId="3172074118" sldId="262"/>
        </pc:sldMkLst>
        <pc:spChg chg="mod">
          <ac:chgData name="Rosendahl_Finn" userId="S::firosendahl@schueler.berufskolleg.de::5b6670c0-d34e-4099-9f5d-2c8ab635f10d" providerId="AD" clId="Web-{06512FF3-74FC-49DD-8A2B-FD86538E7085}" dt="2023-11-24T11:18:25.521" v="48" actId="20577"/>
          <ac:spMkLst>
            <pc:docMk/>
            <pc:sldMk cId="3172074118" sldId="262"/>
            <ac:spMk id="3" creationId="{7A6794D6-4BB0-517B-7139-E4F687369C30}"/>
          </ac:spMkLst>
        </pc:spChg>
        <pc:spChg chg="add del mod">
          <ac:chgData name="Rosendahl_Finn" userId="S::firosendahl@schueler.berufskolleg.de::5b6670c0-d34e-4099-9f5d-2c8ab635f10d" providerId="AD" clId="Web-{06512FF3-74FC-49DD-8A2B-FD86538E7085}" dt="2023-11-24T11:16:43.736" v="18"/>
          <ac:spMkLst>
            <pc:docMk/>
            <pc:sldMk cId="3172074118" sldId="262"/>
            <ac:spMk id="4" creationId="{E2133C4E-25F4-BF41-0E4A-F08D0587A0A5}"/>
          </ac:spMkLst>
        </pc:spChg>
      </pc:sldChg>
    </pc:docChg>
  </pc:docChgLst>
  <pc:docChgLst>
    <pc:chgData name="Balkhausen_Lukas" userId="S::lubalkhausen@schueler.berufskolleg.de::5b4fc433-fa5e-429a-af4c-7c825cb7330f" providerId="AD" clId="Web-{E955EC72-60DE-F26B-7BF4-506283F2EAD1}"/>
    <pc:docChg chg="addSld delSld modSld sldOrd">
      <pc:chgData name="Balkhausen_Lukas" userId="S::lubalkhausen@schueler.berufskolleg.de::5b4fc433-fa5e-429a-af4c-7c825cb7330f" providerId="AD" clId="Web-{E955EC72-60DE-F26B-7BF4-506283F2EAD1}" dt="2023-11-17T11:18:24.492" v="209" actId="20577"/>
      <pc:docMkLst>
        <pc:docMk/>
      </pc:docMkLst>
      <pc:sldChg chg="addSp delSp modSp">
        <pc:chgData name="Balkhausen_Lukas" userId="S::lubalkhausen@schueler.berufskolleg.de::5b4fc433-fa5e-429a-af4c-7c825cb7330f" providerId="AD" clId="Web-{E955EC72-60DE-F26B-7BF4-506283F2EAD1}" dt="2023-11-17T11:18:24.492" v="209" actId="20577"/>
        <pc:sldMkLst>
          <pc:docMk/>
          <pc:sldMk cId="1577499883" sldId="256"/>
        </pc:sldMkLst>
        <pc:spChg chg="mod">
          <ac:chgData name="Balkhausen_Lukas" userId="S::lubalkhausen@schueler.berufskolleg.de::5b4fc433-fa5e-429a-af4c-7c825cb7330f" providerId="AD" clId="Web-{E955EC72-60DE-F26B-7BF4-506283F2EAD1}" dt="2023-11-17T11:18:14.085" v="205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Balkhausen_Lukas" userId="S::lubalkhausen@schueler.berufskolleg.de::5b4fc433-fa5e-429a-af4c-7c825cb7330f" providerId="AD" clId="Web-{E955EC72-60DE-F26B-7BF4-506283F2EAD1}" dt="2023-11-17T11:18:24.492" v="209" actId="20577"/>
          <ac:spMkLst>
            <pc:docMk/>
            <pc:sldMk cId="1577499883" sldId="256"/>
            <ac:spMk id="3" creationId="{00000000-0000-0000-0000-000000000000}"/>
          </ac:spMkLst>
        </pc:spChg>
        <pc:spChg chg="del">
          <ac:chgData name="Balkhausen_Lukas" userId="S::lubalkhausen@schueler.berufskolleg.de::5b4fc433-fa5e-429a-af4c-7c825cb7330f" providerId="AD" clId="Web-{E955EC72-60DE-F26B-7BF4-506283F2EAD1}" dt="2023-11-17T10:52:07.947" v="11"/>
          <ac:spMkLst>
            <pc:docMk/>
            <pc:sldMk cId="1577499883" sldId="256"/>
            <ac:spMk id="63" creationId="{1F4CD6D0-88B6-45F4-AC60-54587D3C92A0}"/>
          </ac:spMkLst>
        </pc:spChg>
        <pc:spChg chg="del">
          <ac:chgData name="Balkhausen_Lukas" userId="S::lubalkhausen@schueler.berufskolleg.de::5b4fc433-fa5e-429a-af4c-7c825cb7330f" providerId="AD" clId="Web-{E955EC72-60DE-F26B-7BF4-506283F2EAD1}" dt="2023-11-17T10:52:07.947" v="11"/>
          <ac:spMkLst>
            <pc:docMk/>
            <pc:sldMk cId="1577499883" sldId="256"/>
            <ac:spMk id="65" creationId="{2A079D24-860A-4799-B3AE-658D4F1365FA}"/>
          </ac:spMkLst>
        </pc:spChg>
        <pc:spChg chg="add">
          <ac:chgData name="Balkhausen_Lukas" userId="S::lubalkhausen@schueler.berufskolleg.de::5b4fc433-fa5e-429a-af4c-7c825cb7330f" providerId="AD" clId="Web-{E955EC72-60DE-F26B-7BF4-506283F2EAD1}" dt="2023-11-17T10:52:07.947" v="11"/>
          <ac:spMkLst>
            <pc:docMk/>
            <pc:sldMk cId="1577499883" sldId="256"/>
            <ac:spMk id="70" creationId="{1F4CD6D0-88B6-45F4-AC60-54587D3C92A0}"/>
          </ac:spMkLst>
        </pc:spChg>
        <pc:spChg chg="add">
          <ac:chgData name="Balkhausen_Lukas" userId="S::lubalkhausen@schueler.berufskolleg.de::5b4fc433-fa5e-429a-af4c-7c825cb7330f" providerId="AD" clId="Web-{E955EC72-60DE-F26B-7BF4-506283F2EAD1}" dt="2023-11-17T10:52:07.947" v="11"/>
          <ac:spMkLst>
            <pc:docMk/>
            <pc:sldMk cId="1577499883" sldId="256"/>
            <ac:spMk id="72" creationId="{2A079D24-860A-4799-B3AE-658D4F1365FA}"/>
          </ac:spMkLst>
        </pc:spChg>
        <pc:picChg chg="add del mod">
          <ac:chgData name="Balkhausen_Lukas" userId="S::lubalkhausen@schueler.berufskolleg.de::5b4fc433-fa5e-429a-af4c-7c825cb7330f" providerId="AD" clId="Web-{E955EC72-60DE-F26B-7BF4-506283F2EAD1}" dt="2023-11-17T10:50:38.959" v="9"/>
          <ac:picMkLst>
            <pc:docMk/>
            <pc:sldMk cId="1577499883" sldId="256"/>
            <ac:picMk id="4" creationId="{9E51517B-5B56-D304-498A-18A1E75FE917}"/>
          </ac:picMkLst>
        </pc:picChg>
        <pc:picChg chg="add mod ord">
          <ac:chgData name="Balkhausen_Lukas" userId="S::lubalkhausen@schueler.berufskolleg.de::5b4fc433-fa5e-429a-af4c-7c825cb7330f" providerId="AD" clId="Web-{E955EC72-60DE-F26B-7BF4-506283F2EAD1}" dt="2023-11-17T10:52:07.947" v="11"/>
          <ac:picMkLst>
            <pc:docMk/>
            <pc:sldMk cId="1577499883" sldId="256"/>
            <ac:picMk id="4" creationId="{D95F147E-BA5A-A6CA-ED5F-3DB82BEC10FB}"/>
          </ac:picMkLst>
        </pc:picChg>
        <pc:cxnChg chg="del">
          <ac:chgData name="Balkhausen_Lukas" userId="S::lubalkhausen@schueler.berufskolleg.de::5b4fc433-fa5e-429a-af4c-7c825cb7330f" providerId="AD" clId="Web-{E955EC72-60DE-F26B-7BF4-506283F2EAD1}" dt="2023-11-17T10:52:07.947" v="11"/>
          <ac:cxnSpMkLst>
            <pc:docMk/>
            <pc:sldMk cId="1577499883" sldId="256"/>
            <ac:cxnSpMk id="30" creationId="{6C14D892-36B8-4065-9158-50C22E1E6986}"/>
          </ac:cxnSpMkLst>
        </pc:cxnChg>
        <pc:cxnChg chg="add">
          <ac:chgData name="Balkhausen_Lukas" userId="S::lubalkhausen@schueler.berufskolleg.de::5b4fc433-fa5e-429a-af4c-7c825cb7330f" providerId="AD" clId="Web-{E955EC72-60DE-F26B-7BF4-506283F2EAD1}" dt="2023-11-17T10:52:07.947" v="11"/>
          <ac:cxnSpMkLst>
            <pc:docMk/>
            <pc:sldMk cId="1577499883" sldId="256"/>
            <ac:cxnSpMk id="74" creationId="{6C14D892-36B8-4065-9158-50C22E1E6986}"/>
          </ac:cxnSpMkLst>
        </pc:cxnChg>
      </pc:sldChg>
      <pc:sldChg chg="modSp new ord">
        <pc:chgData name="Balkhausen_Lukas" userId="S::lubalkhausen@schueler.berufskolleg.de::5b4fc433-fa5e-429a-af4c-7c825cb7330f" providerId="AD" clId="Web-{E955EC72-60DE-F26B-7BF4-506283F2EAD1}" dt="2023-11-17T10:58:31.883" v="198" actId="20577"/>
        <pc:sldMkLst>
          <pc:docMk/>
          <pc:sldMk cId="924114894" sldId="258"/>
        </pc:sldMkLst>
        <pc:spChg chg="mod">
          <ac:chgData name="Balkhausen_Lukas" userId="S::lubalkhausen@schueler.berufskolleg.de::5b4fc433-fa5e-429a-af4c-7c825cb7330f" providerId="AD" clId="Web-{E955EC72-60DE-F26B-7BF4-506283F2EAD1}" dt="2023-11-17T10:53:08.793" v="18" actId="20577"/>
          <ac:spMkLst>
            <pc:docMk/>
            <pc:sldMk cId="924114894" sldId="258"/>
            <ac:spMk id="2" creationId="{F1910B0D-01CE-7C5F-D28D-0207B29B5CC9}"/>
          </ac:spMkLst>
        </pc:spChg>
        <pc:spChg chg="mod">
          <ac:chgData name="Balkhausen_Lukas" userId="S::lubalkhausen@schueler.berufskolleg.de::5b4fc433-fa5e-429a-af4c-7c825cb7330f" providerId="AD" clId="Web-{E955EC72-60DE-F26B-7BF4-506283F2EAD1}" dt="2023-11-17T10:58:31.883" v="198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modSp new">
        <pc:chgData name="Balkhausen_Lukas" userId="S::lubalkhausen@schueler.berufskolleg.de::5b4fc433-fa5e-429a-af4c-7c825cb7330f" providerId="AD" clId="Web-{E955EC72-60DE-F26B-7BF4-506283F2EAD1}" dt="2023-11-17T10:54:35.312" v="47" actId="20577"/>
        <pc:sldMkLst>
          <pc:docMk/>
          <pc:sldMk cId="3384808358" sldId="259"/>
        </pc:sldMkLst>
        <pc:spChg chg="mod">
          <ac:chgData name="Balkhausen_Lukas" userId="S::lubalkhausen@schueler.berufskolleg.de::5b4fc433-fa5e-429a-af4c-7c825cb7330f" providerId="AD" clId="Web-{E955EC72-60DE-F26B-7BF4-506283F2EAD1}" dt="2023-11-17T10:53:19.528" v="24" actId="20577"/>
          <ac:spMkLst>
            <pc:docMk/>
            <pc:sldMk cId="3384808358" sldId="259"/>
            <ac:spMk id="2" creationId="{0D56D9DF-6E7B-2565-FDF0-449C2860FF14}"/>
          </ac:spMkLst>
        </pc:spChg>
        <pc:spChg chg="mod">
          <ac:chgData name="Balkhausen_Lukas" userId="S::lubalkhausen@schueler.berufskolleg.de::5b4fc433-fa5e-429a-af4c-7c825cb7330f" providerId="AD" clId="Web-{E955EC72-60DE-F26B-7BF4-506283F2EAD1}" dt="2023-11-17T10:54:35.312" v="47" actId="20577"/>
          <ac:spMkLst>
            <pc:docMk/>
            <pc:sldMk cId="3384808358" sldId="259"/>
            <ac:spMk id="3" creationId="{D05AABDF-815E-4DF3-91FB-4D4A38E39206}"/>
          </ac:spMkLst>
        </pc:spChg>
      </pc:sldChg>
      <pc:sldChg chg="modSp new">
        <pc:chgData name="Balkhausen_Lukas" userId="S::lubalkhausen@schueler.berufskolleg.de::5b4fc433-fa5e-429a-af4c-7c825cb7330f" providerId="AD" clId="Web-{E955EC72-60DE-F26B-7BF4-506283F2EAD1}" dt="2023-11-17T10:54:46.562" v="60" actId="20577"/>
        <pc:sldMkLst>
          <pc:docMk/>
          <pc:sldMk cId="1068044053" sldId="260"/>
        </pc:sldMkLst>
        <pc:spChg chg="mod">
          <ac:chgData name="Balkhausen_Lukas" userId="S::lubalkhausen@schueler.berufskolleg.de::5b4fc433-fa5e-429a-af4c-7c825cb7330f" providerId="AD" clId="Web-{E955EC72-60DE-F26B-7BF4-506283F2EAD1}" dt="2023-11-17T10:53:26.356" v="29" actId="20577"/>
          <ac:spMkLst>
            <pc:docMk/>
            <pc:sldMk cId="1068044053" sldId="260"/>
            <ac:spMk id="2" creationId="{564572AF-EFC1-E83B-C8FF-62AFC251374E}"/>
          </ac:spMkLst>
        </pc:spChg>
        <pc:spChg chg="mod">
          <ac:chgData name="Balkhausen_Lukas" userId="S::lubalkhausen@schueler.berufskolleg.de::5b4fc433-fa5e-429a-af4c-7c825cb7330f" providerId="AD" clId="Web-{E955EC72-60DE-F26B-7BF4-506283F2EAD1}" dt="2023-11-17T10:54:46.562" v="60" actId="20577"/>
          <ac:spMkLst>
            <pc:docMk/>
            <pc:sldMk cId="1068044053" sldId="260"/>
            <ac:spMk id="3" creationId="{32C95EA1-E3E0-3FA1-43D6-B625F7F87BB9}"/>
          </ac:spMkLst>
        </pc:spChg>
      </pc:sldChg>
      <pc:sldChg chg="modSp new">
        <pc:chgData name="Balkhausen_Lukas" userId="S::lubalkhausen@schueler.berufskolleg.de::5b4fc433-fa5e-429a-af4c-7c825cb7330f" providerId="AD" clId="Web-{E955EC72-60DE-F26B-7BF4-506283F2EAD1}" dt="2023-11-17T10:54:51.469" v="68" actId="20577"/>
        <pc:sldMkLst>
          <pc:docMk/>
          <pc:sldMk cId="3771619109" sldId="261"/>
        </pc:sldMkLst>
        <pc:spChg chg="mod">
          <ac:chgData name="Balkhausen_Lukas" userId="S::lubalkhausen@schueler.berufskolleg.de::5b4fc433-fa5e-429a-af4c-7c825cb7330f" providerId="AD" clId="Web-{E955EC72-60DE-F26B-7BF4-506283F2EAD1}" dt="2023-11-17T10:53:44.357" v="42" actId="20577"/>
          <ac:spMkLst>
            <pc:docMk/>
            <pc:sldMk cId="3771619109" sldId="261"/>
            <ac:spMk id="2" creationId="{4AA11EB0-EE38-C3A0-2BFF-66C13FB108B4}"/>
          </ac:spMkLst>
        </pc:spChg>
        <pc:spChg chg="mod">
          <ac:chgData name="Balkhausen_Lukas" userId="S::lubalkhausen@schueler.berufskolleg.de::5b4fc433-fa5e-429a-af4c-7c825cb7330f" providerId="AD" clId="Web-{E955EC72-60DE-F26B-7BF4-506283F2EAD1}" dt="2023-11-17T10:54:51.469" v="68" actId="20577"/>
          <ac:spMkLst>
            <pc:docMk/>
            <pc:sldMk cId="3771619109" sldId="261"/>
            <ac:spMk id="3" creationId="{96D20F1E-49FE-565E-AC56-66BBE63208D1}"/>
          </ac:spMkLst>
        </pc:spChg>
      </pc:sldChg>
      <pc:sldChg chg="del">
        <pc:chgData name="Balkhausen_Lukas" userId="S::lubalkhausen@schueler.berufskolleg.de::5b4fc433-fa5e-429a-af4c-7c825cb7330f" providerId="AD" clId="Web-{E955EC72-60DE-F26B-7BF4-506283F2EAD1}" dt="2023-11-17T11:11:58.977" v="199"/>
        <pc:sldMkLst>
          <pc:docMk/>
          <pc:sldMk cId="145618719" sldId="266"/>
        </pc:sldMkLst>
      </pc:sldChg>
    </pc:docChg>
  </pc:docChgLst>
  <pc:docChgLst>
    <pc:chgData name="Brixius_Justus" userId="S::jubrixius@schueler.berufskolleg.de::c9ba8ee0-a147-47ac-b5cb-2ef6c5825b4b" providerId="AD" clId="Web-{A53C8A65-EABA-17E9-1F02-6EE8D6ECB57D}"/>
    <pc:docChg chg="modSld">
      <pc:chgData name="Brixius_Justus" userId="S::jubrixius@schueler.berufskolleg.de::c9ba8ee0-a147-47ac-b5cb-2ef6c5825b4b" providerId="AD" clId="Web-{A53C8A65-EABA-17E9-1F02-6EE8D6ECB57D}" dt="2024-01-10T08:10:42.770" v="0"/>
      <pc:docMkLst>
        <pc:docMk/>
      </pc:docMkLst>
      <pc:sldChg chg="delSp">
        <pc:chgData name="Brixius_Justus" userId="S::jubrixius@schueler.berufskolleg.de::c9ba8ee0-a147-47ac-b5cb-2ef6c5825b4b" providerId="AD" clId="Web-{A53C8A65-EABA-17E9-1F02-6EE8D6ECB57D}" dt="2024-01-10T08:10:42.770" v="0"/>
        <pc:sldMkLst>
          <pc:docMk/>
          <pc:sldMk cId="537332765" sldId="271"/>
        </pc:sldMkLst>
        <pc:picChg chg="del">
          <ac:chgData name="Brixius_Justus" userId="S::jubrixius@schueler.berufskolleg.de::c9ba8ee0-a147-47ac-b5cb-2ef6c5825b4b" providerId="AD" clId="Web-{A53C8A65-EABA-17E9-1F02-6EE8D6ECB57D}" dt="2024-01-10T08:10:42.770" v="0"/>
          <ac:picMkLst>
            <pc:docMk/>
            <pc:sldMk cId="537332765" sldId="271"/>
            <ac:picMk id="2" creationId="{82A0EFAB-E1A0-B4A1-322E-8A1491749A07}"/>
          </ac:picMkLst>
        </pc:picChg>
      </pc:sldChg>
    </pc:docChg>
  </pc:docChgLst>
  <pc:docChgLst>
    <pc:chgData name="Hoff_Florian" userId="S::flhoff@schueler.berufskolleg.de::b1521456-a047-4f37-816c-4f6ed6e6b0ff" providerId="AD" clId="Web-{0044BC1E-CEE2-6085-7E75-597B63238F33}"/>
    <pc:docChg chg="modSld">
      <pc:chgData name="Hoff_Florian" userId="S::flhoff@schueler.berufskolleg.de::b1521456-a047-4f37-816c-4f6ed6e6b0ff" providerId="AD" clId="Web-{0044BC1E-CEE2-6085-7E75-597B63238F33}" dt="2023-12-08T10:14:33.836" v="40" actId="20577"/>
      <pc:docMkLst>
        <pc:docMk/>
      </pc:docMkLst>
      <pc:sldChg chg="modSp">
        <pc:chgData name="Hoff_Florian" userId="S::flhoff@schueler.berufskolleg.de::b1521456-a047-4f37-816c-4f6ed6e6b0ff" providerId="AD" clId="Web-{0044BC1E-CEE2-6085-7E75-597B63238F33}" dt="2023-12-08T10:14:33.836" v="40" actId="20577"/>
        <pc:sldMkLst>
          <pc:docMk/>
          <pc:sldMk cId="4224312619" sldId="266"/>
        </pc:sldMkLst>
        <pc:spChg chg="mod">
          <ac:chgData name="Hoff_Florian" userId="S::flhoff@schueler.berufskolleg.de::b1521456-a047-4f37-816c-4f6ed6e6b0ff" providerId="AD" clId="Web-{0044BC1E-CEE2-6085-7E75-597B63238F33}" dt="2023-12-08T10:14:33.836" v="40" actId="20577"/>
          <ac:spMkLst>
            <pc:docMk/>
            <pc:sldMk cId="4224312619" sldId="266"/>
            <ac:spMk id="3" creationId="{43C68582-F861-7D17-4A8C-D3899432138E}"/>
          </ac:spMkLst>
        </pc:spChg>
      </pc:sldChg>
    </pc:docChg>
  </pc:docChgLst>
  <pc:docChgLst>
    <pc:chgData name="Hoff_Florian" userId="S::flhoff@schueler.berufskolleg.de::b1521456-a047-4f37-816c-4f6ed6e6b0ff" providerId="AD" clId="Web-{9AC272CE-3465-CD1D-FAFF-C26020E0FA32}"/>
    <pc:docChg chg="modSld">
      <pc:chgData name="Hoff_Florian" userId="S::flhoff@schueler.berufskolleg.de::b1521456-a047-4f37-816c-4f6ed6e6b0ff" providerId="AD" clId="Web-{9AC272CE-3465-CD1D-FAFF-C26020E0FA32}" dt="2023-12-08T10:38:53.669" v="2" actId="20577"/>
      <pc:docMkLst>
        <pc:docMk/>
      </pc:docMkLst>
      <pc:sldChg chg="modSp">
        <pc:chgData name="Hoff_Florian" userId="S::flhoff@schueler.berufskolleg.de::b1521456-a047-4f37-816c-4f6ed6e6b0ff" providerId="AD" clId="Web-{9AC272CE-3465-CD1D-FAFF-C26020E0FA32}" dt="2023-12-08T10:38:53.669" v="2" actId="20577"/>
        <pc:sldMkLst>
          <pc:docMk/>
          <pc:sldMk cId="2105526429" sldId="257"/>
        </pc:sldMkLst>
        <pc:spChg chg="mod">
          <ac:chgData name="Hoff_Florian" userId="S::flhoff@schueler.berufskolleg.de::b1521456-a047-4f37-816c-4f6ed6e6b0ff" providerId="AD" clId="Web-{9AC272CE-3465-CD1D-FAFF-C26020E0FA32}" dt="2023-12-08T10:38:53.669" v="2" actId="20577"/>
          <ac:spMkLst>
            <pc:docMk/>
            <pc:sldMk cId="2105526429" sldId="257"/>
            <ac:spMk id="2" creationId="{3E8A4939-6153-1583-4F36-A3BC1BB0DE59}"/>
          </ac:spMkLst>
        </pc:spChg>
      </pc:sldChg>
    </pc:docChg>
  </pc:docChgLst>
  <pc:docChgLst>
    <pc:chgData name="Brixius_Justus" userId="S::jubrixius@schueler.berufskolleg.de::c9ba8ee0-a147-47ac-b5cb-2ef6c5825b4b" providerId="AD" clId="Web-{374F0144-7761-B79F-F249-534D16FD2BBB}"/>
    <pc:docChg chg="modSld">
      <pc:chgData name="Brixius_Justus" userId="S::jubrixius@schueler.berufskolleg.de::c9ba8ee0-a147-47ac-b5cb-2ef6c5825b4b" providerId="AD" clId="Web-{374F0144-7761-B79F-F249-534D16FD2BBB}" dt="2024-01-24T16:01:58.475" v="2" actId="20577"/>
      <pc:docMkLst>
        <pc:docMk/>
      </pc:docMkLst>
      <pc:sldChg chg="modSp">
        <pc:chgData name="Brixius_Justus" userId="S::jubrixius@schueler.berufskolleg.de::c9ba8ee0-a147-47ac-b5cb-2ef6c5825b4b" providerId="AD" clId="Web-{374F0144-7761-B79F-F249-534D16FD2BBB}" dt="2024-01-24T16:01:58.475" v="2" actId="20577"/>
        <pc:sldMkLst>
          <pc:docMk/>
          <pc:sldMk cId="924114894" sldId="258"/>
        </pc:sldMkLst>
        <pc:spChg chg="mod">
          <ac:chgData name="Brixius_Justus" userId="S::jubrixius@schueler.berufskolleg.de::c9ba8ee0-a147-47ac-b5cb-2ef6c5825b4b" providerId="AD" clId="Web-{374F0144-7761-B79F-F249-534D16FD2BBB}" dt="2024-01-24T16:01:58.475" v="2" actId="20577"/>
          <ac:spMkLst>
            <pc:docMk/>
            <pc:sldMk cId="924114894" sldId="258"/>
            <ac:spMk id="3" creationId="{27754EAF-C9BF-C3E3-F37B-BA7F574554E7}"/>
          </ac:spMkLst>
        </pc:spChg>
      </pc:sldChg>
    </pc:docChg>
  </pc:docChgLst>
  <pc:docChgLst>
    <pc:chgData name="Hoff_Florian" userId="S::flhoff@schueler.berufskolleg.de::b1521456-a047-4f37-816c-4f6ed6e6b0ff" providerId="AD" clId="Web-{6F369D3E-9705-D3FB-0F94-764833663D32}"/>
    <pc:docChg chg="modSld">
      <pc:chgData name="Hoff_Florian" userId="S::flhoff@schueler.berufskolleg.de::b1521456-a047-4f37-816c-4f6ed6e6b0ff" providerId="AD" clId="Web-{6F369D3E-9705-D3FB-0F94-764833663D32}" dt="2024-01-11T07:09:01.212" v="2"/>
      <pc:docMkLst>
        <pc:docMk/>
      </pc:docMkLst>
      <pc:sldChg chg="delSp modSp">
        <pc:chgData name="Hoff_Florian" userId="S::flhoff@schueler.berufskolleg.de::b1521456-a047-4f37-816c-4f6ed6e6b0ff" providerId="AD" clId="Web-{6F369D3E-9705-D3FB-0F94-764833663D32}" dt="2024-01-11T07:09:01.212" v="2"/>
        <pc:sldMkLst>
          <pc:docMk/>
          <pc:sldMk cId="3384808358" sldId="259"/>
        </pc:sldMkLst>
        <pc:spChg chg="del mod">
          <ac:chgData name="Hoff_Florian" userId="S::flhoff@schueler.berufskolleg.de::b1521456-a047-4f37-816c-4f6ed6e6b0ff" providerId="AD" clId="Web-{6F369D3E-9705-D3FB-0F94-764833663D32}" dt="2024-01-11T07:08:59.665" v="1"/>
          <ac:spMkLst>
            <pc:docMk/>
            <pc:sldMk cId="3384808358" sldId="259"/>
            <ac:spMk id="6" creationId="{F7B2CE66-D188-1C9C-44BB-4B1543EA7463}"/>
          </ac:spMkLst>
        </pc:spChg>
        <pc:picChg chg="del">
          <ac:chgData name="Hoff_Florian" userId="S::flhoff@schueler.berufskolleg.de::b1521456-a047-4f37-816c-4f6ed6e6b0ff" providerId="AD" clId="Web-{6F369D3E-9705-D3FB-0F94-764833663D32}" dt="2024-01-11T07:09:01.212" v="2"/>
          <ac:picMkLst>
            <pc:docMk/>
            <pc:sldMk cId="3384808358" sldId="259"/>
            <ac:picMk id="4" creationId="{92234AB3-958F-82B2-2AD0-DE27DE2504FB}"/>
          </ac:picMkLst>
        </pc:picChg>
      </pc:sldChg>
    </pc:docChg>
  </pc:docChgLst>
  <pc:docChgLst>
    <pc:chgData name="Hoff_Florian" userId="S::flhoff@schueler.berufskolleg.de::b1521456-a047-4f37-816c-4f6ed6e6b0ff" providerId="AD" clId="Web-{30800F4B-C4F8-2ADD-5054-726889B416FD}"/>
    <pc:docChg chg="modSld">
      <pc:chgData name="Hoff_Florian" userId="S::flhoff@schueler.berufskolleg.de::b1521456-a047-4f37-816c-4f6ed6e6b0ff" providerId="AD" clId="Web-{30800F4B-C4F8-2ADD-5054-726889B416FD}" dt="2024-01-12T10:19:05.588" v="425" actId="20577"/>
      <pc:docMkLst>
        <pc:docMk/>
      </pc:docMkLst>
      <pc:sldChg chg="modSp">
        <pc:chgData name="Hoff_Florian" userId="S::flhoff@schueler.berufskolleg.de::b1521456-a047-4f37-816c-4f6ed6e6b0ff" providerId="AD" clId="Web-{30800F4B-C4F8-2ADD-5054-726889B416FD}" dt="2024-01-12T10:12:55.997" v="413" actId="20577"/>
        <pc:sldMkLst>
          <pc:docMk/>
          <pc:sldMk cId="1068044053" sldId="260"/>
        </pc:sldMkLst>
        <pc:spChg chg="mod">
          <ac:chgData name="Hoff_Florian" userId="S::flhoff@schueler.berufskolleg.de::b1521456-a047-4f37-816c-4f6ed6e6b0ff" providerId="AD" clId="Web-{30800F4B-C4F8-2ADD-5054-726889B416FD}" dt="2024-01-12T09:01:23.211" v="6" actId="20577"/>
          <ac:spMkLst>
            <pc:docMk/>
            <pc:sldMk cId="1068044053" sldId="260"/>
            <ac:spMk id="2" creationId="{DA2F960F-CB36-E63A-A6CF-C3DBA9B7509E}"/>
          </ac:spMkLst>
        </pc:spChg>
        <pc:spChg chg="mod">
          <ac:chgData name="Hoff_Florian" userId="S::flhoff@schueler.berufskolleg.de::b1521456-a047-4f37-816c-4f6ed6e6b0ff" providerId="AD" clId="Web-{30800F4B-C4F8-2ADD-5054-726889B416FD}" dt="2024-01-12T09:01:26.633" v="8" actId="20577"/>
          <ac:spMkLst>
            <pc:docMk/>
            <pc:sldMk cId="1068044053" sldId="260"/>
            <ac:spMk id="10" creationId="{55C1C601-C536-791B-C44E-C4AC1DB55DD6}"/>
          </ac:spMkLst>
        </pc:spChg>
        <pc:spChg chg="mod">
          <ac:chgData name="Hoff_Florian" userId="S::flhoff@schueler.berufskolleg.de::b1521456-a047-4f37-816c-4f6ed6e6b0ff" providerId="AD" clId="Web-{30800F4B-C4F8-2ADD-5054-726889B416FD}" dt="2024-01-12T09:01:30.086" v="10" actId="20577"/>
          <ac:spMkLst>
            <pc:docMk/>
            <pc:sldMk cId="1068044053" sldId="260"/>
            <ac:spMk id="12" creationId="{83656D85-199B-E8CE-BF62-724909C1B26F}"/>
          </ac:spMkLst>
        </pc:spChg>
        <pc:spChg chg="mod">
          <ac:chgData name="Hoff_Florian" userId="S::flhoff@schueler.berufskolleg.de::b1521456-a047-4f37-816c-4f6ed6e6b0ff" providerId="AD" clId="Web-{30800F4B-C4F8-2ADD-5054-726889B416FD}" dt="2024-01-12T10:12:55.997" v="413" actId="20577"/>
          <ac:spMkLst>
            <pc:docMk/>
            <pc:sldMk cId="1068044053" sldId="260"/>
            <ac:spMk id="25" creationId="{1C3EFD62-5D4A-FBFD-4C2A-887422B9DE6A}"/>
          </ac:spMkLst>
        </pc:spChg>
      </pc:sldChg>
      <pc:sldChg chg="modSp">
        <pc:chgData name="Hoff_Florian" userId="S::flhoff@schueler.berufskolleg.de::b1521456-a047-4f37-816c-4f6ed6e6b0ff" providerId="AD" clId="Web-{30800F4B-C4F8-2ADD-5054-726889B416FD}" dt="2024-01-12T09:58:21.216" v="402" actId="20577"/>
        <pc:sldMkLst>
          <pc:docMk/>
          <pc:sldMk cId="1967297616" sldId="267"/>
        </pc:sldMkLst>
        <pc:spChg chg="mod">
          <ac:chgData name="Hoff_Florian" userId="S::flhoff@schueler.berufskolleg.de::b1521456-a047-4f37-816c-4f6ed6e6b0ff" providerId="AD" clId="Web-{30800F4B-C4F8-2ADD-5054-726889B416FD}" dt="2024-01-12T09:58:21.216" v="402" actId="20577"/>
          <ac:spMkLst>
            <pc:docMk/>
            <pc:sldMk cId="1967297616" sldId="267"/>
            <ac:spMk id="16" creationId="{9699D20E-38CE-B1D0-731A-861D47F65CD8}"/>
          </ac:spMkLst>
        </pc:spChg>
      </pc:sldChg>
      <pc:sldChg chg="modSp mod setBg">
        <pc:chgData name="Hoff_Florian" userId="S::flhoff@schueler.berufskolleg.de::b1521456-a047-4f37-816c-4f6ed6e6b0ff" providerId="AD" clId="Web-{30800F4B-C4F8-2ADD-5054-726889B416FD}" dt="2024-01-12T10:19:05.588" v="425" actId="20577"/>
        <pc:sldMkLst>
          <pc:docMk/>
          <pc:sldMk cId="3965387417" sldId="268"/>
        </pc:sldMkLst>
        <pc:spChg chg="mod">
          <ac:chgData name="Hoff_Florian" userId="S::flhoff@schueler.berufskolleg.de::b1521456-a047-4f37-816c-4f6ed6e6b0ff" providerId="AD" clId="Web-{30800F4B-C4F8-2ADD-5054-726889B416FD}" dt="2024-01-12T10:19:05.588" v="425" actId="20577"/>
          <ac:spMkLst>
            <pc:docMk/>
            <pc:sldMk cId="3965387417" sldId="268"/>
            <ac:spMk id="3" creationId="{119B65BE-9FBF-3B09-C698-9B162A840CF7}"/>
          </ac:spMkLst>
        </pc:spChg>
      </pc:sldChg>
      <pc:sldChg chg="addSp delSp modSp">
        <pc:chgData name="Hoff_Florian" userId="S::flhoff@schueler.berufskolleg.de::b1521456-a047-4f37-816c-4f6ed6e6b0ff" providerId="AD" clId="Web-{30800F4B-C4F8-2ADD-5054-726889B416FD}" dt="2024-01-12T10:11:45.135" v="404" actId="20577"/>
        <pc:sldMkLst>
          <pc:docMk/>
          <pc:sldMk cId="537332765" sldId="271"/>
        </pc:sldMkLst>
        <pc:spChg chg="add del mod">
          <ac:chgData name="Hoff_Florian" userId="S::flhoff@schueler.berufskolleg.de::b1521456-a047-4f37-816c-4f6ed6e6b0ff" providerId="AD" clId="Web-{30800F4B-C4F8-2ADD-5054-726889B416FD}" dt="2024-01-12T09:30:38.531" v="15"/>
          <ac:spMkLst>
            <pc:docMk/>
            <pc:sldMk cId="537332765" sldId="271"/>
            <ac:spMk id="2" creationId="{5D76400C-EAC2-DDE4-D4F8-AAF58468F61F}"/>
          </ac:spMkLst>
        </pc:spChg>
        <pc:spChg chg="mod">
          <ac:chgData name="Hoff_Florian" userId="S::flhoff@schueler.berufskolleg.de::b1521456-a047-4f37-816c-4f6ed6e6b0ff" providerId="AD" clId="Web-{30800F4B-C4F8-2ADD-5054-726889B416FD}" dt="2024-01-12T10:11:45.135" v="404" actId="20577"/>
          <ac:spMkLst>
            <pc:docMk/>
            <pc:sldMk cId="537332765" sldId="271"/>
            <ac:spMk id="6" creationId="{4434988E-ADF0-555B-EDC8-AAB46978FB6A}"/>
          </ac:spMkLst>
        </pc:spChg>
      </pc:sldChg>
      <pc:sldChg chg="modSp">
        <pc:chgData name="Hoff_Florian" userId="S::flhoff@schueler.berufskolleg.de::b1521456-a047-4f37-816c-4f6ed6e6b0ff" providerId="AD" clId="Web-{30800F4B-C4F8-2ADD-5054-726889B416FD}" dt="2024-01-12T10:12:07.511" v="407" actId="20577"/>
        <pc:sldMkLst>
          <pc:docMk/>
          <pc:sldMk cId="3261177212" sldId="272"/>
        </pc:sldMkLst>
        <pc:spChg chg="mod">
          <ac:chgData name="Hoff_Florian" userId="S::flhoff@schueler.berufskolleg.de::b1521456-a047-4f37-816c-4f6ed6e6b0ff" providerId="AD" clId="Web-{30800F4B-C4F8-2ADD-5054-726889B416FD}" dt="2024-01-12T10:12:07.511" v="407" actId="20577"/>
          <ac:spMkLst>
            <pc:docMk/>
            <pc:sldMk cId="3261177212" sldId="272"/>
            <ac:spMk id="50" creationId="{1A3186F3-3947-EA7E-1126-6C080B386BEE}"/>
          </ac:spMkLst>
        </pc:spChg>
      </pc:sldChg>
      <pc:sldChg chg="modSp">
        <pc:chgData name="Hoff_Florian" userId="S::flhoff@schueler.berufskolleg.de::b1521456-a047-4f37-816c-4f6ed6e6b0ff" providerId="AD" clId="Web-{30800F4B-C4F8-2ADD-5054-726889B416FD}" dt="2024-01-12T10:12:14.886" v="409" actId="20577"/>
        <pc:sldMkLst>
          <pc:docMk/>
          <pc:sldMk cId="2897245402" sldId="274"/>
        </pc:sldMkLst>
        <pc:spChg chg="mod">
          <ac:chgData name="Hoff_Florian" userId="S::flhoff@schueler.berufskolleg.de::b1521456-a047-4f37-816c-4f6ed6e6b0ff" providerId="AD" clId="Web-{30800F4B-C4F8-2ADD-5054-726889B416FD}" dt="2024-01-12T10:12:14.886" v="409" actId="20577"/>
          <ac:spMkLst>
            <pc:docMk/>
            <pc:sldMk cId="2897245402" sldId="274"/>
            <ac:spMk id="4" creationId="{1987623A-7896-69C9-BC4F-B9D067C118DE}"/>
          </ac:spMkLst>
        </pc:spChg>
      </pc:sldChg>
    </pc:docChg>
  </pc:docChgLst>
  <pc:docChgLst>
    <pc:chgData name="Hoff_Florian" userId="S::flhoff@schueler.berufskolleg.de::b1521456-a047-4f37-816c-4f6ed6e6b0ff" providerId="AD" clId="Web-{3F6B278E-2D04-C41D-D83B-9131ED1895B7}"/>
    <pc:docChg chg="modSld">
      <pc:chgData name="Hoff_Florian" userId="S::flhoff@schueler.berufskolleg.de::b1521456-a047-4f37-816c-4f6ed6e6b0ff" providerId="AD" clId="Web-{3F6B278E-2D04-C41D-D83B-9131ED1895B7}" dt="2024-01-12T11:32:36.804" v="98" actId="20577"/>
      <pc:docMkLst>
        <pc:docMk/>
      </pc:docMkLst>
      <pc:sldChg chg="modSp">
        <pc:chgData name="Hoff_Florian" userId="S::flhoff@schueler.berufskolleg.de::b1521456-a047-4f37-816c-4f6ed6e6b0ff" providerId="AD" clId="Web-{3F6B278E-2D04-C41D-D83B-9131ED1895B7}" dt="2024-01-12T11:32:36.804" v="98" actId="20577"/>
        <pc:sldMkLst>
          <pc:docMk/>
          <pc:sldMk cId="924114894" sldId="258"/>
        </pc:sldMkLst>
        <pc:spChg chg="mod">
          <ac:chgData name="Hoff_Florian" userId="S::flhoff@schueler.berufskolleg.de::b1521456-a047-4f37-816c-4f6ed6e6b0ff" providerId="AD" clId="Web-{3F6B278E-2D04-C41D-D83B-9131ED1895B7}" dt="2024-01-12T11:32:36.804" v="98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modSp">
        <pc:chgData name="Hoff_Florian" userId="S::flhoff@schueler.berufskolleg.de::b1521456-a047-4f37-816c-4f6ed6e6b0ff" providerId="AD" clId="Web-{3F6B278E-2D04-C41D-D83B-9131ED1895B7}" dt="2024-01-12T10:55:10.914" v="39"/>
        <pc:sldMkLst>
          <pc:docMk/>
          <pc:sldMk cId="1068044053" sldId="260"/>
        </pc:sldMkLst>
        <pc:spChg chg="mod">
          <ac:chgData name="Hoff_Florian" userId="S::flhoff@schueler.berufskolleg.de::b1521456-a047-4f37-816c-4f6ed6e6b0ff" providerId="AD" clId="Web-{3F6B278E-2D04-C41D-D83B-9131ED1895B7}" dt="2024-01-12T10:54:43.647" v="33"/>
          <ac:spMkLst>
            <pc:docMk/>
            <pc:sldMk cId="1068044053" sldId="260"/>
            <ac:spMk id="2" creationId="{DA2F960F-CB36-E63A-A6CF-C3DBA9B7509E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4:58.054" v="34"/>
          <ac:spMkLst>
            <pc:docMk/>
            <pc:sldMk cId="1068044053" sldId="260"/>
            <ac:spMk id="10" creationId="{55C1C601-C536-791B-C44E-C4AC1DB55DD6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5:10.914" v="39"/>
          <ac:spMkLst>
            <pc:docMk/>
            <pc:sldMk cId="1068044053" sldId="260"/>
            <ac:spMk id="12" creationId="{83656D85-199B-E8CE-BF62-724909C1B26F}"/>
          </ac:spMkLst>
        </pc:spChg>
      </pc:sldChg>
      <pc:sldChg chg="modSp">
        <pc:chgData name="Hoff_Florian" userId="S::flhoff@schueler.berufskolleg.de::b1521456-a047-4f37-816c-4f6ed6e6b0ff" providerId="AD" clId="Web-{3F6B278E-2D04-C41D-D83B-9131ED1895B7}" dt="2024-01-12T10:58:01.593" v="82" actId="20577"/>
        <pc:sldMkLst>
          <pc:docMk/>
          <pc:sldMk cId="3771619109" sldId="261"/>
        </pc:sldMkLst>
        <pc:spChg chg="mod">
          <ac:chgData name="Hoff_Florian" userId="S::flhoff@schueler.berufskolleg.de::b1521456-a047-4f37-816c-4f6ed6e6b0ff" providerId="AD" clId="Web-{3F6B278E-2D04-C41D-D83B-9131ED1895B7}" dt="2024-01-12T10:53:19.956" v="20" actId="20577"/>
          <ac:spMkLst>
            <pc:docMk/>
            <pc:sldMk cId="3771619109" sldId="261"/>
            <ac:spMk id="3702" creationId="{81835F84-79F5-BFDF-29A9-3C3E7A842473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3:25.941" v="22" actId="20577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3:14.003" v="18" actId="20577"/>
          <ac:spMkLst>
            <pc:docMk/>
            <pc:sldMk cId="3771619109" sldId="261"/>
            <ac:spMk id="3734" creationId="{8475DD35-A1A4-EE0E-EB46-337E54686F35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3:34.035" v="23"/>
          <ac:spMkLst>
            <pc:docMk/>
            <pc:sldMk cId="3771619109" sldId="261"/>
            <ac:spMk id="3735" creationId="{920AB4AD-A1BD-A77C-0A0B-189630E297C5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3:43.863" v="27" actId="20577"/>
          <ac:spMkLst>
            <pc:docMk/>
            <pc:sldMk cId="3771619109" sldId="261"/>
            <ac:spMk id="3736" creationId="{5B217B82-3CF7-D89A-5C49-8726BE0C9971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8:01.593" v="82" actId="20577"/>
          <ac:spMkLst>
            <pc:docMk/>
            <pc:sldMk cId="3771619109" sldId="261"/>
            <ac:spMk id="3737" creationId="{FA66182F-BB85-9DB3-6D68-C7B01325BABA}"/>
          </ac:spMkLst>
        </pc:spChg>
      </pc:sldChg>
      <pc:sldChg chg="modSp">
        <pc:chgData name="Hoff_Florian" userId="S::flhoff@schueler.berufskolleg.de::b1521456-a047-4f37-816c-4f6ed6e6b0ff" providerId="AD" clId="Web-{3F6B278E-2D04-C41D-D83B-9131ED1895B7}" dt="2024-01-12T10:51:58.359" v="9" actId="20577"/>
        <pc:sldMkLst>
          <pc:docMk/>
          <pc:sldMk cId="59151850" sldId="265"/>
        </pc:sldMkLst>
        <pc:spChg chg="mod">
          <ac:chgData name="Hoff_Florian" userId="S::flhoff@schueler.berufskolleg.de::b1521456-a047-4f37-816c-4f6ed6e6b0ff" providerId="AD" clId="Web-{3F6B278E-2D04-C41D-D83B-9131ED1895B7}" dt="2024-01-12T10:51:58.359" v="9" actId="20577"/>
          <ac:spMkLst>
            <pc:docMk/>
            <pc:sldMk cId="59151850" sldId="265"/>
            <ac:spMk id="3" creationId="{8F944925-FEC3-814B-3173-9910BD38195F}"/>
          </ac:spMkLst>
        </pc:spChg>
      </pc:sldChg>
      <pc:sldChg chg="modSp">
        <pc:chgData name="Hoff_Florian" userId="S::flhoff@schueler.berufskolleg.de::b1521456-a047-4f37-816c-4f6ed6e6b0ff" providerId="AD" clId="Web-{3F6B278E-2D04-C41D-D83B-9131ED1895B7}" dt="2024-01-12T10:55:43.649" v="41"/>
        <pc:sldMkLst>
          <pc:docMk/>
          <pc:sldMk cId="3261177212" sldId="272"/>
        </pc:sldMkLst>
        <pc:spChg chg="mod">
          <ac:chgData name="Hoff_Florian" userId="S::flhoff@schueler.berufskolleg.de::b1521456-a047-4f37-816c-4f6ed6e6b0ff" providerId="AD" clId="Web-{3F6B278E-2D04-C41D-D83B-9131ED1895B7}" dt="2024-01-12T10:55:39.149" v="40"/>
          <ac:spMkLst>
            <pc:docMk/>
            <pc:sldMk cId="3261177212" sldId="272"/>
            <ac:spMk id="50" creationId="{1A3186F3-3947-EA7E-1126-6C080B386BEE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5:43.649" v="41"/>
          <ac:spMkLst>
            <pc:docMk/>
            <pc:sldMk cId="3261177212" sldId="272"/>
            <ac:spMk id="74" creationId="{D867D84D-B9DB-542A-B71C-59870BCB4497}"/>
          </ac:spMkLst>
        </pc:spChg>
      </pc:sldChg>
      <pc:sldChg chg="modSp">
        <pc:chgData name="Hoff_Florian" userId="S::flhoff@schueler.berufskolleg.de::b1521456-a047-4f37-816c-4f6ed6e6b0ff" providerId="AD" clId="Web-{3F6B278E-2D04-C41D-D83B-9131ED1895B7}" dt="2024-01-12T10:58:35.391" v="83"/>
        <pc:sldMkLst>
          <pc:docMk/>
          <pc:sldMk cId="2897245402" sldId="274"/>
        </pc:sldMkLst>
        <pc:spChg chg="mod">
          <ac:chgData name="Hoff_Florian" userId="S::flhoff@schueler.berufskolleg.de::b1521456-a047-4f37-816c-4f6ed6e6b0ff" providerId="AD" clId="Web-{3F6B278E-2D04-C41D-D83B-9131ED1895B7}" dt="2024-01-12T10:58:35.391" v="83"/>
          <ac:spMkLst>
            <pc:docMk/>
            <pc:sldMk cId="2897245402" sldId="274"/>
            <ac:spMk id="4" creationId="{1987623A-7896-69C9-BC4F-B9D067C118DE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4:26.318" v="30"/>
          <ac:spMkLst>
            <pc:docMk/>
            <pc:sldMk cId="2897245402" sldId="274"/>
            <ac:spMk id="5" creationId="{FD63D3C1-5F21-AE34-A70C-1352C83C7F0A}"/>
          </ac:spMkLst>
        </pc:spChg>
        <pc:spChg chg="mod">
          <ac:chgData name="Hoff_Florian" userId="S::flhoff@schueler.berufskolleg.de::b1521456-a047-4f37-816c-4f6ed6e6b0ff" providerId="AD" clId="Web-{3F6B278E-2D04-C41D-D83B-9131ED1895B7}" dt="2024-01-12T10:54:30.865" v="32" actId="20577"/>
          <ac:spMkLst>
            <pc:docMk/>
            <pc:sldMk cId="2897245402" sldId="274"/>
            <ac:spMk id="6" creationId="{6D16FD6F-1FEB-1377-6563-30B869F6C51C}"/>
          </ac:spMkLst>
        </pc:spChg>
      </pc:sldChg>
      <pc:sldChg chg="addSp delSp modSp">
        <pc:chgData name="Hoff_Florian" userId="S::flhoff@schueler.berufskolleg.de::b1521456-a047-4f37-816c-4f6ed6e6b0ff" providerId="AD" clId="Web-{3F6B278E-2D04-C41D-D83B-9131ED1895B7}" dt="2024-01-12T11:16:32.061" v="96" actId="1076"/>
        <pc:sldMkLst>
          <pc:docMk/>
          <pc:sldMk cId="1334752626" sldId="275"/>
        </pc:sldMkLst>
        <pc:spChg chg="mod">
          <ac:chgData name="Hoff_Florian" userId="S::flhoff@schueler.berufskolleg.de::b1521456-a047-4f37-816c-4f6ed6e6b0ff" providerId="AD" clId="Web-{3F6B278E-2D04-C41D-D83B-9131ED1895B7}" dt="2024-01-12T11:14:06.508" v="94" actId="20577"/>
          <ac:spMkLst>
            <pc:docMk/>
            <pc:sldMk cId="1334752626" sldId="275"/>
            <ac:spMk id="2" creationId="{745C0FA5-A08E-A319-DD5A-8A8B073416AA}"/>
          </ac:spMkLst>
        </pc:spChg>
        <pc:spChg chg="del">
          <ac:chgData name="Hoff_Florian" userId="S::flhoff@schueler.berufskolleg.de::b1521456-a047-4f37-816c-4f6ed6e6b0ff" providerId="AD" clId="Web-{3F6B278E-2D04-C41D-D83B-9131ED1895B7}" dt="2024-01-12T11:16:28.201" v="95"/>
          <ac:spMkLst>
            <pc:docMk/>
            <pc:sldMk cId="1334752626" sldId="275"/>
            <ac:spMk id="4" creationId="{0467C494-D17F-8DFD-D5D1-9962D3DBCAA7}"/>
          </ac:spMkLst>
        </pc:spChg>
        <pc:picChg chg="add mod ord">
          <ac:chgData name="Hoff_Florian" userId="S::flhoff@schueler.berufskolleg.de::b1521456-a047-4f37-816c-4f6ed6e6b0ff" providerId="AD" clId="Web-{3F6B278E-2D04-C41D-D83B-9131ED1895B7}" dt="2024-01-12T11:16:32.061" v="96" actId="1076"/>
          <ac:picMkLst>
            <pc:docMk/>
            <pc:sldMk cId="1334752626" sldId="275"/>
            <ac:picMk id="8" creationId="{698EA9CA-8B7A-D97A-08F0-6DD7AC0BCC02}"/>
          </ac:picMkLst>
        </pc:picChg>
      </pc:sldChg>
    </pc:docChg>
  </pc:docChgLst>
  <pc:docChgLst>
    <pc:chgData name="Rosendahl_Finn" userId="S::firosendahl@schueler.berufskolleg.de::5b6670c0-d34e-4099-9f5d-2c8ab635f10d" providerId="AD" clId="Web-{4E4395F7-31D5-3452-20E5-4B3CD44F9608}"/>
    <pc:docChg chg="modSld">
      <pc:chgData name="Rosendahl_Finn" userId="S::firosendahl@schueler.berufskolleg.de::5b6670c0-d34e-4099-9f5d-2c8ab635f10d" providerId="AD" clId="Web-{4E4395F7-31D5-3452-20E5-4B3CD44F9608}" dt="2024-01-10T17:51:41.750" v="32"/>
      <pc:docMkLst>
        <pc:docMk/>
      </pc:docMkLst>
      <pc:sldChg chg="addSp delSp modSp">
        <pc:chgData name="Rosendahl_Finn" userId="S::firosendahl@schueler.berufskolleg.de::5b6670c0-d34e-4099-9f5d-2c8ab635f10d" providerId="AD" clId="Web-{4E4395F7-31D5-3452-20E5-4B3CD44F9608}" dt="2024-01-10T17:51:41.750" v="32"/>
        <pc:sldMkLst>
          <pc:docMk/>
          <pc:sldMk cId="3771619109" sldId="261"/>
        </pc:sldMkLst>
        <pc:spChg chg="add del mod">
          <ac:chgData name="Rosendahl_Finn" userId="S::firosendahl@schueler.berufskolleg.de::5b6670c0-d34e-4099-9f5d-2c8ab635f10d" providerId="AD" clId="Web-{4E4395F7-31D5-3452-20E5-4B3CD44F9608}" dt="2024-01-10T17:51:41.750" v="32"/>
          <ac:spMkLst>
            <pc:docMk/>
            <pc:sldMk cId="3771619109" sldId="261"/>
            <ac:spMk id="10" creationId="{D8BDEAA7-836E-7EEE-A176-A1A1E542445D}"/>
          </ac:spMkLst>
        </pc:spChg>
        <pc:spChg chg="mod">
          <ac:chgData name="Rosendahl_Finn" userId="S::firosendahl@schueler.berufskolleg.de::5b6670c0-d34e-4099-9f5d-2c8ab635f10d" providerId="AD" clId="Web-{4E4395F7-31D5-3452-20E5-4B3CD44F9608}" dt="2024-01-10T17:51:05.733" v="10" actId="20577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Rosendahl_Finn" userId="S::firosendahl@schueler.berufskolleg.de::5b6670c0-d34e-4099-9f5d-2c8ab635f10d" providerId="AD" clId="Web-{4E4395F7-31D5-3452-20E5-4B3CD44F9608}" dt="2024-01-10T17:51:36.781" v="30" actId="20577"/>
          <ac:spMkLst>
            <pc:docMk/>
            <pc:sldMk cId="3771619109" sldId="261"/>
            <ac:spMk id="3734" creationId="{8475DD35-A1A4-EE0E-EB46-337E54686F35}"/>
          </ac:spMkLst>
        </pc:spChg>
        <pc:cxnChg chg="add del">
          <ac:chgData name="Rosendahl_Finn" userId="S::firosendahl@schueler.berufskolleg.de::5b6670c0-d34e-4099-9f5d-2c8ab635f10d" providerId="AD" clId="Web-{4E4395F7-31D5-3452-20E5-4B3CD44F9608}" dt="2024-01-10T17:48:34.680" v="1"/>
          <ac:cxnSpMkLst>
            <pc:docMk/>
            <pc:sldMk cId="3771619109" sldId="261"/>
            <ac:cxnSpMk id="8" creationId="{028381E7-E844-331F-EA19-A1077C90A974}"/>
          </ac:cxnSpMkLst>
        </pc:cxnChg>
        <pc:cxnChg chg="add del mod">
          <ac:chgData name="Rosendahl_Finn" userId="S::firosendahl@schueler.berufskolleg.de::5b6670c0-d34e-4099-9f5d-2c8ab635f10d" providerId="AD" clId="Web-{4E4395F7-31D5-3452-20E5-4B3CD44F9608}" dt="2024-01-10T17:49:13.385" v="5"/>
          <ac:cxnSpMkLst>
            <pc:docMk/>
            <pc:sldMk cId="3771619109" sldId="261"/>
            <ac:cxnSpMk id="9" creationId="{6D460804-72A5-B79C-CF7E-C7A0173E51B4}"/>
          </ac:cxnSpMkLst>
        </pc:cxnChg>
      </pc:sldChg>
    </pc:docChg>
  </pc:docChgLst>
  <pc:docChgLst>
    <pc:chgData name="Brixius_Justus" userId="S::jubrixius@schueler.berufskolleg.de::c9ba8ee0-a147-47ac-b5cb-2ef6c5825b4b" providerId="AD" clId="Web-{8DBC9D8C-1F81-43FB-B725-0740F60F0B4C}"/>
    <pc:docChg chg="addSld delSld modSld">
      <pc:chgData name="Brixius_Justus" userId="S::jubrixius@schueler.berufskolleg.de::c9ba8ee0-a147-47ac-b5cb-2ef6c5825b4b" providerId="AD" clId="Web-{8DBC9D8C-1F81-43FB-B725-0740F60F0B4C}" dt="2024-01-10T17:47:17.182" v="790" actId="1076"/>
      <pc:docMkLst>
        <pc:docMk/>
      </pc:docMkLst>
      <pc:sldChg chg="addSp delSp modSp">
        <pc:chgData name="Brixius_Justus" userId="S::jubrixius@schueler.berufskolleg.de::c9ba8ee0-a147-47ac-b5cb-2ef6c5825b4b" providerId="AD" clId="Web-{8DBC9D8C-1F81-43FB-B725-0740F60F0B4C}" dt="2024-01-10T16:53:14.416" v="274"/>
        <pc:sldMkLst>
          <pc:docMk/>
          <pc:sldMk cId="2105526429" sldId="257"/>
        </pc:sldMkLst>
        <pc:spChg chg="add mod">
          <ac:chgData name="Brixius_Justus" userId="S::jubrixius@schueler.berufskolleg.de::c9ba8ee0-a147-47ac-b5cb-2ef6c5825b4b" providerId="AD" clId="Web-{8DBC9D8C-1F81-43FB-B725-0740F60F0B4C}" dt="2024-01-10T16:53:14.416" v="274"/>
          <ac:spMkLst>
            <pc:docMk/>
            <pc:sldMk cId="2105526429" sldId="257"/>
            <ac:spMk id="1528" creationId="{ABFFD791-919D-C747-CA8D-5C2066EC2009}"/>
          </ac:spMkLst>
        </pc:spChg>
        <pc:graphicFrameChg chg="modGraphic">
          <ac:chgData name="Brixius_Justus" userId="S::jubrixius@schueler.berufskolleg.de::c9ba8ee0-a147-47ac-b5cb-2ef6c5825b4b" providerId="AD" clId="Web-{8DBC9D8C-1F81-43FB-B725-0740F60F0B4C}" dt="2024-01-10T16:50:59.641" v="262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  <pc:cxnChg chg="add del mod">
          <ac:chgData name="Brixius_Justus" userId="S::jubrixius@schueler.berufskolleg.de::c9ba8ee0-a147-47ac-b5cb-2ef6c5825b4b" providerId="AD" clId="Web-{8DBC9D8C-1F81-43FB-B725-0740F60F0B4C}" dt="2024-01-10T16:52:57.321" v="270"/>
          <ac:cxnSpMkLst>
            <pc:docMk/>
            <pc:sldMk cId="2105526429" sldId="257"/>
            <ac:cxnSpMk id="1493" creationId="{729AE6E9-63CD-D1F3-A4E4-3A60538627CE}"/>
          </ac:cxnSpMkLst>
        </pc:cxnChg>
      </pc:sldChg>
      <pc:sldChg chg="modSp">
        <pc:chgData name="Brixius_Justus" userId="S::jubrixius@schueler.berufskolleg.de::c9ba8ee0-a147-47ac-b5cb-2ef6c5825b4b" providerId="AD" clId="Web-{8DBC9D8C-1F81-43FB-B725-0740F60F0B4C}" dt="2024-01-10T17:29:44.559" v="592"/>
        <pc:sldMkLst>
          <pc:docMk/>
          <pc:sldMk cId="1068044053" sldId="260"/>
        </pc:sldMkLst>
        <pc:picChg chg="mod">
          <ac:chgData name="Brixius_Justus" userId="S::jubrixius@schueler.berufskolleg.de::c9ba8ee0-a147-47ac-b5cb-2ef6c5825b4b" providerId="AD" clId="Web-{8DBC9D8C-1F81-43FB-B725-0740F60F0B4C}" dt="2024-01-10T17:29:42.043" v="591"/>
          <ac:picMkLst>
            <pc:docMk/>
            <pc:sldMk cId="1068044053" sldId="260"/>
            <ac:picMk id="4" creationId="{5AB1B743-7801-A795-7817-256CBFBFC5F4}"/>
          </ac:picMkLst>
        </pc:picChg>
        <pc:picChg chg="mod">
          <ac:chgData name="Brixius_Justus" userId="S::jubrixius@schueler.berufskolleg.de::c9ba8ee0-a147-47ac-b5cb-2ef6c5825b4b" providerId="AD" clId="Web-{8DBC9D8C-1F81-43FB-B725-0740F60F0B4C}" dt="2024-01-10T17:29:44.559" v="592"/>
          <ac:picMkLst>
            <pc:docMk/>
            <pc:sldMk cId="1068044053" sldId="260"/>
            <ac:picMk id="7" creationId="{228EDDA4-FF3B-29D8-BA1E-EF77C4567AF0}"/>
          </ac:picMkLst>
        </pc:picChg>
      </pc:sldChg>
      <pc:sldChg chg="addSp delSp modSp">
        <pc:chgData name="Brixius_Justus" userId="S::jubrixius@schueler.berufskolleg.de::c9ba8ee0-a147-47ac-b5cb-2ef6c5825b4b" providerId="AD" clId="Web-{8DBC9D8C-1F81-43FB-B725-0740F60F0B4C}" dt="2024-01-10T17:47:17.182" v="790" actId="1076"/>
        <pc:sldMkLst>
          <pc:docMk/>
          <pc:sldMk cId="3771619109" sldId="261"/>
        </pc:sldMkLst>
        <pc:spChg chg="add mod">
          <ac:chgData name="Brixius_Justus" userId="S::jubrixius@schueler.berufskolleg.de::c9ba8ee0-a147-47ac-b5cb-2ef6c5825b4b" providerId="AD" clId="Web-{8DBC9D8C-1F81-43FB-B725-0740F60F0B4C}" dt="2024-01-10T17:46:48.305" v="784" actId="14100"/>
          <ac:spMkLst>
            <pc:docMk/>
            <pc:sldMk cId="3771619109" sldId="261"/>
            <ac:spMk id="2" creationId="{8984253D-8DB9-D3AA-917A-7C6524E803A9}"/>
          </ac:spMkLst>
        </pc:spChg>
        <pc:spChg chg="add del">
          <ac:chgData name="Brixius_Justus" userId="S::jubrixius@schueler.berufskolleg.de::c9ba8ee0-a147-47ac-b5cb-2ef6c5825b4b" providerId="AD" clId="Web-{8DBC9D8C-1F81-43FB-B725-0740F60F0B4C}" dt="2024-01-10T17:42:17.238" v="767"/>
          <ac:spMkLst>
            <pc:docMk/>
            <pc:sldMk cId="3771619109" sldId="261"/>
            <ac:spMk id="3" creationId="{DAE20E28-FC11-6A51-61CE-BE9D0959ECFF}"/>
          </ac:spMkLst>
        </pc:spChg>
        <pc:spChg chg="add mod">
          <ac:chgData name="Brixius_Justus" userId="S::jubrixius@schueler.berufskolleg.de::c9ba8ee0-a147-47ac-b5cb-2ef6c5825b4b" providerId="AD" clId="Web-{8DBC9D8C-1F81-43FB-B725-0740F60F0B4C}" dt="2024-01-10T17:46:41.007" v="783"/>
          <ac:spMkLst>
            <pc:docMk/>
            <pc:sldMk cId="3771619109" sldId="261"/>
            <ac:spMk id="5" creationId="{69F72615-9271-4910-DC36-E90FF9128753}"/>
          </ac:spMkLst>
        </pc:spChg>
        <pc:spChg chg="add mod">
          <ac:chgData name="Brixius_Justus" userId="S::jubrixius@schueler.berufskolleg.de::c9ba8ee0-a147-47ac-b5cb-2ef6c5825b4b" providerId="AD" clId="Web-{8DBC9D8C-1F81-43FB-B725-0740F60F0B4C}" dt="2024-01-10T17:47:17.166" v="789" actId="1076"/>
          <ac:spMkLst>
            <pc:docMk/>
            <pc:sldMk cId="3771619109" sldId="261"/>
            <ac:spMk id="6" creationId="{9C8444C0-6686-0A71-9847-CA961AEFFF8B}"/>
          </ac:spMkLst>
        </pc:spChg>
        <pc:spChg chg="add mod">
          <ac:chgData name="Brixius_Justus" userId="S::jubrixius@schueler.berufskolleg.de::c9ba8ee0-a147-47ac-b5cb-2ef6c5825b4b" providerId="AD" clId="Web-{8DBC9D8C-1F81-43FB-B725-0740F60F0B4C}" dt="2024-01-10T17:47:17.182" v="790" actId="1076"/>
          <ac:spMkLst>
            <pc:docMk/>
            <pc:sldMk cId="3771619109" sldId="261"/>
            <ac:spMk id="7" creationId="{CDDCC580-F579-B320-DBE0-190A61D9E878}"/>
          </ac:spMkLst>
        </pc:spChg>
        <pc:spChg chg="mod">
          <ac:chgData name="Brixius_Justus" userId="S::jubrixius@schueler.berufskolleg.de::c9ba8ee0-a147-47ac-b5cb-2ef6c5825b4b" providerId="AD" clId="Web-{8DBC9D8C-1F81-43FB-B725-0740F60F0B4C}" dt="2024-01-10T17:35:44.975" v="733" actId="14100"/>
          <ac:spMkLst>
            <pc:docMk/>
            <pc:sldMk cId="3771619109" sldId="261"/>
            <ac:spMk id="3702" creationId="{81835F84-79F5-BFDF-29A9-3C3E7A842473}"/>
          </ac:spMkLst>
        </pc:spChg>
        <pc:spChg chg="mod">
          <ac:chgData name="Brixius_Justus" userId="S::jubrixius@schueler.berufskolleg.de::c9ba8ee0-a147-47ac-b5cb-2ef6c5825b4b" providerId="AD" clId="Web-{8DBC9D8C-1F81-43FB-B725-0740F60F0B4C}" dt="2024-01-10T17:35:44.991" v="734" actId="14100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Brixius_Justus" userId="S::jubrixius@schueler.berufskolleg.de::c9ba8ee0-a147-47ac-b5cb-2ef6c5825b4b" providerId="AD" clId="Web-{8DBC9D8C-1F81-43FB-B725-0740F60F0B4C}" dt="2024-01-10T17:35:45.007" v="735" actId="14100"/>
          <ac:spMkLst>
            <pc:docMk/>
            <pc:sldMk cId="3771619109" sldId="261"/>
            <ac:spMk id="3734" creationId="{8475DD35-A1A4-EE0E-EB46-337E54686F35}"/>
          </ac:spMkLst>
        </pc:spChg>
        <pc:spChg chg="mod">
          <ac:chgData name="Brixius_Justus" userId="S::jubrixius@schueler.berufskolleg.de::c9ba8ee0-a147-47ac-b5cb-2ef6c5825b4b" providerId="AD" clId="Web-{8DBC9D8C-1F81-43FB-B725-0740F60F0B4C}" dt="2024-01-10T17:35:48.663" v="736" actId="14100"/>
          <ac:spMkLst>
            <pc:docMk/>
            <pc:sldMk cId="3771619109" sldId="261"/>
            <ac:spMk id="3735" creationId="{920AB4AD-A1BD-A77C-0A0B-189630E297C5}"/>
          </ac:spMkLst>
        </pc:spChg>
        <pc:spChg chg="mod">
          <ac:chgData name="Brixius_Justus" userId="S::jubrixius@schueler.berufskolleg.de::c9ba8ee0-a147-47ac-b5cb-2ef6c5825b4b" providerId="AD" clId="Web-{8DBC9D8C-1F81-43FB-B725-0740F60F0B4C}" dt="2024-01-10T17:35:48.695" v="737" actId="14100"/>
          <ac:spMkLst>
            <pc:docMk/>
            <pc:sldMk cId="3771619109" sldId="261"/>
            <ac:spMk id="3736" creationId="{5B217B82-3CF7-D89A-5C49-8726BE0C9971}"/>
          </ac:spMkLst>
        </pc:spChg>
        <pc:spChg chg="mod">
          <ac:chgData name="Brixius_Justus" userId="S::jubrixius@schueler.berufskolleg.de::c9ba8ee0-a147-47ac-b5cb-2ef6c5825b4b" providerId="AD" clId="Web-{8DBC9D8C-1F81-43FB-B725-0740F60F0B4C}" dt="2024-01-10T17:35:48.710" v="738" actId="14100"/>
          <ac:spMkLst>
            <pc:docMk/>
            <pc:sldMk cId="3771619109" sldId="261"/>
            <ac:spMk id="3737" creationId="{FA66182F-BB85-9DB3-6D68-C7B01325BABA}"/>
          </ac:spMkLst>
        </pc:spChg>
        <pc:spChg chg="add mod">
          <ac:chgData name="Brixius_Justus" userId="S::jubrixius@schueler.berufskolleg.de::c9ba8ee0-a147-47ac-b5cb-2ef6c5825b4b" providerId="AD" clId="Web-{8DBC9D8C-1F81-43FB-B725-0740F60F0B4C}" dt="2024-01-10T17:35:29.318" v="732"/>
          <ac:spMkLst>
            <pc:docMk/>
            <pc:sldMk cId="3771619109" sldId="261"/>
            <ac:spMk id="6483" creationId="{9CB414E6-7C4A-72B8-C0C6-86B5C88A965B}"/>
          </ac:spMkLst>
        </pc:spChg>
        <pc:graphicFrameChg chg="modGraphic">
          <ac:chgData name="Brixius_Justus" userId="S::jubrixius@schueler.berufskolleg.de::c9ba8ee0-a147-47ac-b5cb-2ef6c5825b4b" providerId="AD" clId="Web-{8DBC9D8C-1F81-43FB-B725-0740F60F0B4C}" dt="2024-01-10T17:17:13.161" v="584" actId="20577"/>
          <ac:graphicFrameMkLst>
            <pc:docMk/>
            <pc:sldMk cId="3771619109" sldId="261"/>
            <ac:graphicFrameMk id="4" creationId="{10FEC97F-8FA0-692F-8ADF-AF97CBFF87D9}"/>
          </ac:graphicFrameMkLst>
        </pc:graphicFrameChg>
        <pc:cxnChg chg="add del mod">
          <ac:chgData name="Brixius_Justus" userId="S::jubrixius@schueler.berufskolleg.de::c9ba8ee0-a147-47ac-b5cb-2ef6c5825b4b" providerId="AD" clId="Web-{8DBC9D8C-1F81-43FB-B725-0740F60F0B4C}" dt="2024-01-10T17:43:11.336" v="770"/>
          <ac:cxnSpMkLst>
            <pc:docMk/>
            <pc:sldMk cId="3771619109" sldId="261"/>
            <ac:cxnSpMk id="6484" creationId="{CBB76589-CA35-0A83-2D33-49AC7236204B}"/>
          </ac:cxnSpMkLst>
        </pc:cxnChg>
      </pc:sldChg>
      <pc:sldChg chg="modSp del">
        <pc:chgData name="Brixius_Justus" userId="S::jubrixius@schueler.berufskolleg.de::c9ba8ee0-a147-47ac-b5cb-2ef6c5825b4b" providerId="AD" clId="Web-{8DBC9D8C-1F81-43FB-B725-0740F60F0B4C}" dt="2024-01-10T16:29:53.190" v="78"/>
        <pc:sldMkLst>
          <pc:docMk/>
          <pc:sldMk cId="3172074118" sldId="262"/>
        </pc:sldMkLst>
        <pc:graphicFrameChg chg="mod modGraphic">
          <ac:chgData name="Brixius_Justus" userId="S::jubrixius@schueler.berufskolleg.de::c9ba8ee0-a147-47ac-b5cb-2ef6c5825b4b" providerId="AD" clId="Web-{8DBC9D8C-1F81-43FB-B725-0740F60F0B4C}" dt="2024-01-10T16:29:02.764" v="76" actId="20577"/>
          <ac:graphicFrameMkLst>
            <pc:docMk/>
            <pc:sldMk cId="3172074118" sldId="262"/>
            <ac:graphicFrameMk id="4" creationId="{680E6727-1C6A-5BFA-F9AE-CB22C9497821}"/>
          </ac:graphicFrameMkLst>
        </pc:graphicFrameChg>
      </pc:sldChg>
      <pc:sldChg chg="modSp">
        <pc:chgData name="Brixius_Justus" userId="S::jubrixius@schueler.berufskolleg.de::c9ba8ee0-a147-47ac-b5cb-2ef6c5825b4b" providerId="AD" clId="Web-{8DBC9D8C-1F81-43FB-B725-0740F60F0B4C}" dt="2024-01-10T16:50:44.608" v="257" actId="20577"/>
        <pc:sldMkLst>
          <pc:docMk/>
          <pc:sldMk cId="3261177212" sldId="272"/>
        </pc:sldMkLst>
        <pc:spChg chg="mod">
          <ac:chgData name="Brixius_Justus" userId="S::jubrixius@schueler.berufskolleg.de::c9ba8ee0-a147-47ac-b5cb-2ef6c5825b4b" providerId="AD" clId="Web-{8DBC9D8C-1F81-43FB-B725-0740F60F0B4C}" dt="2024-01-10T16:50:44.608" v="257" actId="20577"/>
          <ac:spMkLst>
            <pc:docMk/>
            <pc:sldMk cId="3261177212" sldId="272"/>
            <ac:spMk id="5" creationId="{42121ADF-DC7C-7045-6597-978A5E9E6ED5}"/>
          </ac:spMkLst>
        </pc:spChg>
        <pc:graphicFrameChg chg="mod modGraphic">
          <ac:chgData name="Brixius_Justus" userId="S::jubrixius@schueler.berufskolleg.de::c9ba8ee0-a147-47ac-b5cb-2ef6c5825b4b" providerId="AD" clId="Web-{8DBC9D8C-1F81-43FB-B725-0740F60F0B4C}" dt="2024-01-10T16:47:25.188" v="249" actId="20577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  <pc:sldChg chg="addSp delSp modSp new">
        <pc:chgData name="Brixius_Justus" userId="S::jubrixius@schueler.berufskolleg.de::c9ba8ee0-a147-47ac-b5cb-2ef6c5825b4b" providerId="AD" clId="Web-{8DBC9D8C-1F81-43FB-B725-0740F60F0B4C}" dt="2024-01-10T17:34:01.890" v="725" actId="20577"/>
        <pc:sldMkLst>
          <pc:docMk/>
          <pc:sldMk cId="96031590" sldId="273"/>
        </pc:sldMkLst>
        <pc:spChg chg="del">
          <ac:chgData name="Brixius_Justus" userId="S::jubrixius@schueler.berufskolleg.de::c9ba8ee0-a147-47ac-b5cb-2ef6c5825b4b" providerId="AD" clId="Web-{8DBC9D8C-1F81-43FB-B725-0740F60F0B4C}" dt="2024-01-10T16:30:50.209" v="93"/>
          <ac:spMkLst>
            <pc:docMk/>
            <pc:sldMk cId="96031590" sldId="273"/>
            <ac:spMk id="2" creationId="{8DE6A84C-EBDB-49CF-A38B-0B5FEC418403}"/>
          </ac:spMkLst>
        </pc:spChg>
        <pc:spChg chg="del">
          <ac:chgData name="Brixius_Justus" userId="S::jubrixius@schueler.berufskolleg.de::c9ba8ee0-a147-47ac-b5cb-2ef6c5825b4b" providerId="AD" clId="Web-{8DBC9D8C-1F81-43FB-B725-0740F60F0B4C}" dt="2024-01-10T16:30:33.724" v="89"/>
          <ac:spMkLst>
            <pc:docMk/>
            <pc:sldMk cId="96031590" sldId="273"/>
            <ac:spMk id="3" creationId="{284E85C8-8A45-3991-5A8A-BC1C851ECF56}"/>
          </ac:spMkLst>
        </pc:spChg>
        <pc:graphicFrameChg chg="add mod modGraphic">
          <ac:chgData name="Brixius_Justus" userId="S::jubrixius@schueler.berufskolleg.de::c9ba8ee0-a147-47ac-b5cb-2ef6c5825b4b" providerId="AD" clId="Web-{8DBC9D8C-1F81-43FB-B725-0740F60F0B4C}" dt="2024-01-10T17:34:01.890" v="725" actId="20577"/>
          <ac:graphicFrameMkLst>
            <pc:docMk/>
            <pc:sldMk cId="96031590" sldId="273"/>
            <ac:graphicFrameMk id="5" creationId="{951DD3EB-0A18-A908-FE0C-D4F4B5C3B9C1}"/>
          </ac:graphicFrameMkLst>
        </pc:graphicFrameChg>
      </pc:sldChg>
    </pc:docChg>
  </pc:docChgLst>
  <pc:docChgLst>
    <pc:chgData name="Rosendahl_Finn" userId="S::firosendahl@schueler.berufskolleg.de::5b6670c0-d34e-4099-9f5d-2c8ab635f10d" providerId="AD" clId="Web-{0FD5CAE9-3341-A9C5-AE5E-54F5DE5931CB}"/>
    <pc:docChg chg="modSld">
      <pc:chgData name="Rosendahl_Finn" userId="S::firosendahl@schueler.berufskolleg.de::5b6670c0-d34e-4099-9f5d-2c8ab635f10d" providerId="AD" clId="Web-{0FD5CAE9-3341-A9C5-AE5E-54F5DE5931CB}" dt="2024-01-10T18:08:11.463" v="124" actId="20577"/>
      <pc:docMkLst>
        <pc:docMk/>
      </pc:docMkLst>
      <pc:sldChg chg="modSp">
        <pc:chgData name="Rosendahl_Finn" userId="S::firosendahl@schueler.berufskolleg.de::5b6670c0-d34e-4099-9f5d-2c8ab635f10d" providerId="AD" clId="Web-{0FD5CAE9-3341-A9C5-AE5E-54F5DE5931CB}" dt="2024-01-10T18:03:48.667" v="89" actId="20577"/>
        <pc:sldMkLst>
          <pc:docMk/>
          <pc:sldMk cId="2105526429" sldId="257"/>
        </pc:sldMkLst>
        <pc:spChg chg="mod">
          <ac:chgData name="Rosendahl_Finn" userId="S::firosendahl@schueler.berufskolleg.de::5b6670c0-d34e-4099-9f5d-2c8ab635f10d" providerId="AD" clId="Web-{0FD5CAE9-3341-A9C5-AE5E-54F5DE5931CB}" dt="2024-01-10T18:03:48.667" v="89" actId="20577"/>
          <ac:spMkLst>
            <pc:docMk/>
            <pc:sldMk cId="2105526429" sldId="257"/>
            <ac:spMk id="2" creationId="{3E8A4939-6153-1583-4F36-A3BC1BB0DE59}"/>
          </ac:spMkLst>
        </pc:spChg>
        <pc:graphicFrameChg chg="modGraphic">
          <ac:chgData name="Rosendahl_Finn" userId="S::firosendahl@schueler.berufskolleg.de::5b6670c0-d34e-4099-9f5d-2c8ab635f10d" providerId="AD" clId="Web-{0FD5CAE9-3341-A9C5-AE5E-54F5DE5931CB}" dt="2024-01-10T18:03:42.307" v="88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modSp">
        <pc:chgData name="Rosendahl_Finn" userId="S::firosendahl@schueler.berufskolleg.de::5b6670c0-d34e-4099-9f5d-2c8ab635f10d" providerId="AD" clId="Web-{0FD5CAE9-3341-A9C5-AE5E-54F5DE5931CB}" dt="2024-01-10T18:03:58.324" v="91" actId="20577"/>
        <pc:sldMkLst>
          <pc:docMk/>
          <pc:sldMk cId="924114894" sldId="258"/>
        </pc:sldMkLst>
        <pc:spChg chg="mod">
          <ac:chgData name="Rosendahl_Finn" userId="S::firosendahl@schueler.berufskolleg.de::5b6670c0-d34e-4099-9f5d-2c8ab635f10d" providerId="AD" clId="Web-{0FD5CAE9-3341-A9C5-AE5E-54F5DE5931CB}" dt="2024-01-10T18:03:58.324" v="91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addSp delSp modSp">
        <pc:chgData name="Rosendahl_Finn" userId="S::firosendahl@schueler.berufskolleg.de::5b6670c0-d34e-4099-9f5d-2c8ab635f10d" providerId="AD" clId="Web-{0FD5CAE9-3341-A9C5-AE5E-54F5DE5931CB}" dt="2024-01-10T18:02:07.395" v="80" actId="1076"/>
        <pc:sldMkLst>
          <pc:docMk/>
          <pc:sldMk cId="1068044053" sldId="260"/>
        </pc:sldMkLst>
        <pc:picChg chg="mod">
          <ac:chgData name="Rosendahl_Finn" userId="S::firosendahl@schueler.berufskolleg.de::5b6670c0-d34e-4099-9f5d-2c8ab635f10d" providerId="AD" clId="Web-{0FD5CAE9-3341-A9C5-AE5E-54F5DE5931CB}" dt="2024-01-10T18:01:51.973" v="78" actId="1076"/>
          <ac:picMkLst>
            <pc:docMk/>
            <pc:sldMk cId="1068044053" sldId="260"/>
            <ac:picMk id="4" creationId="{5AB1B743-7801-A795-7817-256CBFBFC5F4}"/>
          </ac:picMkLst>
        </pc:picChg>
        <pc:picChg chg="mod">
          <ac:chgData name="Rosendahl_Finn" userId="S::firosendahl@schueler.berufskolleg.de::5b6670c0-d34e-4099-9f5d-2c8ab635f10d" providerId="AD" clId="Web-{0FD5CAE9-3341-A9C5-AE5E-54F5DE5931CB}" dt="2024-01-10T18:01:53.957" v="79" actId="1076"/>
          <ac:picMkLst>
            <pc:docMk/>
            <pc:sldMk cId="1068044053" sldId="260"/>
            <ac:picMk id="6" creationId="{FEFB1251-8CCB-E63D-2147-AE6C73CA8CA3}"/>
          </ac:picMkLst>
        </pc:picChg>
        <pc:picChg chg="mod">
          <ac:chgData name="Rosendahl_Finn" userId="S::firosendahl@schueler.berufskolleg.de::5b6670c0-d34e-4099-9f5d-2c8ab635f10d" providerId="AD" clId="Web-{0FD5CAE9-3341-A9C5-AE5E-54F5DE5931CB}" dt="2024-01-10T18:02:07.395" v="80" actId="1076"/>
          <ac:picMkLst>
            <pc:docMk/>
            <pc:sldMk cId="1068044053" sldId="260"/>
            <ac:picMk id="7" creationId="{228EDDA4-FF3B-29D8-BA1E-EF77C4567AF0}"/>
          </ac:picMkLst>
        </pc:picChg>
        <pc:inkChg chg="del">
          <ac:chgData name="Rosendahl_Finn" userId="S::firosendahl@schueler.berufskolleg.de::5b6670c0-d34e-4099-9f5d-2c8ab635f10d" providerId="AD" clId="Web-{0FD5CAE9-3341-A9C5-AE5E-54F5DE5931CB}" dt="2024-01-10T17:56:43.674" v="33"/>
          <ac:inkMkLst>
            <pc:docMk/>
            <pc:sldMk cId="1068044053" sldId="260"/>
            <ac:inkMk id="2" creationId="{EC92EC6A-254D-7E22-049C-2397929DAF7D}"/>
          </ac:inkMkLst>
        </pc:inkChg>
        <pc:inkChg chg="del">
          <ac:chgData name="Rosendahl_Finn" userId="S::firosendahl@schueler.berufskolleg.de::5b6670c0-d34e-4099-9f5d-2c8ab635f10d" providerId="AD" clId="Web-{0FD5CAE9-3341-A9C5-AE5E-54F5DE5931CB}" dt="2024-01-10T17:56:39.879" v="30"/>
          <ac:inkMkLst>
            <pc:docMk/>
            <pc:sldMk cId="1068044053" sldId="260"/>
            <ac:inkMk id="10" creationId="{FE6611CA-AE04-CEA0-DC44-09E93D4F138D}"/>
          </ac:inkMkLst>
        </pc:inkChg>
        <pc:inkChg chg="del mod">
          <ac:chgData name="Rosendahl_Finn" userId="S::firosendahl@schueler.berufskolleg.de::5b6670c0-d34e-4099-9f5d-2c8ab635f10d" providerId="AD" clId="Web-{0FD5CAE9-3341-A9C5-AE5E-54F5DE5931CB}" dt="2024-01-10T17:56:41.049" v="32"/>
          <ac:inkMkLst>
            <pc:docMk/>
            <pc:sldMk cId="1068044053" sldId="260"/>
            <ac:inkMk id="12" creationId="{FEE9BA1E-4998-486D-AAE7-75CAC6B0D7D9}"/>
          </ac:inkMkLst>
        </pc:inkChg>
        <pc:inkChg chg="del">
          <ac:chgData name="Rosendahl_Finn" userId="S::firosendahl@schueler.berufskolleg.de::5b6670c0-d34e-4099-9f5d-2c8ab635f10d" providerId="AD" clId="Web-{0FD5CAE9-3341-A9C5-AE5E-54F5DE5931CB}" dt="2024-01-10T17:56:44.940" v="34"/>
          <ac:inkMkLst>
            <pc:docMk/>
            <pc:sldMk cId="1068044053" sldId="260"/>
            <ac:inkMk id="14" creationId="{A90BD7AE-A74B-E31A-9D16-73D51871AD78}"/>
          </ac:inkMkLst>
        </pc:inkChg>
        <pc:cxnChg chg="add mod">
          <ac:chgData name="Rosendahl_Finn" userId="S::firosendahl@schueler.berufskolleg.de::5b6670c0-d34e-4099-9f5d-2c8ab635f10d" providerId="AD" clId="Web-{0FD5CAE9-3341-A9C5-AE5E-54F5DE5931CB}" dt="2024-01-10T17:58:13.695" v="46" actId="14100"/>
          <ac:cxnSpMkLst>
            <pc:docMk/>
            <pc:sldMk cId="1068044053" sldId="260"/>
            <ac:cxnSpMk id="3" creationId="{35AB96D2-7BC8-5C0A-5544-D90C88DA79B4}"/>
          </ac:cxnSpMkLst>
        </pc:cxnChg>
        <pc:cxnChg chg="add mod">
          <ac:chgData name="Rosendahl_Finn" userId="S::firosendahl@schueler.berufskolleg.de::5b6670c0-d34e-4099-9f5d-2c8ab635f10d" providerId="AD" clId="Web-{0FD5CAE9-3341-A9C5-AE5E-54F5DE5931CB}" dt="2024-01-10T17:58:39.150" v="49" actId="14100"/>
          <ac:cxnSpMkLst>
            <pc:docMk/>
            <pc:sldMk cId="1068044053" sldId="260"/>
            <ac:cxnSpMk id="9" creationId="{EC510F76-38EF-36BD-4B4F-965D0921532F}"/>
          </ac:cxnSpMkLst>
        </pc:cxnChg>
        <pc:cxnChg chg="add del">
          <ac:chgData name="Rosendahl_Finn" userId="S::firosendahl@schueler.berufskolleg.de::5b6670c0-d34e-4099-9f5d-2c8ab635f10d" providerId="AD" clId="Web-{0FD5CAE9-3341-A9C5-AE5E-54F5DE5931CB}" dt="2024-01-10T17:58:50.822" v="51"/>
          <ac:cxnSpMkLst>
            <pc:docMk/>
            <pc:sldMk cId="1068044053" sldId="260"/>
            <ac:cxnSpMk id="13" creationId="{6B51CD0B-AFC4-AD33-A640-176F289B692C}"/>
          </ac:cxnSpMkLst>
        </pc:cxnChg>
        <pc:cxnChg chg="add mod">
          <ac:chgData name="Rosendahl_Finn" userId="S::firosendahl@schueler.berufskolleg.de::5b6670c0-d34e-4099-9f5d-2c8ab635f10d" providerId="AD" clId="Web-{0FD5CAE9-3341-A9C5-AE5E-54F5DE5931CB}" dt="2024-01-10T18:01:32.409" v="76" actId="14100"/>
          <ac:cxnSpMkLst>
            <pc:docMk/>
            <pc:sldMk cId="1068044053" sldId="260"/>
            <ac:cxnSpMk id="15" creationId="{44A6DA03-156E-B872-14D7-0405E3FCDA59}"/>
          </ac:cxnSpMkLst>
        </pc:cxnChg>
        <pc:cxnChg chg="add mod">
          <ac:chgData name="Rosendahl_Finn" userId="S::firosendahl@schueler.berufskolleg.de::5b6670c0-d34e-4099-9f5d-2c8ab635f10d" providerId="AD" clId="Web-{0FD5CAE9-3341-A9C5-AE5E-54F5DE5931CB}" dt="2024-01-10T18:01:38.722" v="77" actId="1076"/>
          <ac:cxnSpMkLst>
            <pc:docMk/>
            <pc:sldMk cId="1068044053" sldId="260"/>
            <ac:cxnSpMk id="16" creationId="{0C9E85C1-68B3-7C92-8716-666A50E8BFAB}"/>
          </ac:cxnSpMkLst>
        </pc:cxnChg>
      </pc:sldChg>
      <pc:sldChg chg="addSp modSp">
        <pc:chgData name="Rosendahl_Finn" userId="S::firosendahl@schueler.berufskolleg.de::5b6670c0-d34e-4099-9f5d-2c8ab635f10d" providerId="AD" clId="Web-{0FD5CAE9-3341-A9C5-AE5E-54F5DE5931CB}" dt="2024-01-10T17:54:23.010" v="29" actId="1076"/>
        <pc:sldMkLst>
          <pc:docMk/>
          <pc:sldMk cId="3771619109" sldId="261"/>
        </pc:sldMkLst>
        <pc:spChg chg="mod">
          <ac:chgData name="Rosendahl_Finn" userId="S::firosendahl@schueler.berufskolleg.de::5b6670c0-d34e-4099-9f5d-2c8ab635f10d" providerId="AD" clId="Web-{0FD5CAE9-3341-A9C5-AE5E-54F5DE5931CB}" dt="2024-01-10T17:52:24.535" v="2"/>
          <ac:spMkLst>
            <pc:docMk/>
            <pc:sldMk cId="3771619109" sldId="261"/>
            <ac:spMk id="2" creationId="{8984253D-8DB9-D3AA-917A-7C6524E803A9}"/>
          </ac:spMkLst>
        </pc:spChg>
        <pc:spChg chg="mod">
          <ac:chgData name="Rosendahl_Finn" userId="S::firosendahl@schueler.berufskolleg.de::5b6670c0-d34e-4099-9f5d-2c8ab635f10d" providerId="AD" clId="Web-{0FD5CAE9-3341-A9C5-AE5E-54F5DE5931CB}" dt="2024-01-10T17:53:30.648" v="16" actId="1076"/>
          <ac:spMkLst>
            <pc:docMk/>
            <pc:sldMk cId="3771619109" sldId="261"/>
            <ac:spMk id="3" creationId="{0687BFE4-B218-0974-C1B3-B0B1469AA819}"/>
          </ac:spMkLst>
        </pc:spChg>
        <pc:spChg chg="mod">
          <ac:chgData name="Rosendahl_Finn" userId="S::firosendahl@schueler.berufskolleg.de::5b6670c0-d34e-4099-9f5d-2c8ab635f10d" providerId="AD" clId="Web-{0FD5CAE9-3341-A9C5-AE5E-54F5DE5931CB}" dt="2024-01-10T17:53:30.664" v="17" actId="1076"/>
          <ac:spMkLst>
            <pc:docMk/>
            <pc:sldMk cId="3771619109" sldId="261"/>
            <ac:spMk id="4" creationId="{FF2BC166-4CBA-96A0-6497-61B93AA491B0}"/>
          </ac:spMkLst>
        </pc:spChg>
        <pc:spChg chg="mod">
          <ac:chgData name="Rosendahl_Finn" userId="S::firosendahl@schueler.berufskolleg.de::5b6670c0-d34e-4099-9f5d-2c8ab635f10d" providerId="AD" clId="Web-{0FD5CAE9-3341-A9C5-AE5E-54F5DE5931CB}" dt="2024-01-10T17:52:30.035" v="3"/>
          <ac:spMkLst>
            <pc:docMk/>
            <pc:sldMk cId="3771619109" sldId="261"/>
            <ac:spMk id="5" creationId="{69F72615-9271-4910-DC36-E90FF9128753}"/>
          </ac:spMkLst>
        </pc:spChg>
        <pc:spChg chg="mod">
          <ac:chgData name="Rosendahl_Finn" userId="S::firosendahl@schueler.berufskolleg.de::5b6670c0-d34e-4099-9f5d-2c8ab635f10d" providerId="AD" clId="Web-{0FD5CAE9-3341-A9C5-AE5E-54F5DE5931CB}" dt="2024-01-10T17:52:46.849" v="4"/>
          <ac:spMkLst>
            <pc:docMk/>
            <pc:sldMk cId="3771619109" sldId="261"/>
            <ac:spMk id="6" creationId="{9C8444C0-6686-0A71-9847-CA961AEFFF8B}"/>
          </ac:spMkLst>
        </pc:spChg>
        <pc:spChg chg="mod">
          <ac:chgData name="Rosendahl_Finn" userId="S::firosendahl@schueler.berufskolleg.de::5b6670c0-d34e-4099-9f5d-2c8ab635f10d" providerId="AD" clId="Web-{0FD5CAE9-3341-A9C5-AE5E-54F5DE5931CB}" dt="2024-01-10T17:52:48.693" v="5"/>
          <ac:spMkLst>
            <pc:docMk/>
            <pc:sldMk cId="3771619109" sldId="261"/>
            <ac:spMk id="7" creationId="{CDDCC580-F579-B320-DBE0-190A61D9E878}"/>
          </ac:spMkLst>
        </pc:spChg>
        <pc:spChg chg="add mod">
          <ac:chgData name="Rosendahl_Finn" userId="S::firosendahl@schueler.berufskolleg.de::5b6670c0-d34e-4099-9f5d-2c8ab635f10d" providerId="AD" clId="Web-{0FD5CAE9-3341-A9C5-AE5E-54F5DE5931CB}" dt="2024-01-10T17:54:09.931" v="25" actId="1076"/>
          <ac:spMkLst>
            <pc:docMk/>
            <pc:sldMk cId="3771619109" sldId="261"/>
            <ac:spMk id="8" creationId="{7B135001-A035-FDE5-BDE2-897DCDA20C0E}"/>
          </ac:spMkLst>
        </pc:spChg>
        <pc:spChg chg="add mod">
          <ac:chgData name="Rosendahl_Finn" userId="S::firosendahl@schueler.berufskolleg.de::5b6670c0-d34e-4099-9f5d-2c8ab635f10d" providerId="AD" clId="Web-{0FD5CAE9-3341-A9C5-AE5E-54F5DE5931CB}" dt="2024-01-10T17:54:09.931" v="24" actId="1076"/>
          <ac:spMkLst>
            <pc:docMk/>
            <pc:sldMk cId="3771619109" sldId="261"/>
            <ac:spMk id="9" creationId="{B614B7C4-AC8A-6C00-0CBE-B86D94812801}"/>
          </ac:spMkLst>
        </pc:spChg>
        <pc:spChg chg="add mod">
          <ac:chgData name="Rosendahl_Finn" userId="S::firosendahl@schueler.berufskolleg.de::5b6670c0-d34e-4099-9f5d-2c8ab635f10d" providerId="AD" clId="Web-{0FD5CAE9-3341-A9C5-AE5E-54F5DE5931CB}" dt="2024-01-10T17:54:00.384" v="20" actId="1076"/>
          <ac:spMkLst>
            <pc:docMk/>
            <pc:sldMk cId="3771619109" sldId="261"/>
            <ac:spMk id="11" creationId="{60626914-58CB-2B69-7049-519F1F3B9795}"/>
          </ac:spMkLst>
        </pc:spChg>
        <pc:spChg chg="add mod">
          <ac:chgData name="Rosendahl_Finn" userId="S::firosendahl@schueler.berufskolleg.de::5b6670c0-d34e-4099-9f5d-2c8ab635f10d" providerId="AD" clId="Web-{0FD5CAE9-3341-A9C5-AE5E-54F5DE5931CB}" dt="2024-01-10T17:54:00.415" v="21" actId="1076"/>
          <ac:spMkLst>
            <pc:docMk/>
            <pc:sldMk cId="3771619109" sldId="261"/>
            <ac:spMk id="12" creationId="{3BFAB1B3-4BF7-5A8D-3018-951BD1382188}"/>
          </ac:spMkLst>
        </pc:spChg>
        <pc:spChg chg="add mod">
          <ac:chgData name="Rosendahl_Finn" userId="S::firosendahl@schueler.berufskolleg.de::5b6670c0-d34e-4099-9f5d-2c8ab635f10d" providerId="AD" clId="Web-{0FD5CAE9-3341-A9C5-AE5E-54F5DE5931CB}" dt="2024-01-10T17:54:22.979" v="28" actId="1076"/>
          <ac:spMkLst>
            <pc:docMk/>
            <pc:sldMk cId="3771619109" sldId="261"/>
            <ac:spMk id="13" creationId="{791A6741-C8F1-4338-EBEE-4A49C1D12982}"/>
          </ac:spMkLst>
        </pc:spChg>
        <pc:spChg chg="add mod">
          <ac:chgData name="Rosendahl_Finn" userId="S::firosendahl@schueler.berufskolleg.de::5b6670c0-d34e-4099-9f5d-2c8ab635f10d" providerId="AD" clId="Web-{0FD5CAE9-3341-A9C5-AE5E-54F5DE5931CB}" dt="2024-01-10T17:54:23.010" v="29" actId="1076"/>
          <ac:spMkLst>
            <pc:docMk/>
            <pc:sldMk cId="3771619109" sldId="261"/>
            <ac:spMk id="14" creationId="{23E9D53A-5409-377A-B797-D653C680E22F}"/>
          </ac:spMkLst>
        </pc:spChg>
        <pc:spChg chg="mod">
          <ac:chgData name="Rosendahl_Finn" userId="S::firosendahl@schueler.berufskolleg.de::5b6670c0-d34e-4099-9f5d-2c8ab635f10d" providerId="AD" clId="Web-{0FD5CAE9-3341-A9C5-AE5E-54F5DE5931CB}" dt="2024-01-10T17:52:08.253" v="1" actId="20577"/>
          <ac:spMkLst>
            <pc:docMk/>
            <pc:sldMk cId="3771619109" sldId="261"/>
            <ac:spMk id="3737" creationId="{FA66182F-BB85-9DB3-6D68-C7B01325BABA}"/>
          </ac:spMkLst>
        </pc:spChg>
      </pc:sldChg>
      <pc:sldChg chg="modSp">
        <pc:chgData name="Rosendahl_Finn" userId="S::firosendahl@schueler.berufskolleg.de::5b6670c0-d34e-4099-9f5d-2c8ab635f10d" providerId="AD" clId="Web-{0FD5CAE9-3341-A9C5-AE5E-54F5DE5931CB}" dt="2024-01-10T18:04:08.590" v="94" actId="20577"/>
        <pc:sldMkLst>
          <pc:docMk/>
          <pc:sldMk cId="59151850" sldId="265"/>
        </pc:sldMkLst>
        <pc:spChg chg="mod">
          <ac:chgData name="Rosendahl_Finn" userId="S::firosendahl@schueler.berufskolleg.de::5b6670c0-d34e-4099-9f5d-2c8ab635f10d" providerId="AD" clId="Web-{0FD5CAE9-3341-A9C5-AE5E-54F5DE5931CB}" dt="2024-01-10T18:04:08.590" v="94" actId="20577"/>
          <ac:spMkLst>
            <pc:docMk/>
            <pc:sldMk cId="59151850" sldId="265"/>
            <ac:spMk id="2" creationId="{2060CE82-8C9C-8D0D-C449-8E290B5F72AC}"/>
          </ac:spMkLst>
        </pc:spChg>
      </pc:sldChg>
      <pc:sldChg chg="modSp">
        <pc:chgData name="Rosendahl_Finn" userId="S::firosendahl@schueler.berufskolleg.de::5b6670c0-d34e-4099-9f5d-2c8ab635f10d" providerId="AD" clId="Web-{0FD5CAE9-3341-A9C5-AE5E-54F5DE5931CB}" dt="2024-01-10T18:04:28.966" v="95" actId="20577"/>
        <pc:sldMkLst>
          <pc:docMk/>
          <pc:sldMk cId="4224312619" sldId="266"/>
        </pc:sldMkLst>
        <pc:spChg chg="mod">
          <ac:chgData name="Rosendahl_Finn" userId="S::firosendahl@schueler.berufskolleg.de::5b6670c0-d34e-4099-9f5d-2c8ab635f10d" providerId="AD" clId="Web-{0FD5CAE9-3341-A9C5-AE5E-54F5DE5931CB}" dt="2024-01-10T18:04:28.966" v="95" actId="20577"/>
          <ac:spMkLst>
            <pc:docMk/>
            <pc:sldMk cId="4224312619" sldId="266"/>
            <ac:spMk id="2" creationId="{2660579A-D6B3-94A1-53D7-CC9B8B003092}"/>
          </ac:spMkLst>
        </pc:spChg>
      </pc:sldChg>
      <pc:sldChg chg="modSp">
        <pc:chgData name="Rosendahl_Finn" userId="S::firosendahl@schueler.berufskolleg.de::5b6670c0-d34e-4099-9f5d-2c8ab635f10d" providerId="AD" clId="Web-{0FD5CAE9-3341-A9C5-AE5E-54F5DE5931CB}" dt="2024-01-10T18:08:11.463" v="124" actId="20577"/>
        <pc:sldMkLst>
          <pc:docMk/>
          <pc:sldMk cId="3965387417" sldId="268"/>
        </pc:sldMkLst>
        <pc:spChg chg="mod">
          <ac:chgData name="Rosendahl_Finn" userId="S::firosendahl@schueler.berufskolleg.de::5b6670c0-d34e-4099-9f5d-2c8ab635f10d" providerId="AD" clId="Web-{0FD5CAE9-3341-A9C5-AE5E-54F5DE5931CB}" dt="2024-01-10T18:08:11.463" v="124" actId="20577"/>
          <ac:spMkLst>
            <pc:docMk/>
            <pc:sldMk cId="3965387417" sldId="268"/>
            <ac:spMk id="3" creationId="{119B65BE-9FBF-3B09-C698-9B162A840CF7}"/>
          </ac:spMkLst>
        </pc:spChg>
      </pc:sldChg>
      <pc:sldChg chg="modSp">
        <pc:chgData name="Rosendahl_Finn" userId="S::firosendahl@schueler.berufskolleg.de::5b6670c0-d34e-4099-9f5d-2c8ab635f10d" providerId="AD" clId="Web-{0FD5CAE9-3341-A9C5-AE5E-54F5DE5931CB}" dt="2024-01-10T18:04:03.839" v="92" actId="20577"/>
        <pc:sldMkLst>
          <pc:docMk/>
          <pc:sldMk cId="537332765" sldId="271"/>
        </pc:sldMkLst>
        <pc:spChg chg="mod">
          <ac:chgData name="Rosendahl_Finn" userId="S::firosendahl@schueler.berufskolleg.de::5b6670c0-d34e-4099-9f5d-2c8ab635f10d" providerId="AD" clId="Web-{0FD5CAE9-3341-A9C5-AE5E-54F5DE5931CB}" dt="2024-01-10T18:04:03.839" v="92" actId="20577"/>
          <ac:spMkLst>
            <pc:docMk/>
            <pc:sldMk cId="537332765" sldId="271"/>
            <ac:spMk id="6" creationId="{4434988E-ADF0-555B-EDC8-AAB46978FB6A}"/>
          </ac:spMkLst>
        </pc:spChg>
      </pc:sldChg>
      <pc:sldChg chg="modSp">
        <pc:chgData name="Rosendahl_Finn" userId="S::firosendahl@schueler.berufskolleg.de::5b6670c0-d34e-4099-9f5d-2c8ab635f10d" providerId="AD" clId="Web-{0FD5CAE9-3341-A9C5-AE5E-54F5DE5931CB}" dt="2024-01-10T18:05:00.780" v="97" actId="20577"/>
        <pc:sldMkLst>
          <pc:docMk/>
          <pc:sldMk cId="3261177212" sldId="272"/>
        </pc:sldMkLst>
        <pc:graphicFrameChg chg="modGraphic">
          <ac:chgData name="Rosendahl_Finn" userId="S::firosendahl@schueler.berufskolleg.de::5b6670c0-d34e-4099-9f5d-2c8ab635f10d" providerId="AD" clId="Web-{0FD5CAE9-3341-A9C5-AE5E-54F5DE5931CB}" dt="2024-01-10T18:05:00.780" v="97" actId="20577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  <pc:sldChg chg="modSp">
        <pc:chgData name="Rosendahl_Finn" userId="S::firosendahl@schueler.berufskolleg.de::5b6670c0-d34e-4099-9f5d-2c8ab635f10d" providerId="AD" clId="Web-{0FD5CAE9-3341-A9C5-AE5E-54F5DE5931CB}" dt="2024-01-10T18:05:11.828" v="99" actId="20577"/>
        <pc:sldMkLst>
          <pc:docMk/>
          <pc:sldMk cId="96031590" sldId="273"/>
        </pc:sldMkLst>
        <pc:graphicFrameChg chg="modGraphic">
          <ac:chgData name="Rosendahl_Finn" userId="S::firosendahl@schueler.berufskolleg.de::5b6670c0-d34e-4099-9f5d-2c8ab635f10d" providerId="AD" clId="Web-{0FD5CAE9-3341-A9C5-AE5E-54F5DE5931CB}" dt="2024-01-10T18:05:11.828" v="99" actId="20577"/>
          <ac:graphicFrameMkLst>
            <pc:docMk/>
            <pc:sldMk cId="96031590" sldId="273"/>
            <ac:graphicFrameMk id="5" creationId="{951DD3EB-0A18-A908-FE0C-D4F4B5C3B9C1}"/>
          </ac:graphicFrameMkLst>
        </pc:graphicFrameChg>
      </pc:sldChg>
    </pc:docChg>
  </pc:docChgLst>
  <pc:docChgLst>
    <pc:chgData name="Brixius_Justus" userId="S::jubrixius@schueler.berufskolleg.de::c9ba8ee0-a147-47ac-b5cb-2ef6c5825b4b" providerId="AD" clId="Web-{C124B9F3-32DC-DEE2-C70F-6D14E8E7D930}"/>
    <pc:docChg chg="modSld">
      <pc:chgData name="Brixius_Justus" userId="S::jubrixius@schueler.berufskolleg.de::c9ba8ee0-a147-47ac-b5cb-2ef6c5825b4b" providerId="AD" clId="Web-{C124B9F3-32DC-DEE2-C70F-6D14E8E7D930}" dt="2023-11-22T06:59:39.012" v="10" actId="20577"/>
      <pc:docMkLst>
        <pc:docMk/>
      </pc:docMkLst>
      <pc:sldChg chg="addSp delSp modSp">
        <pc:chgData name="Brixius_Justus" userId="S::jubrixius@schueler.berufskolleg.de::c9ba8ee0-a147-47ac-b5cb-2ef6c5825b4b" providerId="AD" clId="Web-{C124B9F3-32DC-DEE2-C70F-6D14E8E7D930}" dt="2023-11-22T06:59:39.012" v="10" actId="20577"/>
        <pc:sldMkLst>
          <pc:docMk/>
          <pc:sldMk cId="1577499883" sldId="256"/>
        </pc:sldMkLst>
        <pc:spChg chg="mod">
          <ac:chgData name="Brixius_Justus" userId="S::jubrixius@schueler.berufskolleg.de::c9ba8ee0-a147-47ac-b5cb-2ef6c5825b4b" providerId="AD" clId="Web-{C124B9F3-32DC-DEE2-C70F-6D14E8E7D930}" dt="2023-11-22T06:58:36.760" v="3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Brixius_Justus" userId="S::jubrixius@schueler.berufskolleg.de::c9ba8ee0-a147-47ac-b5cb-2ef6c5825b4b" providerId="AD" clId="Web-{C124B9F3-32DC-DEE2-C70F-6D14E8E7D930}" dt="2023-11-22T06:59:39.012" v="10" actId="20577"/>
          <ac:spMkLst>
            <pc:docMk/>
            <pc:sldMk cId="1577499883" sldId="256"/>
            <ac:spMk id="3" creationId="{00000000-0000-0000-0000-000000000000}"/>
          </ac:spMkLst>
        </pc:spChg>
        <pc:picChg chg="add del mod">
          <ac:chgData name="Brixius_Justus" userId="S::jubrixius@schueler.berufskolleg.de::c9ba8ee0-a147-47ac-b5cb-2ef6c5825b4b" providerId="AD" clId="Web-{C124B9F3-32DC-DEE2-C70F-6D14E8E7D930}" dt="2023-11-22T06:59:16.433" v="7"/>
          <ac:picMkLst>
            <pc:docMk/>
            <pc:sldMk cId="1577499883" sldId="256"/>
            <ac:picMk id="5" creationId="{EFF7D934-5036-1832-AD48-E63A312CA5C2}"/>
          </ac:picMkLst>
        </pc:picChg>
      </pc:sldChg>
    </pc:docChg>
  </pc:docChgLst>
  <pc:docChgLst>
    <pc:chgData name="Balkhausen_Lukas" userId="S::lubalkhausen@schueler.berufskolleg.de::5b4fc433-fa5e-429a-af4c-7c825cb7330f" providerId="AD" clId="Web-{970DFFDB-FE13-F364-4DD9-D95D21A92DCA}"/>
    <pc:docChg chg="modSld">
      <pc:chgData name="Balkhausen_Lukas" userId="S::lubalkhausen@schueler.berufskolleg.de::5b4fc433-fa5e-429a-af4c-7c825cb7330f" providerId="AD" clId="Web-{970DFFDB-FE13-F364-4DD9-D95D21A92DCA}" dt="2023-12-08T11:22:52.589" v="348"/>
      <pc:docMkLst>
        <pc:docMk/>
      </pc:docMkLst>
      <pc:sldChg chg="modSp">
        <pc:chgData name="Balkhausen_Lukas" userId="S::lubalkhausen@schueler.berufskolleg.de::5b4fc433-fa5e-429a-af4c-7c825cb7330f" providerId="AD" clId="Web-{970DFFDB-FE13-F364-4DD9-D95D21A92DCA}" dt="2023-12-08T11:07:59.276" v="78" actId="20577"/>
        <pc:sldMkLst>
          <pc:docMk/>
          <pc:sldMk cId="2105526429" sldId="257"/>
        </pc:sldMkLst>
        <pc:graphicFrameChg chg="modGraphic">
          <ac:chgData name="Balkhausen_Lukas" userId="S::lubalkhausen@schueler.berufskolleg.de::5b4fc433-fa5e-429a-af4c-7c825cb7330f" providerId="AD" clId="Web-{970DFFDB-FE13-F364-4DD9-D95D21A92DCA}" dt="2023-12-08T11:07:59.276" v="78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addSp delSp modSp">
        <pc:chgData name="Balkhausen_Lukas" userId="S::lubalkhausen@schueler.berufskolleg.de::5b4fc433-fa5e-429a-af4c-7c825cb7330f" providerId="AD" clId="Web-{970DFFDB-FE13-F364-4DD9-D95D21A92DCA}" dt="2023-12-08T11:22:52.589" v="348"/>
        <pc:sldMkLst>
          <pc:docMk/>
          <pc:sldMk cId="1068044053" sldId="260"/>
        </pc:sldMkLst>
        <pc:graphicFrameChg chg="mod modGraphic">
          <ac:chgData name="Balkhausen_Lukas" userId="S::lubalkhausen@schueler.berufskolleg.de::5b4fc433-fa5e-429a-af4c-7c825cb7330f" providerId="AD" clId="Web-{970DFFDB-FE13-F364-4DD9-D95D21A92DCA}" dt="2023-12-08T11:22:52.589" v="348"/>
          <ac:graphicFrameMkLst>
            <pc:docMk/>
            <pc:sldMk cId="1068044053" sldId="260"/>
            <ac:graphicFrameMk id="11" creationId="{9D206AC7-EA1B-1194-DD66-35E4F9185174}"/>
          </ac:graphicFrameMkLst>
        </pc:graphicFrameChg>
        <pc:picChg chg="add mod">
          <ac:chgData name="Balkhausen_Lukas" userId="S::lubalkhausen@schueler.berufskolleg.de::5b4fc433-fa5e-429a-af4c-7c825cb7330f" providerId="AD" clId="Web-{970DFFDB-FE13-F364-4DD9-D95D21A92DCA}" dt="2023-12-08T11:18:46.455" v="238" actId="14100"/>
          <ac:picMkLst>
            <pc:docMk/>
            <pc:sldMk cId="1068044053" sldId="260"/>
            <ac:picMk id="4" creationId="{5AB1B743-7801-A795-7817-256CBFBFC5F4}"/>
          </ac:picMkLst>
        </pc:picChg>
        <pc:picChg chg="add del mod">
          <ac:chgData name="Balkhausen_Lukas" userId="S::lubalkhausen@schueler.berufskolleg.de::5b4fc433-fa5e-429a-af4c-7c825cb7330f" providerId="AD" clId="Web-{970DFFDB-FE13-F364-4DD9-D95D21A92DCA}" dt="2023-12-08T11:21:30.742" v="262"/>
          <ac:picMkLst>
            <pc:docMk/>
            <pc:sldMk cId="1068044053" sldId="260"/>
            <ac:picMk id="5" creationId="{060683A4-57AD-841A-008E-92B970EAC69D}"/>
          </ac:picMkLst>
        </pc:picChg>
        <pc:picChg chg="add mod">
          <ac:chgData name="Balkhausen_Lukas" userId="S::lubalkhausen@schueler.berufskolleg.de::5b4fc433-fa5e-429a-af4c-7c825cb7330f" providerId="AD" clId="Web-{970DFFDB-FE13-F364-4DD9-D95D21A92DCA}" dt="2023-12-08T11:22:15.291" v="266" actId="1076"/>
          <ac:picMkLst>
            <pc:docMk/>
            <pc:sldMk cId="1068044053" sldId="260"/>
            <ac:picMk id="6" creationId="{FEFB1251-8CCB-E63D-2147-AE6C73CA8CA3}"/>
          </ac:picMkLst>
        </pc:picChg>
      </pc:sldChg>
      <pc:sldChg chg="addSp modSp">
        <pc:chgData name="Balkhausen_Lukas" userId="S::lubalkhausen@schueler.berufskolleg.de::5b4fc433-fa5e-429a-af4c-7c825cb7330f" providerId="AD" clId="Web-{970DFFDB-FE13-F364-4DD9-D95D21A92DCA}" dt="2023-12-08T11:13:39.257" v="93"/>
        <pc:sldMkLst>
          <pc:docMk/>
          <pc:sldMk cId="3771619109" sldId="261"/>
        </pc:sldMkLst>
        <pc:spChg chg="add mod">
          <ac:chgData name="Balkhausen_Lukas" userId="S::lubalkhausen@schueler.berufskolleg.de::5b4fc433-fa5e-429a-af4c-7c825cb7330f" providerId="AD" clId="Web-{970DFFDB-FE13-F364-4DD9-D95D21A92DCA}" dt="2023-12-08T10:58:08.786" v="53" actId="1076"/>
          <ac:spMkLst>
            <pc:docMk/>
            <pc:sldMk cId="3771619109" sldId="261"/>
            <ac:spMk id="205" creationId="{4199EB5E-BABA-97A1-525D-42B29F333B6F}"/>
          </ac:spMkLst>
        </pc:spChg>
        <pc:spChg chg="add mod">
          <ac:chgData name="Balkhausen_Lukas" userId="S::lubalkhausen@schueler.berufskolleg.de::5b4fc433-fa5e-429a-af4c-7c825cb7330f" providerId="AD" clId="Web-{970DFFDB-FE13-F364-4DD9-D95D21A92DCA}" dt="2023-12-08T10:58:36.912" v="58" actId="20577"/>
          <ac:spMkLst>
            <pc:docMk/>
            <pc:sldMk cId="3771619109" sldId="261"/>
            <ac:spMk id="206" creationId="{48ACBAA9-621E-9EB6-6335-95F6C8593A17}"/>
          </ac:spMkLst>
        </pc:spChg>
        <pc:spChg chg="add mod">
          <ac:chgData name="Balkhausen_Lukas" userId="S::lubalkhausen@schueler.berufskolleg.de::5b4fc433-fa5e-429a-af4c-7c825cb7330f" providerId="AD" clId="Web-{970DFFDB-FE13-F364-4DD9-D95D21A92DCA}" dt="2023-12-08T10:59:29.101" v="73" actId="20577"/>
          <ac:spMkLst>
            <pc:docMk/>
            <pc:sldMk cId="3771619109" sldId="261"/>
            <ac:spMk id="207" creationId="{7D586AF5-47B6-5BA5-1FB4-C14710ADC359}"/>
          </ac:spMkLst>
        </pc:spChg>
        <pc:graphicFrameChg chg="mod modGraphic">
          <ac:chgData name="Balkhausen_Lukas" userId="S::lubalkhausen@schueler.berufskolleg.de::5b4fc433-fa5e-429a-af4c-7c825cb7330f" providerId="AD" clId="Web-{970DFFDB-FE13-F364-4DD9-D95D21A92DCA}" dt="2023-12-08T11:13:39.257" v="93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  <pc:sldChg chg="modSp">
        <pc:chgData name="Balkhausen_Lukas" userId="S::lubalkhausen@schueler.berufskolleg.de::5b4fc433-fa5e-429a-af4c-7c825cb7330f" providerId="AD" clId="Web-{970DFFDB-FE13-F364-4DD9-D95D21A92DCA}" dt="2023-12-08T11:19:06.784" v="244" actId="20577"/>
        <pc:sldMkLst>
          <pc:docMk/>
          <pc:sldMk cId="3965387417" sldId="268"/>
        </pc:sldMkLst>
        <pc:spChg chg="mod">
          <ac:chgData name="Balkhausen_Lukas" userId="S::lubalkhausen@schueler.berufskolleg.de::5b4fc433-fa5e-429a-af4c-7c825cb7330f" providerId="AD" clId="Web-{970DFFDB-FE13-F364-4DD9-D95D21A92DCA}" dt="2023-12-08T11:19:06.784" v="244" actId="20577"/>
          <ac:spMkLst>
            <pc:docMk/>
            <pc:sldMk cId="3965387417" sldId="268"/>
            <ac:spMk id="3" creationId="{119B65BE-9FBF-3B09-C698-9B162A840CF7}"/>
          </ac:spMkLst>
        </pc:spChg>
      </pc:sldChg>
    </pc:docChg>
  </pc:docChgLst>
  <pc:docChgLst>
    <pc:chgData name="Rosendahl_Finn" userId="S::firosendahl@schueler.berufskolleg.de::5b6670c0-d34e-4099-9f5d-2c8ab635f10d" providerId="AD" clId="Web-{1181503E-5FFF-7397-41DC-CDD2EF83F1A8}"/>
    <pc:docChg chg="delSld modSld sldOrd">
      <pc:chgData name="Rosendahl_Finn" userId="S::firosendahl@schueler.berufskolleg.de::5b6670c0-d34e-4099-9f5d-2c8ab635f10d" providerId="AD" clId="Web-{1181503E-5FFF-7397-41DC-CDD2EF83F1A8}" dt="2024-01-12T10:18:34.948" v="640" actId="20577"/>
      <pc:docMkLst>
        <pc:docMk/>
      </pc:docMkLst>
      <pc:sldChg chg="modSp">
        <pc:chgData name="Rosendahl_Finn" userId="S::firosendahl@schueler.berufskolleg.de::5b6670c0-d34e-4099-9f5d-2c8ab635f10d" providerId="AD" clId="Web-{1181503E-5FFF-7397-41DC-CDD2EF83F1A8}" dt="2024-01-12T10:01:40.540" v="601" actId="20577"/>
        <pc:sldMkLst>
          <pc:docMk/>
          <pc:sldMk cId="2105526429" sldId="257"/>
        </pc:sldMkLst>
        <pc:graphicFrameChg chg="modGraphic">
          <ac:chgData name="Rosendahl_Finn" userId="S::firosendahl@schueler.berufskolleg.de::5b6670c0-d34e-4099-9f5d-2c8ab635f10d" providerId="AD" clId="Web-{1181503E-5FFF-7397-41DC-CDD2EF83F1A8}" dt="2024-01-12T10:01:40.540" v="601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modSp ord">
        <pc:chgData name="Rosendahl_Finn" userId="S::firosendahl@schueler.berufskolleg.de::5b6670c0-d34e-4099-9f5d-2c8ab635f10d" providerId="AD" clId="Web-{1181503E-5FFF-7397-41DC-CDD2EF83F1A8}" dt="2024-01-12T09:54:56.340" v="546"/>
        <pc:sldMkLst>
          <pc:docMk/>
          <pc:sldMk cId="924114894" sldId="258"/>
        </pc:sldMkLst>
        <pc:spChg chg="mod">
          <ac:chgData name="Rosendahl_Finn" userId="S::firosendahl@schueler.berufskolleg.de::5b6670c0-d34e-4099-9f5d-2c8ab635f10d" providerId="AD" clId="Web-{1181503E-5FFF-7397-41DC-CDD2EF83F1A8}" dt="2024-01-12T09:26:30.332" v="104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del">
        <pc:chgData name="Rosendahl_Finn" userId="S::firosendahl@schueler.berufskolleg.de::5b6670c0-d34e-4099-9f5d-2c8ab635f10d" providerId="AD" clId="Web-{1181503E-5FFF-7397-41DC-CDD2EF83F1A8}" dt="2024-01-12T09:26:33.285" v="105"/>
        <pc:sldMkLst>
          <pc:docMk/>
          <pc:sldMk cId="3384808358" sldId="259"/>
        </pc:sldMkLst>
      </pc:sldChg>
      <pc:sldChg chg="addSp modSp">
        <pc:chgData name="Rosendahl_Finn" userId="S::firosendahl@schueler.berufskolleg.de::5b6670c0-d34e-4099-9f5d-2c8ab635f10d" providerId="AD" clId="Web-{1181503E-5FFF-7397-41DC-CDD2EF83F1A8}" dt="2024-01-12T09:22:01.182" v="69" actId="20577"/>
        <pc:sldMkLst>
          <pc:docMk/>
          <pc:sldMk cId="1068044053" sldId="260"/>
        </pc:sldMkLst>
        <pc:spChg chg="mod">
          <ac:chgData name="Rosendahl_Finn" userId="S::firosendahl@schueler.berufskolleg.de::5b6670c0-d34e-4099-9f5d-2c8ab635f10d" providerId="AD" clId="Web-{1181503E-5FFF-7397-41DC-CDD2EF83F1A8}" dt="2024-01-12T09:22:01.182" v="69" actId="20577"/>
          <ac:spMkLst>
            <pc:docMk/>
            <pc:sldMk cId="1068044053" sldId="260"/>
            <ac:spMk id="10" creationId="{55C1C601-C536-791B-C44E-C4AC1DB55DD6}"/>
          </ac:spMkLst>
        </pc:spChg>
        <pc:spChg chg="mod">
          <ac:chgData name="Rosendahl_Finn" userId="S::firosendahl@schueler.berufskolleg.de::5b6670c0-d34e-4099-9f5d-2c8ab635f10d" providerId="AD" clId="Web-{1181503E-5FFF-7397-41DC-CDD2EF83F1A8}" dt="2024-01-12T09:18:27.081" v="47" actId="20577"/>
          <ac:spMkLst>
            <pc:docMk/>
            <pc:sldMk cId="1068044053" sldId="260"/>
            <ac:spMk id="12" creationId="{83656D85-199B-E8CE-BF62-724909C1B26F}"/>
          </ac:spMkLst>
        </pc:spChg>
        <pc:picChg chg="mod">
          <ac:chgData name="Rosendahl_Finn" userId="S::firosendahl@schueler.berufskolleg.de::5b6670c0-d34e-4099-9f5d-2c8ab635f10d" providerId="AD" clId="Web-{1181503E-5FFF-7397-41DC-CDD2EF83F1A8}" dt="2024-01-12T09:01:39.345" v="3"/>
          <ac:picMkLst>
            <pc:docMk/>
            <pc:sldMk cId="1068044053" sldId="260"/>
            <ac:picMk id="4" creationId="{192A7BF5-DA34-CCA8-8D37-94D47050A29F}"/>
          </ac:picMkLst>
        </pc:picChg>
        <pc:picChg chg="add mod">
          <ac:chgData name="Rosendahl_Finn" userId="S::firosendahl@schueler.berufskolleg.de::5b6670c0-d34e-4099-9f5d-2c8ab635f10d" providerId="AD" clId="Web-{1181503E-5FFF-7397-41DC-CDD2EF83F1A8}" dt="2024-01-12T09:19:02.739" v="52" actId="1076"/>
          <ac:picMkLst>
            <pc:docMk/>
            <pc:sldMk cId="1068044053" sldId="260"/>
            <ac:picMk id="7" creationId="{9B267318-6696-2DD4-48B0-37E263AA4235}"/>
          </ac:picMkLst>
        </pc:picChg>
      </pc:sldChg>
      <pc:sldChg chg="modSp">
        <pc:chgData name="Rosendahl_Finn" userId="S::firosendahl@schueler.berufskolleg.de::5b6670c0-d34e-4099-9f5d-2c8ab635f10d" providerId="AD" clId="Web-{1181503E-5FFF-7397-41DC-CDD2EF83F1A8}" dt="2024-01-12T10:18:34.948" v="640" actId="20577"/>
        <pc:sldMkLst>
          <pc:docMk/>
          <pc:sldMk cId="3771619109" sldId="261"/>
        </pc:sldMkLst>
        <pc:spChg chg="mod">
          <ac:chgData name="Rosendahl_Finn" userId="S::firosendahl@schueler.berufskolleg.de::5b6670c0-d34e-4099-9f5d-2c8ab635f10d" providerId="AD" clId="Web-{1181503E-5FFF-7397-41DC-CDD2EF83F1A8}" dt="2024-01-12T10:18:34.948" v="640" actId="20577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Rosendahl_Finn" userId="S::firosendahl@schueler.berufskolleg.de::5b6670c0-d34e-4099-9f5d-2c8ab635f10d" providerId="AD" clId="Web-{1181503E-5FFF-7397-41DC-CDD2EF83F1A8}" dt="2024-01-12T10:18:19.166" v="637" actId="20577"/>
          <ac:spMkLst>
            <pc:docMk/>
            <pc:sldMk cId="3771619109" sldId="261"/>
            <ac:spMk id="3734" creationId="{8475DD35-A1A4-EE0E-EB46-337E54686F35}"/>
          </ac:spMkLst>
        </pc:spChg>
      </pc:sldChg>
      <pc:sldChg chg="modSp">
        <pc:chgData name="Rosendahl_Finn" userId="S::firosendahl@schueler.berufskolleg.de::5b6670c0-d34e-4099-9f5d-2c8ab635f10d" providerId="AD" clId="Web-{1181503E-5FFF-7397-41DC-CDD2EF83F1A8}" dt="2024-01-12T10:08:33.944" v="627" actId="20577"/>
        <pc:sldMkLst>
          <pc:docMk/>
          <pc:sldMk cId="59151850" sldId="265"/>
        </pc:sldMkLst>
        <pc:spChg chg="mod">
          <ac:chgData name="Rosendahl_Finn" userId="S::firosendahl@schueler.berufskolleg.de::5b6670c0-d34e-4099-9f5d-2c8ab635f10d" providerId="AD" clId="Web-{1181503E-5FFF-7397-41DC-CDD2EF83F1A8}" dt="2024-01-12T10:08:33.944" v="627" actId="20577"/>
          <ac:spMkLst>
            <pc:docMk/>
            <pc:sldMk cId="59151850" sldId="265"/>
            <ac:spMk id="3" creationId="{8F944925-FEC3-814B-3173-9910BD38195F}"/>
          </ac:spMkLst>
        </pc:spChg>
      </pc:sldChg>
      <pc:sldChg chg="ord">
        <pc:chgData name="Rosendahl_Finn" userId="S::firosendahl@schueler.berufskolleg.de::5b6670c0-d34e-4099-9f5d-2c8ab635f10d" providerId="AD" clId="Web-{1181503E-5FFF-7397-41DC-CDD2EF83F1A8}" dt="2024-01-12T09:55:02.652" v="547"/>
        <pc:sldMkLst>
          <pc:docMk/>
          <pc:sldMk cId="537332765" sldId="271"/>
        </pc:sldMkLst>
      </pc:sldChg>
      <pc:sldChg chg="modSp">
        <pc:chgData name="Rosendahl_Finn" userId="S::firosendahl@schueler.berufskolleg.de::5b6670c0-d34e-4099-9f5d-2c8ab635f10d" providerId="AD" clId="Web-{1181503E-5FFF-7397-41DC-CDD2EF83F1A8}" dt="2024-01-12T09:46:22.089" v="527" actId="20577"/>
        <pc:sldMkLst>
          <pc:docMk/>
          <pc:sldMk cId="3261177212" sldId="272"/>
        </pc:sldMkLst>
        <pc:spChg chg="mod">
          <ac:chgData name="Rosendahl_Finn" userId="S::firosendahl@schueler.berufskolleg.de::5b6670c0-d34e-4099-9f5d-2c8ab635f10d" providerId="AD" clId="Web-{1181503E-5FFF-7397-41DC-CDD2EF83F1A8}" dt="2024-01-12T09:36:05.913" v="408" actId="20577"/>
          <ac:spMkLst>
            <pc:docMk/>
            <pc:sldMk cId="3261177212" sldId="272"/>
            <ac:spMk id="50" creationId="{1A3186F3-3947-EA7E-1126-6C080B386BEE}"/>
          </ac:spMkLst>
        </pc:spChg>
        <pc:spChg chg="mod">
          <ac:chgData name="Rosendahl_Finn" userId="S::firosendahl@schueler.berufskolleg.de::5b6670c0-d34e-4099-9f5d-2c8ab635f10d" providerId="AD" clId="Web-{1181503E-5FFF-7397-41DC-CDD2EF83F1A8}" dt="2024-01-12T09:46:22.089" v="527" actId="20577"/>
          <ac:spMkLst>
            <pc:docMk/>
            <pc:sldMk cId="3261177212" sldId="272"/>
            <ac:spMk id="74" creationId="{D867D84D-B9DB-542A-B71C-59870BCB4497}"/>
          </ac:spMkLst>
        </pc:spChg>
      </pc:sldChg>
      <pc:sldChg chg="modSp">
        <pc:chgData name="Rosendahl_Finn" userId="S::firosendahl@schueler.berufskolleg.de::5b6670c0-d34e-4099-9f5d-2c8ab635f10d" providerId="AD" clId="Web-{1181503E-5FFF-7397-41DC-CDD2EF83F1A8}" dt="2024-01-12T09:30:22.136" v="193" actId="20577"/>
        <pc:sldMkLst>
          <pc:docMk/>
          <pc:sldMk cId="2897245402" sldId="274"/>
        </pc:sldMkLst>
        <pc:spChg chg="mod">
          <ac:chgData name="Rosendahl_Finn" userId="S::firosendahl@schueler.berufskolleg.de::5b6670c0-d34e-4099-9f5d-2c8ab635f10d" providerId="AD" clId="Web-{1181503E-5FFF-7397-41DC-CDD2EF83F1A8}" dt="2024-01-12T09:30:22.136" v="193" actId="20577"/>
          <ac:spMkLst>
            <pc:docMk/>
            <pc:sldMk cId="2897245402" sldId="274"/>
            <ac:spMk id="4" creationId="{1987623A-7896-69C9-BC4F-B9D067C118DE}"/>
          </ac:spMkLst>
        </pc:spChg>
      </pc:sldChg>
    </pc:docChg>
  </pc:docChgLst>
  <pc:docChgLst>
    <pc:chgData name="Balkhausen_Lukas" userId="S::lubalkhausen@schueler.berufskolleg.de::5b4fc433-fa5e-429a-af4c-7c825cb7330f" providerId="AD" clId="Web-{7109FAFF-0BB0-84A9-EE6C-281D738F011C}"/>
    <pc:docChg chg="modSld">
      <pc:chgData name="Balkhausen_Lukas" userId="S::lubalkhausen@schueler.berufskolleg.de::5b4fc433-fa5e-429a-af4c-7c825cb7330f" providerId="AD" clId="Web-{7109FAFF-0BB0-84A9-EE6C-281D738F011C}" dt="2023-12-01T10:59:56.278" v="38"/>
      <pc:docMkLst>
        <pc:docMk/>
      </pc:docMkLst>
      <pc:sldChg chg="addSp delSp modSp mod modClrScheme modShow chgLayout">
        <pc:chgData name="Balkhausen_Lukas" userId="S::lubalkhausen@schueler.berufskolleg.de::5b4fc433-fa5e-429a-af4c-7c825cb7330f" providerId="AD" clId="Web-{7109FAFF-0BB0-84A9-EE6C-281D738F011C}" dt="2023-12-01T10:59:56.278" v="38"/>
        <pc:sldMkLst>
          <pc:docMk/>
          <pc:sldMk cId="1068044053" sldId="260"/>
        </pc:sldMkLst>
        <pc:spChg chg="mod ord">
          <ac:chgData name="Balkhausen_Lukas" userId="S::lubalkhausen@schueler.berufskolleg.de::5b4fc433-fa5e-429a-af4c-7c825cb7330f" providerId="AD" clId="Web-{7109FAFF-0BB0-84A9-EE6C-281D738F011C}" dt="2023-12-01T10:58:48.729" v="26"/>
          <ac:spMkLst>
            <pc:docMk/>
            <pc:sldMk cId="1068044053" sldId="260"/>
            <ac:spMk id="2" creationId="{564572AF-EFC1-E83B-C8FF-62AFC251374E}"/>
          </ac:spMkLst>
        </pc:spChg>
        <pc:spChg chg="del mod ord">
          <ac:chgData name="Balkhausen_Lukas" userId="S::lubalkhausen@schueler.berufskolleg.de::5b4fc433-fa5e-429a-af4c-7c825cb7330f" providerId="AD" clId="Web-{7109FAFF-0BB0-84A9-EE6C-281D738F011C}" dt="2023-12-01T10:59:03.933" v="29"/>
          <ac:spMkLst>
            <pc:docMk/>
            <pc:sldMk cId="1068044053" sldId="260"/>
            <ac:spMk id="3" creationId="{32C95EA1-E3E0-3FA1-43D6-B625F7F87BB9}"/>
          </ac:spMkLst>
        </pc:spChg>
        <pc:spChg chg="add del mod ord">
          <ac:chgData name="Balkhausen_Lukas" userId="S::lubalkhausen@schueler.berufskolleg.de::5b4fc433-fa5e-429a-af4c-7c825cb7330f" providerId="AD" clId="Web-{7109FAFF-0BB0-84A9-EE6C-281D738F011C}" dt="2023-12-01T10:52:36.403" v="9"/>
          <ac:spMkLst>
            <pc:docMk/>
            <pc:sldMk cId="1068044053" sldId="260"/>
            <ac:spMk id="4" creationId="{A2799EA9-F4AB-B09D-723F-50B1DD25A0E1}"/>
          </ac:spMkLst>
        </pc:spChg>
        <pc:spChg chg="add del mod">
          <ac:chgData name="Balkhausen_Lukas" userId="S::lubalkhausen@schueler.berufskolleg.de::5b4fc433-fa5e-429a-af4c-7c825cb7330f" providerId="AD" clId="Web-{7109FAFF-0BB0-84A9-EE6C-281D738F011C}" dt="2023-12-01T10:59:01.542" v="28"/>
          <ac:spMkLst>
            <pc:docMk/>
            <pc:sldMk cId="1068044053" sldId="260"/>
            <ac:spMk id="6" creationId="{6B45452C-FB08-AFE7-D638-F3413B9F153F}"/>
          </ac:spMkLst>
        </pc:spChg>
        <pc:spChg chg="add del mod">
          <ac:chgData name="Balkhausen_Lukas" userId="S::lubalkhausen@schueler.berufskolleg.de::5b4fc433-fa5e-429a-af4c-7c825cb7330f" providerId="AD" clId="Web-{7109FAFF-0BB0-84A9-EE6C-281D738F011C}" dt="2023-12-01T10:58:56.901" v="27"/>
          <ac:spMkLst>
            <pc:docMk/>
            <pc:sldMk cId="1068044053" sldId="260"/>
            <ac:spMk id="8" creationId="{223E0116-6FE3-17B4-0A7F-6FD2F68F17D2}"/>
          </ac:spMkLst>
        </pc:spChg>
        <pc:spChg chg="add del mod">
          <ac:chgData name="Balkhausen_Lukas" userId="S::lubalkhausen@schueler.berufskolleg.de::5b4fc433-fa5e-429a-af4c-7c825cb7330f" providerId="AD" clId="Web-{7109FAFF-0BB0-84A9-EE6C-281D738F011C}" dt="2023-12-01T10:59:10.886" v="30"/>
          <ac:spMkLst>
            <pc:docMk/>
            <pc:sldMk cId="1068044053" sldId="260"/>
            <ac:spMk id="10" creationId="{AFE2C64B-BA6C-BE25-EDFA-18A64710B6F1}"/>
          </ac:spMkLst>
        </pc:spChg>
        <pc:graphicFrameChg chg="del">
          <ac:chgData name="Balkhausen_Lukas" userId="S::lubalkhausen@schueler.berufskolleg.de::5b4fc433-fa5e-429a-af4c-7c825cb7330f" providerId="AD" clId="Web-{7109FAFF-0BB0-84A9-EE6C-281D738F011C}" dt="2023-12-01T10:58:34.197" v="25"/>
          <ac:graphicFrameMkLst>
            <pc:docMk/>
            <pc:sldMk cId="1068044053" sldId="260"/>
            <ac:graphicFrameMk id="5" creationId="{2FA6C190-D90D-D79E-6636-2E8F65C1B593}"/>
          </ac:graphicFrameMkLst>
        </pc:graphicFrameChg>
        <pc:graphicFrameChg chg="add mod ord modGraphic">
          <ac:chgData name="Balkhausen_Lukas" userId="S::lubalkhausen@schueler.berufskolleg.de::5b4fc433-fa5e-429a-af4c-7c825cb7330f" providerId="AD" clId="Web-{7109FAFF-0BB0-84A9-EE6C-281D738F011C}" dt="2023-12-01T10:59:56.278" v="38"/>
          <ac:graphicFrameMkLst>
            <pc:docMk/>
            <pc:sldMk cId="1068044053" sldId="260"/>
            <ac:graphicFrameMk id="11" creationId="{9D206AC7-EA1B-1194-DD66-35E4F9185174}"/>
          </ac:graphicFrameMkLst>
        </pc:graphicFrameChg>
      </pc:sldChg>
    </pc:docChg>
  </pc:docChgLst>
  <pc:docChgLst>
    <pc:chgData name="Brixius_Justus" userId="S::jubrixius@schueler.berufskolleg.de::c9ba8ee0-a147-47ac-b5cb-2ef6c5825b4b" providerId="AD" clId="Web-{8268029A-2462-DFB9-BBB0-3351A9AF94FC}"/>
    <pc:docChg chg="addSld delSld modSld">
      <pc:chgData name="Brixius_Justus" userId="S::jubrixius@schueler.berufskolleg.de::c9ba8ee0-a147-47ac-b5cb-2ef6c5825b4b" providerId="AD" clId="Web-{8268029A-2462-DFB9-BBB0-3351A9AF94FC}" dt="2024-01-11T07:45:16.744" v="210"/>
      <pc:docMkLst>
        <pc:docMk/>
      </pc:docMkLst>
      <pc:sldChg chg="modSp">
        <pc:chgData name="Brixius_Justus" userId="S::jubrixius@schueler.berufskolleg.de::c9ba8ee0-a147-47ac-b5cb-2ef6c5825b4b" providerId="AD" clId="Web-{8268029A-2462-DFB9-BBB0-3351A9AF94FC}" dt="2024-01-11T07:45:16.744" v="210"/>
        <pc:sldMkLst>
          <pc:docMk/>
          <pc:sldMk cId="1068044053" sldId="260"/>
        </pc:sldMkLst>
        <pc:graphicFrameChg chg="mod modGraphic">
          <ac:chgData name="Brixius_Justus" userId="S::jubrixius@schueler.berufskolleg.de::c9ba8ee0-a147-47ac-b5cb-2ef6c5825b4b" providerId="AD" clId="Web-{8268029A-2462-DFB9-BBB0-3351A9AF94FC}" dt="2024-01-11T07:45:16.744" v="210"/>
          <ac:graphicFrameMkLst>
            <pc:docMk/>
            <pc:sldMk cId="1068044053" sldId="260"/>
            <ac:graphicFrameMk id="11" creationId="{9D206AC7-EA1B-1194-DD66-35E4F9185174}"/>
          </ac:graphicFrameMkLst>
        </pc:graphicFrameChg>
        <pc:cxnChg chg="mod">
          <ac:chgData name="Brixius_Justus" userId="S::jubrixius@schueler.berufskolleg.de::c9ba8ee0-a147-47ac-b5cb-2ef6c5825b4b" providerId="AD" clId="Web-{8268029A-2462-DFB9-BBB0-3351A9AF94FC}" dt="2024-01-11T07:44:08.866" v="195" actId="1076"/>
          <ac:cxnSpMkLst>
            <pc:docMk/>
            <pc:sldMk cId="1068044053" sldId="260"/>
            <ac:cxnSpMk id="3" creationId="{35AB96D2-7BC8-5C0A-5544-D90C88DA79B4}"/>
          </ac:cxnSpMkLst>
        </pc:cxnChg>
      </pc:sldChg>
      <pc:sldChg chg="addSp modSp">
        <pc:chgData name="Brixius_Justus" userId="S::jubrixius@schueler.berufskolleg.de::c9ba8ee0-a147-47ac-b5cb-2ef6c5825b4b" providerId="AD" clId="Web-{8268029A-2462-DFB9-BBB0-3351A9AF94FC}" dt="2024-01-11T07:41:59.986" v="192" actId="20577"/>
        <pc:sldMkLst>
          <pc:docMk/>
          <pc:sldMk cId="3771619109" sldId="261"/>
        </pc:sldMkLst>
        <pc:spChg chg="add mod">
          <ac:chgData name="Brixius_Justus" userId="S::jubrixius@schueler.berufskolleg.de::c9ba8ee0-a147-47ac-b5cb-2ef6c5825b4b" providerId="AD" clId="Web-{8268029A-2462-DFB9-BBB0-3351A9AF94FC}" dt="2024-01-11T07:39:26.996" v="141" actId="1076"/>
          <ac:spMkLst>
            <pc:docMk/>
            <pc:sldMk cId="3771619109" sldId="261"/>
            <ac:spMk id="10" creationId="{9F2C8E73-1F34-EACD-3088-9699B184E8C0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39:19.293" v="139" actId="1076"/>
          <ac:spMkLst>
            <pc:docMk/>
            <pc:sldMk cId="3771619109" sldId="261"/>
            <ac:spMk id="15" creationId="{9AE6D7D5-9176-5C4C-EDCF-8C7A8572705F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39:47.278" v="143" actId="20577"/>
          <ac:spMkLst>
            <pc:docMk/>
            <pc:sldMk cId="3771619109" sldId="261"/>
            <ac:spMk id="16" creationId="{4A58CE10-F137-85C9-6F89-2EC62FBFA914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40:19.545" v="155" actId="14100"/>
          <ac:spMkLst>
            <pc:docMk/>
            <pc:sldMk cId="3771619109" sldId="261"/>
            <ac:spMk id="17" creationId="{27B2EB07-919D-34B7-D6E9-E160FDB174CA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41:59.986" v="192" actId="20577"/>
          <ac:spMkLst>
            <pc:docMk/>
            <pc:sldMk cId="3771619109" sldId="261"/>
            <ac:spMk id="18" creationId="{C80E735B-E662-D906-CB09-04B7FFBA2491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40:05.279" v="151" actId="1076"/>
          <ac:spMkLst>
            <pc:docMk/>
            <pc:sldMk cId="3771619109" sldId="261"/>
            <ac:spMk id="19" creationId="{47103C3A-759D-6D88-5F96-2F294455B4F8}"/>
          </ac:spMkLst>
        </pc:spChg>
        <pc:spChg chg="mod">
          <ac:chgData name="Brixius_Justus" userId="S::jubrixius@schueler.berufskolleg.de::c9ba8ee0-a147-47ac-b5cb-2ef6c5825b4b" providerId="AD" clId="Web-{8268029A-2462-DFB9-BBB0-3351A9AF94FC}" dt="2024-01-11T07:39:06.449" v="135" actId="20577"/>
          <ac:spMkLst>
            <pc:docMk/>
            <pc:sldMk cId="3771619109" sldId="261"/>
            <ac:spMk id="3702" creationId="{81835F84-79F5-BFDF-29A9-3C3E7A842473}"/>
          </ac:spMkLst>
        </pc:spChg>
        <pc:spChg chg="mod">
          <ac:chgData name="Brixius_Justus" userId="S::jubrixius@schueler.berufskolleg.de::c9ba8ee0-a147-47ac-b5cb-2ef6c5825b4b" providerId="AD" clId="Web-{8268029A-2462-DFB9-BBB0-3351A9AF94FC}" dt="2024-01-11T07:40:36.577" v="167" actId="20577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Brixius_Justus" userId="S::jubrixius@schueler.berufskolleg.de::c9ba8ee0-a147-47ac-b5cb-2ef6c5825b4b" providerId="AD" clId="Web-{8268029A-2462-DFB9-BBB0-3351A9AF94FC}" dt="2024-01-11T07:41:50.361" v="191" actId="20577"/>
          <ac:spMkLst>
            <pc:docMk/>
            <pc:sldMk cId="3771619109" sldId="261"/>
            <ac:spMk id="3734" creationId="{8475DD35-A1A4-EE0E-EB46-337E54686F35}"/>
          </ac:spMkLst>
        </pc:spChg>
        <pc:spChg chg="mod">
          <ac:chgData name="Brixius_Justus" userId="S::jubrixius@schueler.berufskolleg.de::c9ba8ee0-a147-47ac-b5cb-2ef6c5825b4b" providerId="AD" clId="Web-{8268029A-2462-DFB9-BBB0-3351A9AF94FC}" dt="2024-01-11T07:40:33.186" v="163" actId="20577"/>
          <ac:spMkLst>
            <pc:docMk/>
            <pc:sldMk cId="3771619109" sldId="261"/>
            <ac:spMk id="3736" creationId="{5B217B82-3CF7-D89A-5C49-8726BE0C9971}"/>
          </ac:spMkLst>
        </pc:spChg>
      </pc:sldChg>
      <pc:sldChg chg="addSp delSp modSp">
        <pc:chgData name="Brixius_Justus" userId="S::jubrixius@schueler.berufskolleg.de::c9ba8ee0-a147-47ac-b5cb-2ef6c5825b4b" providerId="AD" clId="Web-{8268029A-2462-DFB9-BBB0-3351A9AF94FC}" dt="2024-01-11T07:28:13.362" v="95" actId="20577"/>
        <pc:sldMkLst>
          <pc:docMk/>
          <pc:sldMk cId="3261177212" sldId="272"/>
        </pc:sldMkLst>
        <pc:spChg chg="add mod">
          <ac:chgData name="Brixius_Justus" userId="S::jubrixius@schueler.berufskolleg.de::c9ba8ee0-a147-47ac-b5cb-2ef6c5825b4b" providerId="AD" clId="Web-{8268029A-2462-DFB9-BBB0-3351A9AF94FC}" dt="2024-01-11T07:28:06.487" v="92" actId="20577"/>
          <ac:spMkLst>
            <pc:docMk/>
            <pc:sldMk cId="3261177212" sldId="272"/>
            <ac:spMk id="50" creationId="{1A3186F3-3947-EA7E-1126-6C080B386BEE}"/>
          </ac:spMkLst>
        </pc:spChg>
        <pc:spChg chg="add del mod">
          <ac:chgData name="Brixius_Justus" userId="S::jubrixius@schueler.berufskolleg.de::c9ba8ee0-a147-47ac-b5cb-2ef6c5825b4b" providerId="AD" clId="Web-{8268029A-2462-DFB9-BBB0-3351A9AF94FC}" dt="2024-01-11T07:22:18.005" v="44"/>
          <ac:spMkLst>
            <pc:docMk/>
            <pc:sldMk cId="3261177212" sldId="272"/>
            <ac:spMk id="73" creationId="{2B2F6A3B-B006-B8C5-3B15-B7466AE3F7B4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28:13.362" v="95" actId="20577"/>
          <ac:spMkLst>
            <pc:docMk/>
            <pc:sldMk cId="3261177212" sldId="272"/>
            <ac:spMk id="74" creationId="{D867D84D-B9DB-542A-B71C-59870BCB4497}"/>
          </ac:spMkLst>
        </pc:spChg>
        <pc:graphicFrameChg chg="del modGraphic">
          <ac:chgData name="Brixius_Justus" userId="S::jubrixius@schueler.berufskolleg.de::c9ba8ee0-a147-47ac-b5cb-2ef6c5825b4b" providerId="AD" clId="Web-{8268029A-2462-DFB9-BBB0-3351A9AF94FC}" dt="2024-01-11T07:22:12.161" v="43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  <pc:sldChg chg="modSp del">
        <pc:chgData name="Brixius_Justus" userId="S::jubrixius@schueler.berufskolleg.de::c9ba8ee0-a147-47ac-b5cb-2ef6c5825b4b" providerId="AD" clId="Web-{8268029A-2462-DFB9-BBB0-3351A9AF94FC}" dt="2024-01-11T07:18:40.325" v="27"/>
        <pc:sldMkLst>
          <pc:docMk/>
          <pc:sldMk cId="96031590" sldId="273"/>
        </pc:sldMkLst>
        <pc:graphicFrameChg chg="mod modGraphic">
          <ac:chgData name="Brixius_Justus" userId="S::jubrixius@schueler.berufskolleg.de::c9ba8ee0-a147-47ac-b5cb-2ef6c5825b4b" providerId="AD" clId="Web-{8268029A-2462-DFB9-BBB0-3351A9AF94FC}" dt="2024-01-11T07:16:03.601" v="6" actId="20577"/>
          <ac:graphicFrameMkLst>
            <pc:docMk/>
            <pc:sldMk cId="96031590" sldId="273"/>
            <ac:graphicFrameMk id="5" creationId="{951DD3EB-0A18-A908-FE0C-D4F4B5C3B9C1}"/>
          </ac:graphicFrameMkLst>
        </pc:graphicFrameChg>
      </pc:sldChg>
      <pc:sldChg chg="addSp delSp modSp new">
        <pc:chgData name="Brixius_Justus" userId="S::jubrixius@schueler.berufskolleg.de::c9ba8ee0-a147-47ac-b5cb-2ef6c5825b4b" providerId="AD" clId="Web-{8268029A-2462-DFB9-BBB0-3351A9AF94FC}" dt="2024-01-11T07:34:43.173" v="108" actId="20577"/>
        <pc:sldMkLst>
          <pc:docMk/>
          <pc:sldMk cId="2897245402" sldId="274"/>
        </pc:sldMkLst>
        <pc:spChg chg="del">
          <ac:chgData name="Brixius_Justus" userId="S::jubrixius@schueler.berufskolleg.de::c9ba8ee0-a147-47ac-b5cb-2ef6c5825b4b" providerId="AD" clId="Web-{8268029A-2462-DFB9-BBB0-3351A9AF94FC}" dt="2024-01-11T07:16:46.837" v="9"/>
          <ac:spMkLst>
            <pc:docMk/>
            <pc:sldMk cId="2897245402" sldId="274"/>
            <ac:spMk id="2" creationId="{53F7BA82-016D-4AD2-2195-4641CA30790A}"/>
          </ac:spMkLst>
        </pc:spChg>
        <pc:spChg chg="del">
          <ac:chgData name="Brixius_Justus" userId="S::jubrixius@schueler.berufskolleg.de::c9ba8ee0-a147-47ac-b5cb-2ef6c5825b4b" providerId="AD" clId="Web-{8268029A-2462-DFB9-BBB0-3351A9AF94FC}" dt="2024-01-11T07:16:46.837" v="8"/>
          <ac:spMkLst>
            <pc:docMk/>
            <pc:sldMk cId="2897245402" sldId="274"/>
            <ac:spMk id="3" creationId="{5D4E98C1-D2E5-3278-6C32-7A9789DF2094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34:43.142" v="106" actId="20577"/>
          <ac:spMkLst>
            <pc:docMk/>
            <pc:sldMk cId="2897245402" sldId="274"/>
            <ac:spMk id="4" creationId="{1987623A-7896-69C9-BC4F-B9D067C118DE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34:43.173" v="108" actId="20577"/>
          <ac:spMkLst>
            <pc:docMk/>
            <pc:sldMk cId="2897245402" sldId="274"/>
            <ac:spMk id="5" creationId="{FD63D3C1-5F21-AE34-A70C-1352C83C7F0A}"/>
          </ac:spMkLst>
        </pc:spChg>
        <pc:spChg chg="add mod">
          <ac:chgData name="Brixius_Justus" userId="S::jubrixius@schueler.berufskolleg.de::c9ba8ee0-a147-47ac-b5cb-2ef6c5825b4b" providerId="AD" clId="Web-{8268029A-2462-DFB9-BBB0-3351A9AF94FC}" dt="2024-01-11T07:34:43.158" v="107" actId="20577"/>
          <ac:spMkLst>
            <pc:docMk/>
            <pc:sldMk cId="2897245402" sldId="274"/>
            <ac:spMk id="6" creationId="{6D16FD6F-1FEB-1377-6563-30B869F6C51C}"/>
          </ac:spMkLst>
        </pc:spChg>
      </pc:sldChg>
    </pc:docChg>
  </pc:docChgLst>
  <pc:docChgLst>
    <pc:chgData name="Balkhausen_Lukas" userId="S::lubalkhausen@schueler.berufskolleg.de::5b4fc433-fa5e-429a-af4c-7c825cb7330f" providerId="AD" clId="Web-{4AA08534-CF69-5518-1B09-A88E78384650}"/>
    <pc:docChg chg="modSld">
      <pc:chgData name="Balkhausen_Lukas" userId="S::lubalkhausen@schueler.berufskolleg.de::5b4fc433-fa5e-429a-af4c-7c825cb7330f" providerId="AD" clId="Web-{4AA08534-CF69-5518-1B09-A88E78384650}" dt="2024-01-12T11:23:43.484" v="85" actId="20577"/>
      <pc:docMkLst>
        <pc:docMk/>
      </pc:docMkLst>
      <pc:sldChg chg="modSp">
        <pc:chgData name="Balkhausen_Lukas" userId="S::lubalkhausen@schueler.berufskolleg.de::5b4fc433-fa5e-429a-af4c-7c825cb7330f" providerId="AD" clId="Web-{4AA08534-CF69-5518-1B09-A88E78384650}" dt="2024-01-12T11:15:59.873" v="27" actId="20577"/>
        <pc:sldMkLst>
          <pc:docMk/>
          <pc:sldMk cId="924114894" sldId="258"/>
        </pc:sldMkLst>
        <pc:spChg chg="mod">
          <ac:chgData name="Balkhausen_Lukas" userId="S::lubalkhausen@schueler.berufskolleg.de::5b4fc433-fa5e-429a-af4c-7c825cb7330f" providerId="AD" clId="Web-{4AA08534-CF69-5518-1B09-A88E78384650}" dt="2024-01-12T11:15:59.873" v="27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1:23:43.484" v="85" actId="20577"/>
        <pc:sldMkLst>
          <pc:docMk/>
          <pc:sldMk cId="1068044053" sldId="260"/>
        </pc:sldMkLst>
        <pc:spChg chg="mod">
          <ac:chgData name="Balkhausen_Lukas" userId="S::lubalkhausen@schueler.berufskolleg.de::5b4fc433-fa5e-429a-af4c-7c825cb7330f" providerId="AD" clId="Web-{4AA08534-CF69-5518-1B09-A88E78384650}" dt="2024-01-12T11:23:38.578" v="84" actId="20577"/>
          <ac:spMkLst>
            <pc:docMk/>
            <pc:sldMk cId="1068044053" sldId="260"/>
            <ac:spMk id="2" creationId="{DA2F960F-CB36-E63A-A6CF-C3DBA9B7509E}"/>
          </ac:spMkLst>
        </pc:spChg>
        <pc:spChg chg="mod">
          <ac:chgData name="Balkhausen_Lukas" userId="S::lubalkhausen@schueler.berufskolleg.de::5b4fc433-fa5e-429a-af4c-7c825cb7330f" providerId="AD" clId="Web-{4AA08534-CF69-5518-1B09-A88E78384650}" dt="2024-01-12T11:23:43.484" v="85" actId="20577"/>
          <ac:spMkLst>
            <pc:docMk/>
            <pc:sldMk cId="1068044053" sldId="260"/>
            <ac:spMk id="10" creationId="{55C1C601-C536-791B-C44E-C4AC1DB55DD6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1:16:39.062" v="43" actId="20577"/>
        <pc:sldMkLst>
          <pc:docMk/>
          <pc:sldMk cId="59151850" sldId="265"/>
        </pc:sldMkLst>
        <pc:spChg chg="mod">
          <ac:chgData name="Balkhausen_Lukas" userId="S::lubalkhausen@schueler.berufskolleg.de::5b4fc433-fa5e-429a-af4c-7c825cb7330f" providerId="AD" clId="Web-{4AA08534-CF69-5518-1B09-A88E78384650}" dt="2024-01-12T11:16:39.062" v="43" actId="20577"/>
          <ac:spMkLst>
            <pc:docMk/>
            <pc:sldMk cId="59151850" sldId="265"/>
            <ac:spMk id="3" creationId="{8F944925-FEC3-814B-3173-9910BD38195F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1:17:38.330" v="64" actId="20577"/>
        <pc:sldMkLst>
          <pc:docMk/>
          <pc:sldMk cId="4224312619" sldId="266"/>
        </pc:sldMkLst>
        <pc:spChg chg="mod">
          <ac:chgData name="Balkhausen_Lukas" userId="S::lubalkhausen@schueler.berufskolleg.de::5b4fc433-fa5e-429a-af4c-7c825cb7330f" providerId="AD" clId="Web-{4AA08534-CF69-5518-1B09-A88E78384650}" dt="2024-01-12T11:17:27.501" v="59" actId="20577"/>
          <ac:spMkLst>
            <pc:docMk/>
            <pc:sldMk cId="4224312619" sldId="266"/>
            <ac:spMk id="3" creationId="{43C68582-F861-7D17-4A8C-D3899432138E}"/>
          </ac:spMkLst>
        </pc:spChg>
        <pc:spChg chg="mod">
          <ac:chgData name="Balkhausen_Lukas" userId="S::lubalkhausen@schueler.berufskolleg.de::5b4fc433-fa5e-429a-af4c-7c825cb7330f" providerId="AD" clId="Web-{4AA08534-CF69-5518-1B09-A88E78384650}" dt="2024-01-12T11:17:38.330" v="64" actId="20577"/>
          <ac:spMkLst>
            <pc:docMk/>
            <pc:sldMk cId="4224312619" sldId="266"/>
            <ac:spMk id="4" creationId="{4EC3F308-A6CD-70DA-25E0-7BF4E9275D94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1:17:05.579" v="52" actId="20577"/>
        <pc:sldMkLst>
          <pc:docMk/>
          <pc:sldMk cId="1967297616" sldId="267"/>
        </pc:sldMkLst>
        <pc:spChg chg="mod">
          <ac:chgData name="Balkhausen_Lukas" userId="S::lubalkhausen@schueler.berufskolleg.de::5b4fc433-fa5e-429a-af4c-7c825cb7330f" providerId="AD" clId="Web-{4AA08534-CF69-5518-1B09-A88E78384650}" dt="2024-01-12T11:17:05.579" v="52" actId="20577"/>
          <ac:spMkLst>
            <pc:docMk/>
            <pc:sldMk cId="1967297616" sldId="267"/>
            <ac:spMk id="16" creationId="{9699D20E-38CE-B1D0-731A-861D47F65CD8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0:43:13.469" v="21" actId="20577"/>
        <pc:sldMkLst>
          <pc:docMk/>
          <pc:sldMk cId="3965387417" sldId="268"/>
        </pc:sldMkLst>
        <pc:spChg chg="mod">
          <ac:chgData name="Balkhausen_Lukas" userId="S::lubalkhausen@schueler.berufskolleg.de::5b4fc433-fa5e-429a-af4c-7c825cb7330f" providerId="AD" clId="Web-{4AA08534-CF69-5518-1B09-A88E78384650}" dt="2024-01-12T10:43:13.469" v="21" actId="20577"/>
          <ac:spMkLst>
            <pc:docMk/>
            <pc:sldMk cId="3965387417" sldId="268"/>
            <ac:spMk id="3" creationId="{119B65BE-9FBF-3B09-C698-9B162A840CF7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1:16:20.483" v="34" actId="20577"/>
        <pc:sldMkLst>
          <pc:docMk/>
          <pc:sldMk cId="537332765" sldId="271"/>
        </pc:sldMkLst>
        <pc:spChg chg="mod">
          <ac:chgData name="Balkhausen_Lukas" userId="S::lubalkhausen@schueler.berufskolleg.de::5b4fc433-fa5e-429a-af4c-7c825cb7330f" providerId="AD" clId="Web-{4AA08534-CF69-5518-1B09-A88E78384650}" dt="2024-01-12T11:16:20.483" v="34" actId="20577"/>
          <ac:spMkLst>
            <pc:docMk/>
            <pc:sldMk cId="537332765" sldId="271"/>
            <ac:spMk id="6" creationId="{4434988E-ADF0-555B-EDC8-AAB46978FB6A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1:18:33.566" v="72" actId="20577"/>
        <pc:sldMkLst>
          <pc:docMk/>
          <pc:sldMk cId="3261177212" sldId="272"/>
        </pc:sldMkLst>
        <pc:spChg chg="mod">
          <ac:chgData name="Balkhausen_Lukas" userId="S::lubalkhausen@schueler.berufskolleg.de::5b4fc433-fa5e-429a-af4c-7c825cb7330f" providerId="AD" clId="Web-{4AA08534-CF69-5518-1B09-A88E78384650}" dt="2024-01-12T11:18:26.847" v="69" actId="20577"/>
          <ac:spMkLst>
            <pc:docMk/>
            <pc:sldMk cId="3261177212" sldId="272"/>
            <ac:spMk id="50" creationId="{1A3186F3-3947-EA7E-1126-6C080B386BEE}"/>
          </ac:spMkLst>
        </pc:spChg>
        <pc:spChg chg="mod">
          <ac:chgData name="Balkhausen_Lukas" userId="S::lubalkhausen@schueler.berufskolleg.de::5b4fc433-fa5e-429a-af4c-7c825cb7330f" providerId="AD" clId="Web-{4AA08534-CF69-5518-1B09-A88E78384650}" dt="2024-01-12T11:18:33.566" v="72" actId="20577"/>
          <ac:spMkLst>
            <pc:docMk/>
            <pc:sldMk cId="3261177212" sldId="272"/>
            <ac:spMk id="74" creationId="{D867D84D-B9DB-542A-B71C-59870BCB4497}"/>
          </ac:spMkLst>
        </pc:spChg>
      </pc:sldChg>
      <pc:sldChg chg="modSp">
        <pc:chgData name="Balkhausen_Lukas" userId="S::lubalkhausen@schueler.berufskolleg.de::5b4fc433-fa5e-429a-af4c-7c825cb7330f" providerId="AD" clId="Web-{4AA08534-CF69-5518-1B09-A88E78384650}" dt="2024-01-12T11:18:56.270" v="83" actId="20577"/>
        <pc:sldMkLst>
          <pc:docMk/>
          <pc:sldMk cId="2897245402" sldId="274"/>
        </pc:sldMkLst>
        <pc:spChg chg="mod">
          <ac:chgData name="Balkhausen_Lukas" userId="S::lubalkhausen@schueler.berufskolleg.de::5b4fc433-fa5e-429a-af4c-7c825cb7330f" providerId="AD" clId="Web-{4AA08534-CF69-5518-1B09-A88E78384650}" dt="2024-01-12T11:18:45.082" v="75" actId="20577"/>
          <ac:spMkLst>
            <pc:docMk/>
            <pc:sldMk cId="2897245402" sldId="274"/>
            <ac:spMk id="4" creationId="{1987623A-7896-69C9-BC4F-B9D067C118DE}"/>
          </ac:spMkLst>
        </pc:spChg>
        <pc:spChg chg="mod">
          <ac:chgData name="Balkhausen_Lukas" userId="S::lubalkhausen@schueler.berufskolleg.de::5b4fc433-fa5e-429a-af4c-7c825cb7330f" providerId="AD" clId="Web-{4AA08534-CF69-5518-1B09-A88E78384650}" dt="2024-01-12T11:18:51.255" v="81" actId="20577"/>
          <ac:spMkLst>
            <pc:docMk/>
            <pc:sldMk cId="2897245402" sldId="274"/>
            <ac:spMk id="5" creationId="{FD63D3C1-5F21-AE34-A70C-1352C83C7F0A}"/>
          </ac:spMkLst>
        </pc:spChg>
        <pc:spChg chg="mod">
          <ac:chgData name="Balkhausen_Lukas" userId="S::lubalkhausen@schueler.berufskolleg.de::5b4fc433-fa5e-429a-af4c-7c825cb7330f" providerId="AD" clId="Web-{4AA08534-CF69-5518-1B09-A88E78384650}" dt="2024-01-12T11:18:56.270" v="83" actId="20577"/>
          <ac:spMkLst>
            <pc:docMk/>
            <pc:sldMk cId="2897245402" sldId="274"/>
            <ac:spMk id="6" creationId="{6D16FD6F-1FEB-1377-6563-30B869F6C51C}"/>
          </ac:spMkLst>
        </pc:spChg>
      </pc:sldChg>
      <pc:sldChg chg="addSp delSp modSp">
        <pc:chgData name="Balkhausen_Lukas" userId="S::lubalkhausen@schueler.berufskolleg.de::5b4fc433-fa5e-429a-af4c-7c825cb7330f" providerId="AD" clId="Web-{4AA08534-CF69-5518-1B09-A88E78384650}" dt="2024-01-12T11:15:09.309" v="23"/>
        <pc:sldMkLst>
          <pc:docMk/>
          <pc:sldMk cId="1334752626" sldId="275"/>
        </pc:sldMkLst>
        <pc:spChg chg="add del">
          <ac:chgData name="Balkhausen_Lukas" userId="S::lubalkhausen@schueler.berufskolleg.de::5b4fc433-fa5e-429a-af4c-7c825cb7330f" providerId="AD" clId="Web-{4AA08534-CF69-5518-1B09-A88E78384650}" dt="2024-01-12T11:15:09.309" v="23"/>
          <ac:spMkLst>
            <pc:docMk/>
            <pc:sldMk cId="1334752626" sldId="275"/>
            <ac:spMk id="4" creationId="{0467C494-D17F-8DFD-D5D1-9962D3DBCAA7}"/>
          </ac:spMkLst>
        </pc:spChg>
        <pc:picChg chg="add del mod ord">
          <ac:chgData name="Balkhausen_Lukas" userId="S::lubalkhausen@schueler.berufskolleg.de::5b4fc433-fa5e-429a-af4c-7c825cb7330f" providerId="AD" clId="Web-{4AA08534-CF69-5518-1B09-A88E78384650}" dt="2024-01-12T11:15:09.309" v="23"/>
          <ac:picMkLst>
            <pc:docMk/>
            <pc:sldMk cId="1334752626" sldId="275"/>
            <ac:picMk id="7" creationId="{9DC42945-1181-8C26-CC1E-897384113593}"/>
          </ac:picMkLst>
        </pc:picChg>
      </pc:sldChg>
    </pc:docChg>
  </pc:docChgLst>
  <pc:docChgLst>
    <pc:chgData name="Rosendahl_Finn" userId="S::firosendahl@schueler.berufskolleg.de::5b6670c0-d34e-4099-9f5d-2c8ab635f10d" providerId="AD" clId="Web-{466C05E6-131C-F1F2-13C2-2633D5CB94DB}"/>
    <pc:docChg chg="modSld">
      <pc:chgData name="Rosendahl_Finn" userId="S::firosendahl@schueler.berufskolleg.de::5b6670c0-d34e-4099-9f5d-2c8ab635f10d" providerId="AD" clId="Web-{466C05E6-131C-F1F2-13C2-2633D5CB94DB}" dt="2024-01-11T07:49:56.365" v="5" actId="20577"/>
      <pc:docMkLst>
        <pc:docMk/>
      </pc:docMkLst>
      <pc:sldChg chg="modSp">
        <pc:chgData name="Rosendahl_Finn" userId="S::firosendahl@schueler.berufskolleg.de::5b6670c0-d34e-4099-9f5d-2c8ab635f10d" providerId="AD" clId="Web-{466C05E6-131C-F1F2-13C2-2633D5CB94DB}" dt="2024-01-11T07:48:27.253" v="1" actId="20577"/>
        <pc:sldMkLst>
          <pc:docMk/>
          <pc:sldMk cId="924114894" sldId="258"/>
        </pc:sldMkLst>
        <pc:spChg chg="mod">
          <ac:chgData name="Rosendahl_Finn" userId="S::firosendahl@schueler.berufskolleg.de::5b6670c0-d34e-4099-9f5d-2c8ab635f10d" providerId="AD" clId="Web-{466C05E6-131C-F1F2-13C2-2633D5CB94DB}" dt="2024-01-11T07:48:27.253" v="1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modSp">
        <pc:chgData name="Rosendahl_Finn" userId="S::firosendahl@schueler.berufskolleg.de::5b6670c0-d34e-4099-9f5d-2c8ab635f10d" providerId="AD" clId="Web-{466C05E6-131C-F1F2-13C2-2633D5CB94DB}" dt="2024-01-11T07:49:56.365" v="5" actId="20577"/>
        <pc:sldMkLst>
          <pc:docMk/>
          <pc:sldMk cId="1967297616" sldId="267"/>
        </pc:sldMkLst>
        <pc:spChg chg="mod">
          <ac:chgData name="Rosendahl_Finn" userId="S::firosendahl@schueler.berufskolleg.de::5b6670c0-d34e-4099-9f5d-2c8ab635f10d" providerId="AD" clId="Web-{466C05E6-131C-F1F2-13C2-2633D5CB94DB}" dt="2024-01-11T07:49:56.365" v="5" actId="20577"/>
          <ac:spMkLst>
            <pc:docMk/>
            <pc:sldMk cId="1967297616" sldId="267"/>
            <ac:spMk id="16" creationId="{9699D20E-38CE-B1D0-731A-861D47F65CD8}"/>
          </ac:spMkLst>
        </pc:spChg>
      </pc:sldChg>
      <pc:sldChg chg="modSp">
        <pc:chgData name="Rosendahl_Finn" userId="S::firosendahl@schueler.berufskolleg.de::5b6670c0-d34e-4099-9f5d-2c8ab635f10d" providerId="AD" clId="Web-{466C05E6-131C-F1F2-13C2-2633D5CB94DB}" dt="2024-01-11T07:49:15.973" v="3"/>
        <pc:sldMkLst>
          <pc:docMk/>
          <pc:sldMk cId="537332765" sldId="271"/>
        </pc:sldMkLst>
        <pc:spChg chg="mod">
          <ac:chgData name="Rosendahl_Finn" userId="S::firosendahl@schueler.berufskolleg.de::5b6670c0-d34e-4099-9f5d-2c8ab635f10d" providerId="AD" clId="Web-{466C05E6-131C-F1F2-13C2-2633D5CB94DB}" dt="2024-01-11T07:49:15.973" v="3"/>
          <ac:spMkLst>
            <pc:docMk/>
            <pc:sldMk cId="537332765" sldId="271"/>
            <ac:spMk id="6" creationId="{4434988E-ADF0-555B-EDC8-AAB46978FB6A}"/>
          </ac:spMkLst>
        </pc:spChg>
      </pc:sldChg>
    </pc:docChg>
  </pc:docChgLst>
  <pc:docChgLst>
    <pc:chgData name="Hoff_Florian" userId="S::flhoff@schueler.berufskolleg.de::b1521456-a047-4f37-816c-4f6ed6e6b0ff" providerId="AD" clId="Web-{40601AE9-18D6-D74D-7CAE-C05A9A596CA0}"/>
    <pc:docChg chg="modSld">
      <pc:chgData name="Hoff_Florian" userId="S::flhoff@schueler.berufskolleg.de::b1521456-a047-4f37-816c-4f6ed6e6b0ff" providerId="AD" clId="Web-{40601AE9-18D6-D74D-7CAE-C05A9A596CA0}" dt="2024-01-12T10:38:57.185" v="4" actId="20577"/>
      <pc:docMkLst>
        <pc:docMk/>
      </pc:docMkLst>
      <pc:sldChg chg="modSp">
        <pc:chgData name="Hoff_Florian" userId="S::flhoff@schueler.berufskolleg.de::b1521456-a047-4f37-816c-4f6ed6e6b0ff" providerId="AD" clId="Web-{40601AE9-18D6-D74D-7CAE-C05A9A596CA0}" dt="2024-01-12T10:38:57.185" v="4" actId="20577"/>
        <pc:sldMkLst>
          <pc:docMk/>
          <pc:sldMk cId="1967297616" sldId="267"/>
        </pc:sldMkLst>
        <pc:spChg chg="mod">
          <ac:chgData name="Hoff_Florian" userId="S::flhoff@schueler.berufskolleg.de::b1521456-a047-4f37-816c-4f6ed6e6b0ff" providerId="AD" clId="Web-{40601AE9-18D6-D74D-7CAE-C05A9A596CA0}" dt="2024-01-12T10:38:57.185" v="4" actId="20577"/>
          <ac:spMkLst>
            <pc:docMk/>
            <pc:sldMk cId="1967297616" sldId="267"/>
            <ac:spMk id="16" creationId="{9699D20E-38CE-B1D0-731A-861D47F65CD8}"/>
          </ac:spMkLst>
        </pc:spChg>
      </pc:sldChg>
    </pc:docChg>
  </pc:docChgLst>
  <pc:docChgLst>
    <pc:chgData name="Balkhausen_Lukas" userId="S::lubalkhausen@schueler.berufskolleg.de::5b4fc433-fa5e-429a-af4c-7c825cb7330f" providerId="AD" clId="Web-{D4B11AED-17CE-4C71-A300-ED295CF08CE8}"/>
    <pc:docChg chg="modSld">
      <pc:chgData name="Balkhausen_Lukas" userId="S::lubalkhausen@schueler.berufskolleg.de::5b4fc433-fa5e-429a-af4c-7c825cb7330f" providerId="AD" clId="Web-{D4B11AED-17CE-4C71-A300-ED295CF08CE8}" dt="2024-01-10T17:45:04.405" v="16"/>
      <pc:docMkLst>
        <pc:docMk/>
      </pc:docMkLst>
      <pc:sldChg chg="modSp">
        <pc:chgData name="Balkhausen_Lukas" userId="S::lubalkhausen@schueler.berufskolleg.de::5b4fc433-fa5e-429a-af4c-7c825cb7330f" providerId="AD" clId="Web-{D4B11AED-17CE-4C71-A300-ED295CF08CE8}" dt="2024-01-10T16:16:41.368" v="1" actId="1076"/>
        <pc:sldMkLst>
          <pc:docMk/>
          <pc:sldMk cId="3384808358" sldId="259"/>
        </pc:sldMkLst>
        <pc:picChg chg="mod">
          <ac:chgData name="Balkhausen_Lukas" userId="S::lubalkhausen@schueler.berufskolleg.de::5b4fc433-fa5e-429a-af4c-7c825cb7330f" providerId="AD" clId="Web-{D4B11AED-17CE-4C71-A300-ED295CF08CE8}" dt="2024-01-10T16:16:41.368" v="1" actId="1076"/>
          <ac:picMkLst>
            <pc:docMk/>
            <pc:sldMk cId="3384808358" sldId="259"/>
            <ac:picMk id="4" creationId="{92234AB3-958F-82B2-2AD0-DE27DE2504FB}"/>
          </ac:picMkLst>
        </pc:picChg>
      </pc:sldChg>
      <pc:sldChg chg="addSp delSp modNotes">
        <pc:chgData name="Balkhausen_Lukas" userId="S::lubalkhausen@schueler.berufskolleg.de::5b4fc433-fa5e-429a-af4c-7c825cb7330f" providerId="AD" clId="Web-{D4B11AED-17CE-4C71-A300-ED295CF08CE8}" dt="2024-01-10T17:45:04.405" v="16"/>
        <pc:sldMkLst>
          <pc:docMk/>
          <pc:sldMk cId="3771619109" sldId="261"/>
        </pc:sldMkLst>
        <pc:spChg chg="add del">
          <ac:chgData name="Balkhausen_Lukas" userId="S::lubalkhausen@schueler.berufskolleg.de::5b4fc433-fa5e-429a-af4c-7c825cb7330f" providerId="AD" clId="Web-{D4B11AED-17CE-4C71-A300-ED295CF08CE8}" dt="2024-01-10T17:45:04.405" v="16"/>
          <ac:spMkLst>
            <pc:docMk/>
            <pc:sldMk cId="3771619109" sldId="261"/>
            <ac:spMk id="3" creationId="{14DF1158-D8F9-E341-BEA3-43C636B99496}"/>
          </ac:spMkLst>
        </pc:spChg>
      </pc:sldChg>
      <pc:sldChg chg="modSp">
        <pc:chgData name="Balkhausen_Lukas" userId="S::lubalkhausen@schueler.berufskolleg.de::5b4fc433-fa5e-429a-af4c-7c825cb7330f" providerId="AD" clId="Web-{D4B11AED-17CE-4C71-A300-ED295CF08CE8}" dt="2024-01-10T16:44:54.818" v="11" actId="20577"/>
        <pc:sldMkLst>
          <pc:docMk/>
          <pc:sldMk cId="3261177212" sldId="272"/>
        </pc:sldMkLst>
        <pc:spChg chg="mod">
          <ac:chgData name="Balkhausen_Lukas" userId="S::lubalkhausen@schueler.berufskolleg.de::5b4fc433-fa5e-429a-af4c-7c825cb7330f" providerId="AD" clId="Web-{D4B11AED-17CE-4C71-A300-ED295CF08CE8}" dt="2024-01-10T16:44:54.818" v="11" actId="20577"/>
          <ac:spMkLst>
            <pc:docMk/>
            <pc:sldMk cId="3261177212" sldId="272"/>
            <ac:spMk id="5" creationId="{42121ADF-DC7C-7045-6597-978A5E9E6ED5}"/>
          </ac:spMkLst>
        </pc:spChg>
        <pc:graphicFrameChg chg="modGraphic">
          <ac:chgData name="Balkhausen_Lukas" userId="S::lubalkhausen@schueler.berufskolleg.de::5b4fc433-fa5e-429a-af4c-7c825cb7330f" providerId="AD" clId="Web-{D4B11AED-17CE-4C71-A300-ED295CF08CE8}" dt="2024-01-10T16:44:18.614" v="10" actId="20577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</pc:docChg>
  </pc:docChgLst>
  <pc:docChgLst>
    <pc:chgData name="Hoff_Florian" userId="S::flhoff@schueler.berufskolleg.de::b1521456-a047-4f37-816c-4f6ed6e6b0ff" providerId="AD" clId="Web-{C6CD75CA-A322-F38F-FC58-E8CA65150A28}"/>
    <pc:docChg chg="addSld modSld sldOrd addMainMaster delMainMaster">
      <pc:chgData name="Hoff_Florian" userId="S::flhoff@schueler.berufskolleg.de::b1521456-a047-4f37-816c-4f6ed6e6b0ff" providerId="AD" clId="Web-{C6CD75CA-A322-F38F-FC58-E8CA65150A28}" dt="2023-11-17T11:21:09.280" v="149" actId="688"/>
      <pc:docMkLst>
        <pc:docMk/>
      </pc:docMkLst>
      <pc:sldChg chg="addSp modSp mod setBg modClrScheme addAnim delAnim chgLayout">
        <pc:chgData name="Hoff_Florian" userId="S::flhoff@schueler.berufskolleg.de::b1521456-a047-4f37-816c-4f6ed6e6b0ff" providerId="AD" clId="Web-{C6CD75CA-A322-F38F-FC58-E8CA65150A28}" dt="2023-11-17T11:21:09.280" v="149" actId="688"/>
        <pc:sldMkLst>
          <pc:docMk/>
          <pc:sldMk cId="1577499883" sldId="256"/>
        </pc:sldMkLst>
        <pc:spChg chg="mod">
          <ac:chgData name="Hoff_Florian" userId="S::flhoff@schueler.berufskolleg.de::b1521456-a047-4f37-816c-4f6ed6e6b0ff" providerId="AD" clId="Web-{C6CD75CA-A322-F38F-FC58-E8CA65150A28}" dt="2023-11-17T10:50:36.880" v="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Hoff_Florian" userId="S::flhoff@schueler.berufskolleg.de::b1521456-a047-4f37-816c-4f6ed6e6b0ff" providerId="AD" clId="Web-{C6CD75CA-A322-F38F-FC58-E8CA65150A28}" dt="2023-11-17T10:55:27.910" v="29" actId="20577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Hoff_Florian" userId="S::flhoff@schueler.berufskolleg.de::b1521456-a047-4f37-816c-4f6ed6e6b0ff" providerId="AD" clId="Web-{C6CD75CA-A322-F38F-FC58-E8CA65150A28}" dt="2023-11-17T10:50:36.880" v="0"/>
          <ac:spMkLst>
            <pc:docMk/>
            <pc:sldMk cId="1577499883" sldId="256"/>
            <ac:spMk id="9" creationId="{733E0473-C315-42D8-A82A-A2FE49DC67DA}"/>
          </ac:spMkLst>
        </pc:spChg>
        <pc:spChg chg="add">
          <ac:chgData name="Hoff_Florian" userId="S::flhoff@schueler.berufskolleg.de::b1521456-a047-4f37-816c-4f6ed6e6b0ff" providerId="AD" clId="Web-{C6CD75CA-A322-F38F-FC58-E8CA65150A28}" dt="2023-11-17T10:50:36.880" v="0"/>
          <ac:spMkLst>
            <pc:docMk/>
            <pc:sldMk cId="1577499883" sldId="256"/>
            <ac:spMk id="11" creationId="{AD23A251-68F2-43E5-812B-4BBAE1AF535E}"/>
          </ac:spMkLst>
        </pc:spChg>
        <pc:grpChg chg="add">
          <ac:chgData name="Hoff_Florian" userId="S::flhoff@schueler.berufskolleg.de::b1521456-a047-4f37-816c-4f6ed6e6b0ff" providerId="AD" clId="Web-{C6CD75CA-A322-F38F-FC58-E8CA65150A28}" dt="2023-11-17T10:50:36.880" v="0"/>
          <ac:grpSpMkLst>
            <pc:docMk/>
            <pc:sldMk cId="1577499883" sldId="256"/>
            <ac:grpSpMk id="13" creationId="{0350AF23-2606-421F-AB7B-23D9B48F3E9B}"/>
          </ac:grpSpMkLst>
        </pc:grpChg>
        <pc:picChg chg="mod ord">
          <ac:chgData name="Hoff_Florian" userId="S::flhoff@schueler.berufskolleg.de::b1521456-a047-4f37-816c-4f6ed6e6b0ff" providerId="AD" clId="Web-{C6CD75CA-A322-F38F-FC58-E8CA65150A28}" dt="2023-11-17T10:50:36.880" v="0"/>
          <ac:picMkLst>
            <pc:docMk/>
            <pc:sldMk cId="1577499883" sldId="256"/>
            <ac:picMk id="4" creationId="{9E51517B-5B56-D304-498A-18A1E75FE917}"/>
          </ac:picMkLst>
        </pc:picChg>
        <pc:picChg chg="mod">
          <ac:chgData name="Hoff_Florian" userId="S::flhoff@schueler.berufskolleg.de::b1521456-a047-4f37-816c-4f6ed6e6b0ff" providerId="AD" clId="Web-{C6CD75CA-A322-F38F-FC58-E8CA65150A28}" dt="2023-11-17T11:13:14.798" v="137" actId="1076"/>
          <ac:picMkLst>
            <pc:docMk/>
            <pc:sldMk cId="1577499883" sldId="256"/>
            <ac:picMk id="4" creationId="{D95F147E-BA5A-A6CA-ED5F-3DB82BEC10FB}"/>
          </ac:picMkLst>
        </pc:picChg>
        <pc:picChg chg="mod">
          <ac:chgData name="Hoff_Florian" userId="S::flhoff@schueler.berufskolleg.de::b1521456-a047-4f37-816c-4f6ed6e6b0ff" providerId="AD" clId="Web-{C6CD75CA-A322-F38F-FC58-E8CA65150A28}" dt="2023-11-17T11:21:09.280" v="149" actId="688"/>
          <ac:picMkLst>
            <pc:docMk/>
            <pc:sldMk cId="1577499883" sldId="256"/>
            <ac:picMk id="5" creationId="{A1D77F2D-2BC7-4EC5-8F34-59C2C91EF539}"/>
          </ac:picMkLst>
        </pc:picChg>
      </pc:sldChg>
      <pc:sldChg chg="modSp new">
        <pc:chgData name="Hoff_Florian" userId="S::flhoff@schueler.berufskolleg.de::b1521456-a047-4f37-816c-4f6ed6e6b0ff" providerId="AD" clId="Web-{C6CD75CA-A322-F38F-FC58-E8CA65150A28}" dt="2023-11-17T10:52:00.851" v="20" actId="20577"/>
        <pc:sldMkLst>
          <pc:docMk/>
          <pc:sldMk cId="2105526429" sldId="257"/>
        </pc:sldMkLst>
        <pc:spChg chg="mod">
          <ac:chgData name="Hoff_Florian" userId="S::flhoff@schueler.berufskolleg.de::b1521456-a047-4f37-816c-4f6ed6e6b0ff" providerId="AD" clId="Web-{C6CD75CA-A322-F38F-FC58-E8CA65150A28}" dt="2023-11-17T10:52:00.851" v="20" actId="20577"/>
          <ac:spMkLst>
            <pc:docMk/>
            <pc:sldMk cId="2105526429" sldId="257"/>
            <ac:spMk id="2" creationId="{3E8A4939-6153-1583-4F36-A3BC1BB0DE59}"/>
          </ac:spMkLst>
        </pc:spChg>
      </pc:sldChg>
      <pc:sldChg chg="modSp">
        <pc:chgData name="Hoff_Florian" userId="S::flhoff@schueler.berufskolleg.de::b1521456-a047-4f37-816c-4f6ed6e6b0ff" providerId="AD" clId="Web-{C6CD75CA-A322-F38F-FC58-E8CA65150A28}" dt="2023-11-17T10:57:06.569" v="36" actId="20577"/>
        <pc:sldMkLst>
          <pc:docMk/>
          <pc:sldMk cId="924114894" sldId="258"/>
        </pc:sldMkLst>
        <pc:spChg chg="mod">
          <ac:chgData name="Hoff_Florian" userId="S::flhoff@schueler.berufskolleg.de::b1521456-a047-4f37-816c-4f6ed6e6b0ff" providerId="AD" clId="Web-{C6CD75CA-A322-F38F-FC58-E8CA65150A28}" dt="2023-11-17T10:57:06.569" v="36" actId="20577"/>
          <ac:spMkLst>
            <pc:docMk/>
            <pc:sldMk cId="924114894" sldId="258"/>
            <ac:spMk id="2" creationId="{F1910B0D-01CE-7C5F-D28D-0207B29B5CC9}"/>
          </ac:spMkLst>
        </pc:spChg>
      </pc:sldChg>
      <pc:sldChg chg="modSp ord">
        <pc:chgData name="Hoff_Florian" userId="S::flhoff@schueler.berufskolleg.de::b1521456-a047-4f37-816c-4f6ed6e6b0ff" providerId="AD" clId="Web-{C6CD75CA-A322-F38F-FC58-E8CA65150A28}" dt="2023-11-17T10:59:27.479" v="91"/>
        <pc:sldMkLst>
          <pc:docMk/>
          <pc:sldMk cId="3384808358" sldId="259"/>
        </pc:sldMkLst>
        <pc:spChg chg="mod">
          <ac:chgData name="Hoff_Florian" userId="S::flhoff@schueler.berufskolleg.de::b1521456-a047-4f37-816c-4f6ed6e6b0ff" providerId="AD" clId="Web-{C6CD75CA-A322-F38F-FC58-E8CA65150A28}" dt="2023-11-17T10:57:13.116" v="42" actId="20577"/>
          <ac:spMkLst>
            <pc:docMk/>
            <pc:sldMk cId="3384808358" sldId="259"/>
            <ac:spMk id="2" creationId="{0D56D9DF-6E7B-2565-FDF0-449C2860FF14}"/>
          </ac:spMkLst>
        </pc:spChg>
      </pc:sldChg>
      <pc:sldChg chg="modSp">
        <pc:chgData name="Hoff_Florian" userId="S::flhoff@schueler.berufskolleg.de::b1521456-a047-4f37-816c-4f6ed6e6b0ff" providerId="AD" clId="Web-{C6CD75CA-A322-F38F-FC58-E8CA65150A28}" dt="2023-11-17T10:57:55.430" v="49" actId="20577"/>
        <pc:sldMkLst>
          <pc:docMk/>
          <pc:sldMk cId="1068044053" sldId="260"/>
        </pc:sldMkLst>
        <pc:spChg chg="mod">
          <ac:chgData name="Hoff_Florian" userId="S::flhoff@schueler.berufskolleg.de::b1521456-a047-4f37-816c-4f6ed6e6b0ff" providerId="AD" clId="Web-{C6CD75CA-A322-F38F-FC58-E8CA65150A28}" dt="2023-11-17T10:57:55.430" v="49" actId="20577"/>
          <ac:spMkLst>
            <pc:docMk/>
            <pc:sldMk cId="1068044053" sldId="260"/>
            <ac:spMk id="2" creationId="{564572AF-EFC1-E83B-C8FF-62AFC251374E}"/>
          </ac:spMkLst>
        </pc:spChg>
      </pc:sldChg>
      <pc:sldChg chg="modSp ord">
        <pc:chgData name="Hoff_Florian" userId="S::flhoff@schueler.berufskolleg.de::b1521456-a047-4f37-816c-4f6ed6e6b0ff" providerId="AD" clId="Web-{C6CD75CA-A322-F38F-FC58-E8CA65150A28}" dt="2023-11-17T11:05:23.317" v="118" actId="20577"/>
        <pc:sldMkLst>
          <pc:docMk/>
          <pc:sldMk cId="3771619109" sldId="261"/>
        </pc:sldMkLst>
        <pc:spChg chg="mod">
          <ac:chgData name="Hoff_Florian" userId="S::flhoff@schueler.berufskolleg.de::b1521456-a047-4f37-816c-4f6ed6e6b0ff" providerId="AD" clId="Web-{C6CD75CA-A322-F38F-FC58-E8CA65150A28}" dt="2023-11-17T10:58:02.883" v="53" actId="20577"/>
          <ac:spMkLst>
            <pc:docMk/>
            <pc:sldMk cId="3771619109" sldId="261"/>
            <ac:spMk id="2" creationId="{4AA11EB0-EE38-C3A0-2BFF-66C13FB108B4}"/>
          </ac:spMkLst>
        </pc:spChg>
        <pc:spChg chg="mod">
          <ac:chgData name="Hoff_Florian" userId="S::flhoff@schueler.berufskolleg.de::b1521456-a047-4f37-816c-4f6ed6e6b0ff" providerId="AD" clId="Web-{C6CD75CA-A322-F38F-FC58-E8CA65150A28}" dt="2023-11-17T11:05:23.317" v="118" actId="20577"/>
          <ac:spMkLst>
            <pc:docMk/>
            <pc:sldMk cId="3771619109" sldId="261"/>
            <ac:spMk id="3" creationId="{96D20F1E-49FE-565E-AC56-66BBE63208D1}"/>
          </ac:spMkLst>
        </pc:spChg>
      </pc:sldChg>
      <pc:sldChg chg="modSp new ord">
        <pc:chgData name="Hoff_Florian" userId="S::flhoff@schueler.berufskolleg.de::b1521456-a047-4f37-816c-4f6ed6e6b0ff" providerId="AD" clId="Web-{C6CD75CA-A322-F38F-FC58-E8CA65150A28}" dt="2023-11-17T10:59:17.026" v="89"/>
        <pc:sldMkLst>
          <pc:docMk/>
          <pc:sldMk cId="3172074118" sldId="262"/>
        </pc:sldMkLst>
        <pc:spChg chg="mod">
          <ac:chgData name="Hoff_Florian" userId="S::flhoff@schueler.berufskolleg.de::b1521456-a047-4f37-816c-4f6ed6e6b0ff" providerId="AD" clId="Web-{C6CD75CA-A322-F38F-FC58-E8CA65150A28}" dt="2023-11-17T10:58:22.290" v="64" actId="20577"/>
          <ac:spMkLst>
            <pc:docMk/>
            <pc:sldMk cId="3172074118" sldId="262"/>
            <ac:spMk id="2" creationId="{6A09F76C-70D1-483C-92BE-3814E2DDB837}"/>
          </ac:spMkLst>
        </pc:spChg>
      </pc:sldChg>
      <pc:sldChg chg="modSp new ord">
        <pc:chgData name="Hoff_Florian" userId="S::flhoff@schueler.berufskolleg.de::b1521456-a047-4f37-816c-4f6ed6e6b0ff" providerId="AD" clId="Web-{C6CD75CA-A322-F38F-FC58-E8CA65150A28}" dt="2023-11-17T10:59:20.776" v="90"/>
        <pc:sldMkLst>
          <pc:docMk/>
          <pc:sldMk cId="2757402996" sldId="263"/>
        </pc:sldMkLst>
        <pc:spChg chg="mod">
          <ac:chgData name="Hoff_Florian" userId="S::flhoff@schueler.berufskolleg.de::b1521456-a047-4f37-816c-4f6ed6e6b0ff" providerId="AD" clId="Web-{C6CD75CA-A322-F38F-FC58-E8CA65150A28}" dt="2023-11-17T10:58:34.384" v="73" actId="20577"/>
          <ac:spMkLst>
            <pc:docMk/>
            <pc:sldMk cId="2757402996" sldId="263"/>
            <ac:spMk id="2" creationId="{2060CE82-8C9C-8D0D-C449-8E290B5F72AC}"/>
          </ac:spMkLst>
        </pc:spChg>
      </pc:sldChg>
      <pc:sldChg chg="modSp new ord">
        <pc:chgData name="Hoff_Florian" userId="S::flhoff@schueler.berufskolleg.de::b1521456-a047-4f37-816c-4f6ed6e6b0ff" providerId="AD" clId="Web-{C6CD75CA-A322-F38F-FC58-E8CA65150A28}" dt="2023-11-17T10:59:07.541" v="87"/>
        <pc:sldMkLst>
          <pc:docMk/>
          <pc:sldMk cId="1265625508" sldId="264"/>
        </pc:sldMkLst>
        <pc:spChg chg="mod">
          <ac:chgData name="Hoff_Florian" userId="S::flhoff@schueler.berufskolleg.de::b1521456-a047-4f37-816c-4f6ed6e6b0ff" providerId="AD" clId="Web-{C6CD75CA-A322-F38F-FC58-E8CA65150A28}" dt="2023-11-17T10:59:03.338" v="85" actId="20577"/>
          <ac:spMkLst>
            <pc:docMk/>
            <pc:sldMk cId="1265625508" sldId="264"/>
            <ac:spMk id="2" creationId="{2660579A-D6B3-94A1-53D7-CC9B8B003092}"/>
          </ac:spMkLst>
        </pc:spChg>
      </pc:sldChg>
      <pc:sldChg chg="addSp delSp modSp new ord">
        <pc:chgData name="Hoff_Florian" userId="S::flhoff@schueler.berufskolleg.de::b1521456-a047-4f37-816c-4f6ed6e6b0ff" providerId="AD" clId="Web-{C6CD75CA-A322-F38F-FC58-E8CA65150A28}" dt="2023-11-17T11:11:52.906" v="127" actId="1076"/>
        <pc:sldMkLst>
          <pc:docMk/>
          <pc:sldMk cId="145618719" sldId="266"/>
        </pc:sldMkLst>
        <pc:spChg chg="del">
          <ac:chgData name="Hoff_Florian" userId="S::flhoff@schueler.berufskolleg.de::b1521456-a047-4f37-816c-4f6ed6e6b0ff" providerId="AD" clId="Web-{C6CD75CA-A322-F38F-FC58-E8CA65150A28}" dt="2023-11-17T11:11:32.561" v="121"/>
          <ac:spMkLst>
            <pc:docMk/>
            <pc:sldMk cId="145618719" sldId="266"/>
            <ac:spMk id="3" creationId="{5DBE3196-1CEE-D53B-E9FB-79C8B0D9DAE3}"/>
          </ac:spMkLst>
        </pc:spChg>
        <pc:picChg chg="add mod ord">
          <ac:chgData name="Hoff_Florian" userId="S::flhoff@schueler.berufskolleg.de::b1521456-a047-4f37-816c-4f6ed6e6b0ff" providerId="AD" clId="Web-{C6CD75CA-A322-F38F-FC58-E8CA65150A28}" dt="2023-11-17T11:11:52.906" v="127" actId="1076"/>
          <ac:picMkLst>
            <pc:docMk/>
            <pc:sldMk cId="145618719" sldId="266"/>
            <ac:picMk id="4" creationId="{CBEEDCC3-D35F-9998-1305-59B9EAF712E9}"/>
          </ac:picMkLst>
        </pc:picChg>
      </pc:sldChg>
      <pc:sldChg chg="addSp delSp modSp new ord">
        <pc:chgData name="Hoff_Florian" userId="S::flhoff@schueler.berufskolleg.de::b1521456-a047-4f37-816c-4f6ed6e6b0ff" providerId="AD" clId="Web-{C6CD75CA-A322-F38F-FC58-E8CA65150A28}" dt="2023-11-17T11:13:42.424" v="144" actId="1076"/>
        <pc:sldMkLst>
          <pc:docMk/>
          <pc:sldMk cId="3441374502" sldId="266"/>
        </pc:sldMkLst>
        <pc:spChg chg="del">
          <ac:chgData name="Hoff_Florian" userId="S::flhoff@schueler.berufskolleg.de::b1521456-a047-4f37-816c-4f6ed6e6b0ff" providerId="AD" clId="Web-{C6CD75CA-A322-F38F-FC58-E8CA65150A28}" dt="2023-11-17T11:12:19.328" v="130"/>
          <ac:spMkLst>
            <pc:docMk/>
            <pc:sldMk cId="3441374502" sldId="266"/>
            <ac:spMk id="3" creationId="{F4AFB891-7A96-6B42-1136-3A00EDCFD795}"/>
          </ac:spMkLst>
        </pc:spChg>
        <pc:picChg chg="add mod ord">
          <ac:chgData name="Hoff_Florian" userId="S::flhoff@schueler.berufskolleg.de::b1521456-a047-4f37-816c-4f6ed6e6b0ff" providerId="AD" clId="Web-{C6CD75CA-A322-F38F-FC58-E8CA65150A28}" dt="2023-11-17T11:13:42.424" v="144" actId="1076"/>
          <ac:picMkLst>
            <pc:docMk/>
            <pc:sldMk cId="3441374502" sldId="266"/>
            <ac:picMk id="4" creationId="{BDEC270C-CAB2-24D0-653D-F2FB6EA556CB}"/>
          </ac:picMkLst>
        </pc:picChg>
      </pc:sldChg>
      <pc:sldMasterChg chg="del delSldLayout">
        <pc:chgData name="Hoff_Florian" userId="S::flhoff@schueler.berufskolleg.de::b1521456-a047-4f37-816c-4f6ed6e6b0ff" providerId="AD" clId="Web-{C6CD75CA-A322-F38F-FC58-E8CA65150A28}" dt="2023-11-17T10:50:36.880" v="0"/>
        <pc:sldMasterMkLst>
          <pc:docMk/>
          <pc:sldMasterMk cId="594725491" sldId="2147483648"/>
        </pc:sldMasterMkLst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addSldLayout">
        <pc:chgData name="Hoff_Florian" userId="S::flhoff@schueler.berufskolleg.de::b1521456-a047-4f37-816c-4f6ed6e6b0ff" providerId="AD" clId="Web-{C6CD75CA-A322-F38F-FC58-E8CA65150A28}" dt="2023-11-17T10:50:36.880" v="0"/>
        <pc:sldMasterMkLst>
          <pc:docMk/>
          <pc:sldMasterMk cId="183112719" sldId="2147483712"/>
        </pc:sldMasterMkLst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3303483776" sldId="2147483701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1603295171" sldId="2147483702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3724979770" sldId="2147483703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322766358" sldId="2147483704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1018712290" sldId="2147483705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4221958220" sldId="2147483706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2420022271" sldId="2147483707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328902644" sldId="2147483708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812407867" sldId="2147483709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4230116528" sldId="2147483710"/>
          </pc:sldLayoutMkLst>
        </pc:sldLayoutChg>
        <pc:sldLayoutChg chg="add">
          <pc:chgData name="Hoff_Florian" userId="S::flhoff@schueler.berufskolleg.de::b1521456-a047-4f37-816c-4f6ed6e6b0ff" providerId="AD" clId="Web-{C6CD75CA-A322-F38F-FC58-E8CA65150A28}" dt="2023-11-17T10:50:36.880" v="0"/>
          <pc:sldLayoutMkLst>
            <pc:docMk/>
            <pc:sldMasterMk cId="183112719" sldId="2147483712"/>
            <pc:sldLayoutMk cId="4141579340" sldId="2147483711"/>
          </pc:sldLayoutMkLst>
        </pc:sldLayoutChg>
      </pc:sldMasterChg>
    </pc:docChg>
  </pc:docChgLst>
  <pc:docChgLst>
    <pc:chgData name="Brixius_Justus" userId="S::jubrixius@schueler.berufskolleg.de::c9ba8ee0-a147-47ac-b5cb-2ef6c5825b4b" providerId="AD" clId="Web-{25577426-0AA7-EF1D-E9CA-09DBF8866B01}"/>
    <pc:docChg chg="modSld sldOrd">
      <pc:chgData name="Brixius_Justus" userId="S::jubrixius@schueler.berufskolleg.de::c9ba8ee0-a147-47ac-b5cb-2ef6c5825b4b" providerId="AD" clId="Web-{25577426-0AA7-EF1D-E9CA-09DBF8866B01}" dt="2024-01-22T20:06:44.935" v="9" actId="20577"/>
      <pc:docMkLst>
        <pc:docMk/>
      </pc:docMkLst>
      <pc:sldChg chg="modSp">
        <pc:chgData name="Brixius_Justus" userId="S::jubrixius@schueler.berufskolleg.de::c9ba8ee0-a147-47ac-b5cb-2ef6c5825b4b" providerId="AD" clId="Web-{25577426-0AA7-EF1D-E9CA-09DBF8866B01}" dt="2024-01-22T20:06:44.935" v="9" actId="20577"/>
        <pc:sldMkLst>
          <pc:docMk/>
          <pc:sldMk cId="2105526429" sldId="257"/>
        </pc:sldMkLst>
        <pc:graphicFrameChg chg="modGraphic">
          <ac:chgData name="Brixius_Justus" userId="S::jubrixius@schueler.berufskolleg.de::c9ba8ee0-a147-47ac-b5cb-2ef6c5825b4b" providerId="AD" clId="Web-{25577426-0AA7-EF1D-E9CA-09DBF8866B01}" dt="2024-01-22T20:06:44.935" v="9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modSp ord">
        <pc:chgData name="Brixius_Justus" userId="S::jubrixius@schueler.berufskolleg.de::c9ba8ee0-a147-47ac-b5cb-2ef6c5825b4b" providerId="AD" clId="Web-{25577426-0AA7-EF1D-E9CA-09DBF8866B01}" dt="2024-01-22T17:26:00.843" v="1" actId="14100"/>
        <pc:sldMkLst>
          <pc:docMk/>
          <pc:sldMk cId="59151850" sldId="265"/>
        </pc:sldMkLst>
        <pc:spChg chg="mod">
          <ac:chgData name="Brixius_Justus" userId="S::jubrixius@schueler.berufskolleg.de::c9ba8ee0-a147-47ac-b5cb-2ef6c5825b4b" providerId="AD" clId="Web-{25577426-0AA7-EF1D-E9CA-09DBF8866B01}" dt="2024-01-22T17:26:00.843" v="1" actId="14100"/>
          <ac:spMkLst>
            <pc:docMk/>
            <pc:sldMk cId="59151850" sldId="265"/>
            <ac:spMk id="3" creationId="{8F944925-FEC3-814B-3173-9910BD38195F}"/>
          </ac:spMkLst>
        </pc:spChg>
      </pc:sldChg>
      <pc:sldChg chg="modSp">
        <pc:chgData name="Brixius_Justus" userId="S::jubrixius@schueler.berufskolleg.de::c9ba8ee0-a147-47ac-b5cb-2ef6c5825b4b" providerId="AD" clId="Web-{25577426-0AA7-EF1D-E9CA-09DBF8866B01}" dt="2024-01-22T17:27:18.938" v="6" actId="20577"/>
        <pc:sldMkLst>
          <pc:docMk/>
          <pc:sldMk cId="4224312619" sldId="266"/>
        </pc:sldMkLst>
        <pc:spChg chg="mod">
          <ac:chgData name="Brixius_Justus" userId="S::jubrixius@schueler.berufskolleg.de::c9ba8ee0-a147-47ac-b5cb-2ef6c5825b4b" providerId="AD" clId="Web-{25577426-0AA7-EF1D-E9CA-09DBF8866B01}" dt="2024-01-22T17:27:18.938" v="6" actId="20577"/>
          <ac:spMkLst>
            <pc:docMk/>
            <pc:sldMk cId="4224312619" sldId="266"/>
            <ac:spMk id="3" creationId="{43C68582-F861-7D17-4A8C-D3899432138E}"/>
          </ac:spMkLst>
        </pc:spChg>
        <pc:spChg chg="mod">
          <ac:chgData name="Brixius_Justus" userId="S::jubrixius@schueler.berufskolleg.de::c9ba8ee0-a147-47ac-b5cb-2ef6c5825b4b" providerId="AD" clId="Web-{25577426-0AA7-EF1D-E9CA-09DBF8866B01}" dt="2024-01-22T17:26:58.125" v="5" actId="20577"/>
          <ac:spMkLst>
            <pc:docMk/>
            <pc:sldMk cId="4224312619" sldId="266"/>
            <ac:spMk id="4" creationId="{4EC3F308-A6CD-70DA-25E0-7BF4E9275D94}"/>
          </ac:spMkLst>
        </pc:spChg>
      </pc:sldChg>
    </pc:docChg>
  </pc:docChgLst>
  <pc:docChgLst>
    <pc:chgData name="Rosendahl_Finn" userId="S::firosendahl@schueler.berufskolleg.de::5b6670c0-d34e-4099-9f5d-2c8ab635f10d" providerId="AD" clId="Web-{958944D5-2A11-4BB6-9CD0-B9CE781E6A88}"/>
    <pc:docChg chg="delSld modSld">
      <pc:chgData name="Rosendahl_Finn" userId="S::firosendahl@schueler.berufskolleg.de::5b6670c0-d34e-4099-9f5d-2c8ab635f10d" providerId="AD" clId="Web-{958944D5-2A11-4BB6-9CD0-B9CE781E6A88}" dt="2024-01-10T17:46:33.910" v="257"/>
      <pc:docMkLst>
        <pc:docMk/>
      </pc:docMkLst>
      <pc:sldChg chg="modSp">
        <pc:chgData name="Rosendahl_Finn" userId="S::firosendahl@schueler.berufskolleg.de::5b6670c0-d34e-4099-9f5d-2c8ab635f10d" providerId="AD" clId="Web-{958944D5-2A11-4BB6-9CD0-B9CE781E6A88}" dt="2024-01-10T17:32:25.207" v="247"/>
        <pc:sldMkLst>
          <pc:docMk/>
          <pc:sldMk cId="2105526429" sldId="257"/>
        </pc:sldMkLst>
        <pc:spChg chg="mod">
          <ac:chgData name="Rosendahl_Finn" userId="S::firosendahl@schueler.berufskolleg.de::5b6670c0-d34e-4099-9f5d-2c8ab635f10d" providerId="AD" clId="Web-{958944D5-2A11-4BB6-9CD0-B9CE781E6A88}" dt="2024-01-10T17:32:25.207" v="247"/>
          <ac:spMkLst>
            <pc:docMk/>
            <pc:sldMk cId="2105526429" sldId="257"/>
            <ac:spMk id="1528" creationId="{ABFFD791-919D-C747-CA8D-5C2066EC2009}"/>
          </ac:spMkLst>
        </pc:spChg>
        <pc:graphicFrameChg chg="modGraphic">
          <ac:chgData name="Rosendahl_Finn" userId="S::firosendahl@schueler.berufskolleg.de::5b6670c0-d34e-4099-9f5d-2c8ab635f10d" providerId="AD" clId="Web-{958944D5-2A11-4BB6-9CD0-B9CE781E6A88}" dt="2024-01-10T16:52:37.509" v="9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addSp delSp modSp">
        <pc:chgData name="Rosendahl_Finn" userId="S::firosendahl@schueler.berufskolleg.de::5b6670c0-d34e-4099-9f5d-2c8ab635f10d" providerId="AD" clId="Web-{958944D5-2A11-4BB6-9CD0-B9CE781E6A88}" dt="2024-01-10T17:30:42.922" v="246"/>
        <pc:sldMkLst>
          <pc:docMk/>
          <pc:sldMk cId="1068044053" sldId="260"/>
        </pc:sldMkLst>
        <pc:spChg chg="mod ord">
          <ac:chgData name="Rosendahl_Finn" userId="S::firosendahl@schueler.berufskolleg.de::5b6670c0-d34e-4099-9f5d-2c8ab635f10d" providerId="AD" clId="Web-{958944D5-2A11-4BB6-9CD0-B9CE781E6A88}" dt="2024-01-10T17:28:59.027" v="237"/>
          <ac:spMkLst>
            <pc:docMk/>
            <pc:sldMk cId="1068044053" sldId="260"/>
            <ac:spMk id="8" creationId="{289B72AB-9BBA-8F5A-81CC-FAB527D5C983}"/>
          </ac:spMkLst>
        </pc:spChg>
        <pc:picChg chg="mod">
          <ac:chgData name="Rosendahl_Finn" userId="S::firosendahl@schueler.berufskolleg.de::5b6670c0-d34e-4099-9f5d-2c8ab635f10d" providerId="AD" clId="Web-{958944D5-2A11-4BB6-9CD0-B9CE781E6A88}" dt="2024-01-10T17:30:42.922" v="246"/>
          <ac:picMkLst>
            <pc:docMk/>
            <pc:sldMk cId="1068044053" sldId="260"/>
            <ac:picMk id="4" creationId="{5AB1B743-7801-A795-7817-256CBFBFC5F4}"/>
          </ac:picMkLst>
        </pc:picChg>
        <pc:picChg chg="mod">
          <ac:chgData name="Rosendahl_Finn" userId="S::firosendahl@schueler.berufskolleg.de::5b6670c0-d34e-4099-9f5d-2c8ab635f10d" providerId="AD" clId="Web-{958944D5-2A11-4BB6-9CD0-B9CE781E6A88}" dt="2024-01-10T17:29:33.278" v="239" actId="1076"/>
          <ac:picMkLst>
            <pc:docMk/>
            <pc:sldMk cId="1068044053" sldId="260"/>
            <ac:picMk id="6" creationId="{FEFB1251-8CCB-E63D-2147-AE6C73CA8CA3}"/>
          </ac:picMkLst>
        </pc:picChg>
        <pc:picChg chg="mod">
          <ac:chgData name="Rosendahl_Finn" userId="S::firosendahl@schueler.berufskolleg.de::5b6670c0-d34e-4099-9f5d-2c8ab635f10d" providerId="AD" clId="Web-{958944D5-2A11-4BB6-9CD0-B9CE781E6A88}" dt="2024-01-10T17:29:37.185" v="240" actId="1076"/>
          <ac:picMkLst>
            <pc:docMk/>
            <pc:sldMk cId="1068044053" sldId="260"/>
            <ac:picMk id="7" creationId="{228EDDA4-FF3B-29D8-BA1E-EF77C4567AF0}"/>
          </ac:picMkLst>
        </pc:picChg>
        <pc:cxnChg chg="add del mod">
          <ac:chgData name="Rosendahl_Finn" userId="S::firosendahl@schueler.berufskolleg.de::5b6670c0-d34e-4099-9f5d-2c8ab635f10d" providerId="AD" clId="Web-{958944D5-2A11-4BB6-9CD0-B9CE781E6A88}" dt="2024-01-10T17:27:58.384" v="229"/>
          <ac:cxnSpMkLst>
            <pc:docMk/>
            <pc:sldMk cId="1068044053" sldId="260"/>
            <ac:cxnSpMk id="2" creationId="{8425CF02-2C3B-42E9-FDD8-6AB02226D93A}"/>
          </ac:cxnSpMkLst>
        </pc:cxnChg>
        <pc:cxnChg chg="add del mod">
          <ac:chgData name="Rosendahl_Finn" userId="S::firosendahl@schueler.berufskolleg.de::5b6670c0-d34e-4099-9f5d-2c8ab635f10d" providerId="AD" clId="Web-{958944D5-2A11-4BB6-9CD0-B9CE781E6A88}" dt="2024-01-10T17:28:38.214" v="235"/>
          <ac:cxnSpMkLst>
            <pc:docMk/>
            <pc:sldMk cId="1068044053" sldId="260"/>
            <ac:cxnSpMk id="13" creationId="{002BA756-1B33-FB71-30AF-3966C190F614}"/>
          </ac:cxnSpMkLst>
        </pc:cxnChg>
      </pc:sldChg>
      <pc:sldChg chg="addSp delSp modSp modMedia addAnim">
        <pc:chgData name="Rosendahl_Finn" userId="S::firosendahl@schueler.berufskolleg.de::5b6670c0-d34e-4099-9f5d-2c8ab635f10d" providerId="AD" clId="Web-{958944D5-2A11-4BB6-9CD0-B9CE781E6A88}" dt="2024-01-10T17:46:33.910" v="257"/>
        <pc:sldMkLst>
          <pc:docMk/>
          <pc:sldMk cId="3771619109" sldId="261"/>
        </pc:sldMkLst>
        <pc:spChg chg="add del mod">
          <ac:chgData name="Rosendahl_Finn" userId="S::firosendahl@schueler.berufskolleg.de::5b6670c0-d34e-4099-9f5d-2c8ab635f10d" providerId="AD" clId="Web-{958944D5-2A11-4BB6-9CD0-B9CE781E6A88}" dt="2024-01-10T17:15:11.371" v="63"/>
          <ac:spMkLst>
            <pc:docMk/>
            <pc:sldMk cId="3771619109" sldId="261"/>
            <ac:spMk id="3701" creationId="{958D9892-2816-E88B-F75D-8DB7E8DEB9AB}"/>
          </ac:spMkLst>
        </pc:spChg>
        <pc:spChg chg="add mod">
          <ac:chgData name="Rosendahl_Finn" userId="S::firosendahl@schueler.berufskolleg.de::5b6670c0-d34e-4099-9f5d-2c8ab635f10d" providerId="AD" clId="Web-{958944D5-2A11-4BB6-9CD0-B9CE781E6A88}" dt="2024-01-10T17:23:54.610" v="210" actId="1076"/>
          <ac:spMkLst>
            <pc:docMk/>
            <pc:sldMk cId="3771619109" sldId="261"/>
            <ac:spMk id="3702" creationId="{81835F84-79F5-BFDF-29A9-3C3E7A842473}"/>
          </ac:spMkLst>
        </pc:spChg>
        <pc:spChg chg="add del mod">
          <ac:chgData name="Rosendahl_Finn" userId="S::firosendahl@schueler.berufskolleg.de::5b6670c0-d34e-4099-9f5d-2c8ab635f10d" providerId="AD" clId="Web-{958944D5-2A11-4BB6-9CD0-B9CE781E6A88}" dt="2024-01-10T17:16:44.312" v="73"/>
          <ac:spMkLst>
            <pc:docMk/>
            <pc:sldMk cId="3771619109" sldId="261"/>
            <ac:spMk id="3703" creationId="{35B95967-F0FE-A55E-6900-63DFB0557C3A}"/>
          </ac:spMkLst>
        </pc:spChg>
        <pc:spChg chg="add del mod">
          <ac:chgData name="Rosendahl_Finn" userId="S::firosendahl@schueler.berufskolleg.de::5b6670c0-d34e-4099-9f5d-2c8ab635f10d" providerId="AD" clId="Web-{958944D5-2A11-4BB6-9CD0-B9CE781E6A88}" dt="2024-01-10T17:16:40.594" v="71"/>
          <ac:spMkLst>
            <pc:docMk/>
            <pc:sldMk cId="3771619109" sldId="261"/>
            <ac:spMk id="3704" creationId="{6F2402DA-2C14-08BA-CE04-AC471C763B2C}"/>
          </ac:spMkLst>
        </pc:spChg>
        <pc:spChg chg="add del mod">
          <ac:chgData name="Rosendahl_Finn" userId="S::firosendahl@schueler.berufskolleg.de::5b6670c0-d34e-4099-9f5d-2c8ab635f10d" providerId="AD" clId="Web-{958944D5-2A11-4BB6-9CD0-B9CE781E6A88}" dt="2024-01-10T17:17:06.860" v="79"/>
          <ac:spMkLst>
            <pc:docMk/>
            <pc:sldMk cId="3771619109" sldId="261"/>
            <ac:spMk id="3705" creationId="{A03D0CB5-3E2D-FCA1-EB37-66F957089051}"/>
          </ac:spMkLst>
        </pc:spChg>
        <pc:spChg chg="add del mod">
          <ac:chgData name="Rosendahl_Finn" userId="S::firosendahl@schueler.berufskolleg.de::5b6670c0-d34e-4099-9f5d-2c8ab635f10d" providerId="AD" clId="Web-{958944D5-2A11-4BB6-9CD0-B9CE781E6A88}" dt="2024-01-10T17:17:06.266" v="78"/>
          <ac:spMkLst>
            <pc:docMk/>
            <pc:sldMk cId="3771619109" sldId="261"/>
            <ac:spMk id="3706" creationId="{CF7ECB62-7DE4-07B2-39B4-B255D67D0327}"/>
          </ac:spMkLst>
        </pc:spChg>
        <pc:spChg chg="add mod">
          <ac:chgData name="Rosendahl_Finn" userId="S::firosendahl@schueler.berufskolleg.de::5b6670c0-d34e-4099-9f5d-2c8ab635f10d" providerId="AD" clId="Web-{958944D5-2A11-4BB6-9CD0-B9CE781E6A88}" dt="2024-01-10T17:23:54.625" v="211" actId="1076"/>
          <ac:spMkLst>
            <pc:docMk/>
            <pc:sldMk cId="3771619109" sldId="261"/>
            <ac:spMk id="3707" creationId="{4EE281A1-A837-BCE4-7FB9-CACD2BF62E10}"/>
          </ac:spMkLst>
        </pc:spChg>
        <pc:spChg chg="add mod">
          <ac:chgData name="Rosendahl_Finn" userId="S::firosendahl@schueler.berufskolleg.de::5b6670c0-d34e-4099-9f5d-2c8ab635f10d" providerId="AD" clId="Web-{958944D5-2A11-4BB6-9CD0-B9CE781E6A88}" dt="2024-01-10T17:23:54.641" v="212" actId="1076"/>
          <ac:spMkLst>
            <pc:docMk/>
            <pc:sldMk cId="3771619109" sldId="261"/>
            <ac:spMk id="3734" creationId="{8475DD35-A1A4-EE0E-EB46-337E54686F35}"/>
          </ac:spMkLst>
        </pc:spChg>
        <pc:spChg chg="add mod">
          <ac:chgData name="Rosendahl_Finn" userId="S::firosendahl@schueler.berufskolleg.de::5b6670c0-d34e-4099-9f5d-2c8ab635f10d" providerId="AD" clId="Web-{958944D5-2A11-4BB6-9CD0-B9CE781E6A88}" dt="2024-01-10T17:23:54.657" v="213" actId="1076"/>
          <ac:spMkLst>
            <pc:docMk/>
            <pc:sldMk cId="3771619109" sldId="261"/>
            <ac:spMk id="3735" creationId="{920AB4AD-A1BD-A77C-0A0B-189630E297C5}"/>
          </ac:spMkLst>
        </pc:spChg>
        <pc:spChg chg="add mod">
          <ac:chgData name="Rosendahl_Finn" userId="S::firosendahl@schueler.berufskolleg.de::5b6670c0-d34e-4099-9f5d-2c8ab635f10d" providerId="AD" clId="Web-{958944D5-2A11-4BB6-9CD0-B9CE781E6A88}" dt="2024-01-10T17:23:54.672" v="214" actId="1076"/>
          <ac:spMkLst>
            <pc:docMk/>
            <pc:sldMk cId="3771619109" sldId="261"/>
            <ac:spMk id="3736" creationId="{5B217B82-3CF7-D89A-5C49-8726BE0C9971}"/>
          </ac:spMkLst>
        </pc:spChg>
        <pc:spChg chg="add mod">
          <ac:chgData name="Rosendahl_Finn" userId="S::firosendahl@schueler.berufskolleg.de::5b6670c0-d34e-4099-9f5d-2c8ab635f10d" providerId="AD" clId="Web-{958944D5-2A11-4BB6-9CD0-B9CE781E6A88}" dt="2024-01-10T17:23:54.703" v="215" actId="1076"/>
          <ac:spMkLst>
            <pc:docMk/>
            <pc:sldMk cId="3771619109" sldId="261"/>
            <ac:spMk id="3737" creationId="{FA66182F-BB85-9DB3-6D68-C7B01325BABA}"/>
          </ac:spMkLst>
        </pc:spChg>
        <pc:spChg chg="add del mod">
          <ac:chgData name="Rosendahl_Finn" userId="S::firosendahl@schueler.berufskolleg.de::5b6670c0-d34e-4099-9f5d-2c8ab635f10d" providerId="AD" clId="Web-{958944D5-2A11-4BB6-9CD0-B9CE781E6A88}" dt="2024-01-10T17:23:46.141" v="209"/>
          <ac:spMkLst>
            <pc:docMk/>
            <pc:sldMk cId="3771619109" sldId="261"/>
            <ac:spMk id="4077" creationId="{334D36A0-BA1C-1152-B968-3429C290B44D}"/>
          </ac:spMkLst>
        </pc:spChg>
        <pc:graphicFrameChg chg="del modGraphic">
          <ac:chgData name="Rosendahl_Finn" userId="S::firosendahl@schueler.berufskolleg.de::5b6670c0-d34e-4099-9f5d-2c8ab635f10d" providerId="AD" clId="Web-{958944D5-2A11-4BB6-9CD0-B9CE781E6A88}" dt="2024-01-10T17:23:38.984" v="208"/>
          <ac:graphicFrameMkLst>
            <pc:docMk/>
            <pc:sldMk cId="3771619109" sldId="261"/>
            <ac:graphicFrameMk id="4" creationId="{10FEC97F-8FA0-692F-8ADF-AF97CBFF87D9}"/>
          </ac:graphicFrameMkLst>
        </pc:graphicFrameChg>
        <pc:picChg chg="add mod">
          <ac:chgData name="Rosendahl_Finn" userId="S::firosendahl@schueler.berufskolleg.de::5b6670c0-d34e-4099-9f5d-2c8ab635f10d" providerId="AD" clId="Web-{958944D5-2A11-4BB6-9CD0-B9CE781E6A88}" dt="2024-01-10T17:46:24.035" v="256"/>
          <ac:picMkLst>
            <pc:docMk/>
            <pc:sldMk cId="3771619109" sldId="261"/>
            <ac:picMk id="3" creationId="{3C39AF3F-38B8-B688-294E-5CAC85278F9B}"/>
          </ac:picMkLst>
        </pc:picChg>
        <pc:cxnChg chg="add del">
          <ac:chgData name="Rosendahl_Finn" userId="S::firosendahl@schueler.berufskolleg.de::5b6670c0-d34e-4099-9f5d-2c8ab635f10d" providerId="AD" clId="Web-{958944D5-2A11-4BB6-9CD0-B9CE781E6A88}" dt="2024-01-10T17:46:33.910" v="257"/>
          <ac:cxnSpMkLst>
            <pc:docMk/>
            <pc:sldMk cId="3771619109" sldId="261"/>
            <ac:cxnSpMk id="4" creationId="{301F3802-F1B8-8300-EFBE-955CF9CD6115}"/>
          </ac:cxnSpMkLst>
        </pc:cxnChg>
        <pc:cxnChg chg="mod">
          <ac:chgData name="Rosendahl_Finn" userId="S::firosendahl@schueler.berufskolleg.de::5b6670c0-d34e-4099-9f5d-2c8ab635f10d" providerId="AD" clId="Web-{958944D5-2A11-4BB6-9CD0-B9CE781E6A88}" dt="2024-01-10T17:40:51.835" v="254" actId="14100"/>
          <ac:cxnSpMkLst>
            <pc:docMk/>
            <pc:sldMk cId="3771619109" sldId="261"/>
            <ac:cxnSpMk id="6484" creationId="{CBB76589-CA35-0A83-2D33-49AC7236204B}"/>
          </ac:cxnSpMkLst>
        </pc:cxnChg>
      </pc:sldChg>
      <pc:sldChg chg="del">
        <pc:chgData name="Rosendahl_Finn" userId="S::firosendahl@schueler.berufskolleg.de::5b6670c0-d34e-4099-9f5d-2c8ab635f10d" providerId="AD" clId="Web-{958944D5-2A11-4BB6-9CD0-B9CE781E6A88}" dt="2024-01-10T16:52:25.665" v="5"/>
        <pc:sldMkLst>
          <pc:docMk/>
          <pc:sldMk cId="1265625508" sldId="264"/>
        </pc:sldMkLst>
      </pc:sldChg>
      <pc:sldChg chg="modSp">
        <pc:chgData name="Rosendahl_Finn" userId="S::firosendahl@schueler.berufskolleg.de::5b6670c0-d34e-4099-9f5d-2c8ab635f10d" providerId="AD" clId="Web-{958944D5-2A11-4BB6-9CD0-B9CE781E6A88}" dt="2024-01-10T17:08:46.326" v="41" actId="1076"/>
        <pc:sldMkLst>
          <pc:docMk/>
          <pc:sldMk cId="59151850" sldId="265"/>
        </pc:sldMkLst>
        <pc:picChg chg="mod">
          <ac:chgData name="Rosendahl_Finn" userId="S::firosendahl@schueler.berufskolleg.de::5b6670c0-d34e-4099-9f5d-2c8ab635f10d" providerId="AD" clId="Web-{958944D5-2A11-4BB6-9CD0-B9CE781E6A88}" dt="2024-01-10T17:08:46.326" v="41" actId="1076"/>
          <ac:picMkLst>
            <pc:docMk/>
            <pc:sldMk cId="59151850" sldId="265"/>
            <ac:picMk id="21" creationId="{896033D5-3BD1-3BD1-341E-4F229108D8E9}"/>
          </ac:picMkLst>
        </pc:picChg>
      </pc:sldChg>
      <pc:sldChg chg="modSp">
        <pc:chgData name="Rosendahl_Finn" userId="S::firosendahl@schueler.berufskolleg.de::5b6670c0-d34e-4099-9f5d-2c8ab635f10d" providerId="AD" clId="Web-{958944D5-2A11-4BB6-9CD0-B9CE781E6A88}" dt="2024-01-10T17:26:15.005" v="222"/>
        <pc:sldMkLst>
          <pc:docMk/>
          <pc:sldMk cId="4224312619" sldId="266"/>
        </pc:sldMkLst>
        <pc:spChg chg="mod">
          <ac:chgData name="Rosendahl_Finn" userId="S::firosendahl@schueler.berufskolleg.de::5b6670c0-d34e-4099-9f5d-2c8ab635f10d" providerId="AD" clId="Web-{958944D5-2A11-4BB6-9CD0-B9CE781E6A88}" dt="2024-01-10T16:47:24.919" v="4" actId="20577"/>
          <ac:spMkLst>
            <pc:docMk/>
            <pc:sldMk cId="4224312619" sldId="266"/>
            <ac:spMk id="2" creationId="{2660579A-D6B3-94A1-53D7-CC9B8B003092}"/>
          </ac:spMkLst>
        </pc:spChg>
        <pc:spChg chg="mod">
          <ac:chgData name="Rosendahl_Finn" userId="S::firosendahl@schueler.berufskolleg.de::5b6670c0-d34e-4099-9f5d-2c8ab635f10d" providerId="AD" clId="Web-{958944D5-2A11-4BB6-9CD0-B9CE781E6A88}" dt="2024-01-10T17:26:15.005" v="222"/>
          <ac:spMkLst>
            <pc:docMk/>
            <pc:sldMk cId="4224312619" sldId="266"/>
            <ac:spMk id="5" creationId="{C4B37477-6DDE-3F69-722E-DE0CC0F70E1F}"/>
          </ac:spMkLst>
        </pc:spChg>
      </pc:sldChg>
      <pc:sldChg chg="modSp">
        <pc:chgData name="Rosendahl_Finn" userId="S::firosendahl@schueler.berufskolleg.de::5b6670c0-d34e-4099-9f5d-2c8ab635f10d" providerId="AD" clId="Web-{958944D5-2A11-4BB6-9CD0-B9CE781E6A88}" dt="2024-01-10T17:08:07.731" v="39" actId="20577"/>
        <pc:sldMkLst>
          <pc:docMk/>
          <pc:sldMk cId="3261177212" sldId="272"/>
        </pc:sldMkLst>
        <pc:graphicFrameChg chg="modGraphic">
          <ac:chgData name="Rosendahl_Finn" userId="S::firosendahl@schueler.berufskolleg.de::5b6670c0-d34e-4099-9f5d-2c8ab635f10d" providerId="AD" clId="Web-{958944D5-2A11-4BB6-9CD0-B9CE781E6A88}" dt="2024-01-10T17:08:07.731" v="39" actId="20577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</pc:docChg>
  </pc:docChgLst>
  <pc:docChgLst>
    <pc:chgData name="Hoff_Florian" userId="S::flhoff@schueler.berufskolleg.de::b1521456-a047-4f37-816c-4f6ed6e6b0ff" providerId="AD" clId="Web-{3A321E83-15B4-470D-A1F0-42546C5981E8}"/>
    <pc:docChg chg="modSld sldOrd">
      <pc:chgData name="Hoff_Florian" userId="S::flhoff@schueler.berufskolleg.de::b1521456-a047-4f37-816c-4f6ed6e6b0ff" providerId="AD" clId="Web-{3A321E83-15B4-470D-A1F0-42546C5981E8}" dt="2023-11-24T11:16:01.764" v="97" actId="20577"/>
      <pc:docMkLst>
        <pc:docMk/>
      </pc:docMkLst>
      <pc:sldChg chg="modSp">
        <pc:chgData name="Hoff_Florian" userId="S::flhoff@schueler.berufskolleg.de::b1521456-a047-4f37-816c-4f6ed6e6b0ff" providerId="AD" clId="Web-{3A321E83-15B4-470D-A1F0-42546C5981E8}" dt="2023-11-24T11:16:01.764" v="97" actId="20577"/>
        <pc:sldMkLst>
          <pc:docMk/>
          <pc:sldMk cId="2105526429" sldId="257"/>
        </pc:sldMkLst>
        <pc:spChg chg="mod">
          <ac:chgData name="Hoff_Florian" userId="S::flhoff@schueler.berufskolleg.de::b1521456-a047-4f37-816c-4f6ed6e6b0ff" providerId="AD" clId="Web-{3A321E83-15B4-470D-A1F0-42546C5981E8}" dt="2023-11-24T11:16:01.764" v="97" actId="20577"/>
          <ac:spMkLst>
            <pc:docMk/>
            <pc:sldMk cId="2105526429" sldId="257"/>
            <ac:spMk id="3" creationId="{1A1111BC-C256-EF9B-76EE-519EE9FD7E43}"/>
          </ac:spMkLst>
        </pc:spChg>
      </pc:sldChg>
      <pc:sldChg chg="modSp ord">
        <pc:chgData name="Hoff_Florian" userId="S::flhoff@schueler.berufskolleg.de::b1521456-a047-4f37-816c-4f6ed6e6b0ff" providerId="AD" clId="Web-{3A321E83-15B4-470D-A1F0-42546C5981E8}" dt="2023-11-24T10:56:04.141" v="17"/>
        <pc:sldMkLst>
          <pc:docMk/>
          <pc:sldMk cId="924114894" sldId="258"/>
        </pc:sldMkLst>
        <pc:spChg chg="mod">
          <ac:chgData name="Hoff_Florian" userId="S::flhoff@schueler.berufskolleg.de::b1521456-a047-4f37-816c-4f6ed6e6b0ff" providerId="AD" clId="Web-{3A321E83-15B4-470D-A1F0-42546C5981E8}" dt="2023-11-24T10:50:51.942" v="9" actId="20577"/>
          <ac:spMkLst>
            <pc:docMk/>
            <pc:sldMk cId="924114894" sldId="258"/>
            <ac:spMk id="2" creationId="{F1910B0D-01CE-7C5F-D28D-0207B29B5CC9}"/>
          </ac:spMkLst>
        </pc:spChg>
        <pc:spChg chg="mod">
          <ac:chgData name="Hoff_Florian" userId="S::flhoff@schueler.berufskolleg.de::b1521456-a047-4f37-816c-4f6ed6e6b0ff" providerId="AD" clId="Web-{3A321E83-15B4-470D-A1F0-42546C5981E8}" dt="2023-11-24T10:53:34.636" v="14" actId="20577"/>
          <ac:spMkLst>
            <pc:docMk/>
            <pc:sldMk cId="924114894" sldId="258"/>
            <ac:spMk id="3" creationId="{27754EAF-C9BF-C3E3-F37B-BA7F574554E7}"/>
          </ac:spMkLst>
        </pc:spChg>
      </pc:sldChg>
    </pc:docChg>
  </pc:docChgLst>
  <pc:docChgLst>
    <pc:chgData name="Brixius_Justus" userId="S::jubrixius@schueler.berufskolleg.de::c9ba8ee0-a147-47ac-b5cb-2ef6c5825b4b" providerId="AD" clId="Web-{B24772E4-6890-453F-58A7-98AC468689FB}"/>
    <pc:docChg chg="addSld modSld">
      <pc:chgData name="Brixius_Justus" userId="S::jubrixius@schueler.berufskolleg.de::c9ba8ee0-a147-47ac-b5cb-2ef6c5825b4b" providerId="AD" clId="Web-{B24772E4-6890-453F-58A7-98AC468689FB}" dt="2024-01-12T11:45:23.123" v="1652" actId="20577"/>
      <pc:docMkLst>
        <pc:docMk/>
      </pc:docMkLst>
      <pc:sldChg chg="modSp">
        <pc:chgData name="Brixius_Justus" userId="S::jubrixius@schueler.berufskolleg.de::c9ba8ee0-a147-47ac-b5cb-2ef6c5825b4b" providerId="AD" clId="Web-{B24772E4-6890-453F-58A7-98AC468689FB}" dt="2024-01-12T10:43:40.200" v="800"/>
        <pc:sldMkLst>
          <pc:docMk/>
          <pc:sldMk cId="2105526429" sldId="257"/>
        </pc:sldMkLst>
        <pc:graphicFrameChg chg="mod modGraphic">
          <ac:chgData name="Brixius_Justus" userId="S::jubrixius@schueler.berufskolleg.de::c9ba8ee0-a147-47ac-b5cb-2ef6c5825b4b" providerId="AD" clId="Web-{B24772E4-6890-453F-58A7-98AC468689FB}" dt="2024-01-12T10:43:40.200" v="800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modSp">
        <pc:chgData name="Brixius_Justus" userId="S::jubrixius@schueler.berufskolleg.de::c9ba8ee0-a147-47ac-b5cb-2ef6c5825b4b" providerId="AD" clId="Web-{B24772E4-6890-453F-58A7-98AC468689FB}" dt="2024-01-12T11:36:19.763" v="1543" actId="20577"/>
        <pc:sldMkLst>
          <pc:docMk/>
          <pc:sldMk cId="924114894" sldId="258"/>
        </pc:sldMkLst>
        <pc:spChg chg="mod">
          <ac:chgData name="Brixius_Justus" userId="S::jubrixius@schueler.berufskolleg.de::c9ba8ee0-a147-47ac-b5cb-2ef6c5825b4b" providerId="AD" clId="Web-{B24772E4-6890-453F-58A7-98AC468689FB}" dt="2024-01-12T11:36:19.763" v="1543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addSp delSp modSp">
        <pc:chgData name="Brixius_Justus" userId="S::jubrixius@schueler.berufskolleg.de::c9ba8ee0-a147-47ac-b5cb-2ef6c5825b4b" providerId="AD" clId="Web-{B24772E4-6890-453F-58A7-98AC468689FB}" dt="2024-01-12T11:03:58.190" v="956" actId="20577"/>
        <pc:sldMkLst>
          <pc:docMk/>
          <pc:sldMk cId="1068044053" sldId="260"/>
        </pc:sldMkLst>
        <pc:spChg chg="mod">
          <ac:chgData name="Brixius_Justus" userId="S::jubrixius@schueler.berufskolleg.de::c9ba8ee0-a147-47ac-b5cb-2ef6c5825b4b" providerId="AD" clId="Web-{B24772E4-6890-453F-58A7-98AC468689FB}" dt="2024-01-12T10:19:12.102" v="751" actId="20577"/>
          <ac:spMkLst>
            <pc:docMk/>
            <pc:sldMk cId="1068044053" sldId="260"/>
            <ac:spMk id="2" creationId="{DA2F960F-CB36-E63A-A6CF-C3DBA9B7509E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09:52:29.029" v="423" actId="14100"/>
          <ac:spMkLst>
            <pc:docMk/>
            <pc:sldMk cId="1068044053" sldId="260"/>
            <ac:spMk id="10" creationId="{55C1C601-C536-791B-C44E-C4AC1DB55DD6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09:52:29.045" v="424" actId="14100"/>
          <ac:spMkLst>
            <pc:docMk/>
            <pc:sldMk cId="1068044053" sldId="260"/>
            <ac:spMk id="12" creationId="{83656D85-199B-E8CE-BF62-724909C1B26F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1:03:58.190" v="956" actId="20577"/>
          <ac:spMkLst>
            <pc:docMk/>
            <pc:sldMk cId="1068044053" sldId="260"/>
            <ac:spMk id="25" creationId="{1C3EFD62-5D4A-FBFD-4C2A-887422B9DE6A}"/>
          </ac:spMkLst>
        </pc:spChg>
        <pc:picChg chg="add del mod">
          <ac:chgData name="Brixius_Justus" userId="S::jubrixius@schueler.berufskolleg.de::c9ba8ee0-a147-47ac-b5cb-2ef6c5825b4b" providerId="AD" clId="Web-{B24772E4-6890-453F-58A7-98AC468689FB}" dt="2024-01-12T08:58:00.466" v="9"/>
          <ac:picMkLst>
            <pc:docMk/>
            <pc:sldMk cId="1068044053" sldId="260"/>
            <ac:picMk id="3" creationId="{2A7E763A-EC8D-BF19-351F-8DB45FC71B9F}"/>
          </ac:picMkLst>
        </pc:picChg>
        <pc:picChg chg="add mod">
          <ac:chgData name="Brixius_Justus" userId="S::jubrixius@schueler.berufskolleg.de::c9ba8ee0-a147-47ac-b5cb-2ef6c5825b4b" providerId="AD" clId="Web-{B24772E4-6890-453F-58A7-98AC468689FB}" dt="2024-01-12T09:52:21.264" v="421" actId="1076"/>
          <ac:picMkLst>
            <pc:docMk/>
            <pc:sldMk cId="1068044053" sldId="260"/>
            <ac:picMk id="4" creationId="{192A7BF5-DA34-CCA8-8D37-94D47050A29F}"/>
          </ac:picMkLst>
        </pc:picChg>
        <pc:picChg chg="add mod">
          <ac:chgData name="Brixius_Justus" userId="S::jubrixius@schueler.berufskolleg.de::c9ba8ee0-a147-47ac-b5cb-2ef6c5825b4b" providerId="AD" clId="Web-{B24772E4-6890-453F-58A7-98AC468689FB}" dt="2024-01-12T09:51:13.699" v="414" actId="1076"/>
          <ac:picMkLst>
            <pc:docMk/>
            <pc:sldMk cId="1068044053" sldId="260"/>
            <ac:picMk id="6" creationId="{5E831ECA-03B7-5B5F-96EB-8D0F2531F0E5}"/>
          </ac:picMkLst>
        </pc:picChg>
        <pc:picChg chg="mod">
          <ac:chgData name="Brixius_Justus" userId="S::jubrixius@schueler.berufskolleg.de::c9ba8ee0-a147-47ac-b5cb-2ef6c5825b4b" providerId="AD" clId="Web-{B24772E4-6890-453F-58A7-98AC468689FB}" dt="2024-01-12T09:51:18.918" v="415" actId="1076"/>
          <ac:picMkLst>
            <pc:docMk/>
            <pc:sldMk cId="1068044053" sldId="260"/>
            <ac:picMk id="7" creationId="{9B267318-6696-2DD4-48B0-37E263AA4235}"/>
          </ac:picMkLst>
        </pc:picChg>
      </pc:sldChg>
      <pc:sldChg chg="addSp delSp modSp">
        <pc:chgData name="Brixius_Justus" userId="S::jubrixius@schueler.berufskolleg.de::c9ba8ee0-a147-47ac-b5cb-2ef6c5825b4b" providerId="AD" clId="Web-{B24772E4-6890-453F-58A7-98AC468689FB}" dt="2024-01-12T10:57:01.443" v="942" actId="20577"/>
        <pc:sldMkLst>
          <pc:docMk/>
          <pc:sldMk cId="3771619109" sldId="261"/>
        </pc:sldMkLst>
        <pc:spChg chg="mod">
          <ac:chgData name="Brixius_Justus" userId="S::jubrixius@schueler.berufskolleg.de::c9ba8ee0-a147-47ac-b5cb-2ef6c5825b4b" providerId="AD" clId="Web-{B24772E4-6890-453F-58A7-98AC468689FB}" dt="2024-01-12T10:17:51.333" v="732" actId="14100"/>
          <ac:spMkLst>
            <pc:docMk/>
            <pc:sldMk cId="3771619109" sldId="261"/>
            <ac:spMk id="16" creationId="{4A58CE10-F137-85C9-6F89-2EC62FBFA914}"/>
          </ac:spMkLst>
        </pc:spChg>
        <pc:spChg chg="add del mod">
          <ac:chgData name="Brixius_Justus" userId="S::jubrixius@schueler.berufskolleg.de::c9ba8ee0-a147-47ac-b5cb-2ef6c5825b4b" providerId="AD" clId="Web-{B24772E4-6890-453F-58A7-98AC468689FB}" dt="2024-01-12T10:53:52.718" v="879" actId="20577"/>
          <ac:spMkLst>
            <pc:docMk/>
            <pc:sldMk cId="3771619109" sldId="261"/>
            <ac:spMk id="3702" creationId="{81835F84-79F5-BFDF-29A9-3C3E7A842473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0:54:00.640" v="883" actId="20577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0:53:58.203" v="881" actId="20577"/>
          <ac:spMkLst>
            <pc:docMk/>
            <pc:sldMk cId="3771619109" sldId="261"/>
            <ac:spMk id="3734" creationId="{8475DD35-A1A4-EE0E-EB46-337E54686F35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0:53:46.984" v="876" actId="20577"/>
          <ac:spMkLst>
            <pc:docMk/>
            <pc:sldMk cId="3771619109" sldId="261"/>
            <ac:spMk id="3735" creationId="{920AB4AD-A1BD-A77C-0A0B-189630E297C5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0:54:05.812" v="886" actId="20577"/>
          <ac:spMkLst>
            <pc:docMk/>
            <pc:sldMk cId="3771619109" sldId="261"/>
            <ac:spMk id="3736" creationId="{5B217B82-3CF7-D89A-5C49-8726BE0C9971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0:57:01.443" v="942" actId="20577"/>
          <ac:spMkLst>
            <pc:docMk/>
            <pc:sldMk cId="3771619109" sldId="261"/>
            <ac:spMk id="3737" creationId="{FA66182F-BB85-9DB3-6D68-C7B01325BABA}"/>
          </ac:spMkLst>
        </pc:spChg>
      </pc:sldChg>
      <pc:sldChg chg="addSp delSp modSp">
        <pc:chgData name="Brixius_Justus" userId="S::jubrixius@schueler.berufskolleg.de::c9ba8ee0-a147-47ac-b5cb-2ef6c5825b4b" providerId="AD" clId="Web-{B24772E4-6890-453F-58A7-98AC468689FB}" dt="2024-01-12T11:45:23.123" v="1652" actId="20577"/>
        <pc:sldMkLst>
          <pc:docMk/>
          <pc:sldMk cId="59151850" sldId="265"/>
        </pc:sldMkLst>
        <pc:spChg chg="del mod">
          <ac:chgData name="Brixius_Justus" userId="S::jubrixius@schueler.berufskolleg.de::c9ba8ee0-a147-47ac-b5cb-2ef6c5825b4b" providerId="AD" clId="Web-{B24772E4-6890-453F-58A7-98AC468689FB}" dt="2024-01-12T10:11:09.710" v="589"/>
          <ac:spMkLst>
            <pc:docMk/>
            <pc:sldMk cId="59151850" sldId="265"/>
            <ac:spMk id="2" creationId="{2060CE82-8C9C-8D0D-C449-8E290B5F72AC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1:45:23.123" v="1652" actId="20577"/>
          <ac:spMkLst>
            <pc:docMk/>
            <pc:sldMk cId="59151850" sldId="265"/>
            <ac:spMk id="3" creationId="{8F944925-FEC3-814B-3173-9910BD38195F}"/>
          </ac:spMkLst>
        </pc:spChg>
        <pc:spChg chg="add mod">
          <ac:chgData name="Brixius_Justus" userId="S::jubrixius@schueler.berufskolleg.de::c9ba8ee0-a147-47ac-b5cb-2ef6c5825b4b" providerId="AD" clId="Web-{B24772E4-6890-453F-58A7-98AC468689FB}" dt="2024-01-12T10:20:48.667" v="788" actId="14100"/>
          <ac:spMkLst>
            <pc:docMk/>
            <pc:sldMk cId="59151850" sldId="265"/>
            <ac:spMk id="5" creationId="{96D58680-F172-10E9-9F89-6EE750306E2F}"/>
          </ac:spMkLst>
        </pc:spChg>
        <pc:picChg chg="mod">
          <ac:chgData name="Brixius_Justus" userId="S::jubrixius@schueler.berufskolleg.de::c9ba8ee0-a147-47ac-b5cb-2ef6c5825b4b" providerId="AD" clId="Web-{B24772E4-6890-453F-58A7-98AC468689FB}" dt="2024-01-12T10:43:57.169" v="802" actId="14100"/>
          <ac:picMkLst>
            <pc:docMk/>
            <pc:sldMk cId="59151850" sldId="265"/>
            <ac:picMk id="21" creationId="{896033D5-3BD1-3BD1-341E-4F229108D8E9}"/>
          </ac:picMkLst>
        </pc:picChg>
      </pc:sldChg>
      <pc:sldChg chg="addSp delSp modSp">
        <pc:chgData name="Brixius_Justus" userId="S::jubrixius@schueler.berufskolleg.de::c9ba8ee0-a147-47ac-b5cb-2ef6c5825b4b" providerId="AD" clId="Web-{B24772E4-6890-453F-58A7-98AC468689FB}" dt="2024-01-12T11:30:00.674" v="1414" actId="20577"/>
        <pc:sldMkLst>
          <pc:docMk/>
          <pc:sldMk cId="4224312619" sldId="266"/>
        </pc:sldMkLst>
        <pc:spChg chg="mod">
          <ac:chgData name="Brixius_Justus" userId="S::jubrixius@schueler.berufskolleg.de::c9ba8ee0-a147-47ac-b5cb-2ef6c5825b4b" providerId="AD" clId="Web-{B24772E4-6890-453F-58A7-98AC468689FB}" dt="2024-01-12T10:14:35.451" v="670" actId="20577"/>
          <ac:spMkLst>
            <pc:docMk/>
            <pc:sldMk cId="4224312619" sldId="266"/>
            <ac:spMk id="2" creationId="{2660579A-D6B3-94A1-53D7-CC9B8B003092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1:22:30.941" v="1384" actId="14100"/>
          <ac:spMkLst>
            <pc:docMk/>
            <pc:sldMk cId="4224312619" sldId="266"/>
            <ac:spMk id="3" creationId="{43C68582-F861-7D17-4A8C-D3899432138E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1:30:00.674" v="1414" actId="20577"/>
          <ac:spMkLst>
            <pc:docMk/>
            <pc:sldMk cId="4224312619" sldId="266"/>
            <ac:spMk id="4" creationId="{4EC3F308-A6CD-70DA-25E0-7BF4E9275D94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1:20:34.391" v="1276" actId="14100"/>
          <ac:spMkLst>
            <pc:docMk/>
            <pc:sldMk cId="4224312619" sldId="266"/>
            <ac:spMk id="5" creationId="{C4B37477-6DDE-3F69-722E-DE0CC0F70E1F}"/>
          </ac:spMkLst>
        </pc:spChg>
        <pc:spChg chg="del mod">
          <ac:chgData name="Brixius_Justus" userId="S::jubrixius@schueler.berufskolleg.de::c9ba8ee0-a147-47ac-b5cb-2ef6c5825b4b" providerId="AD" clId="Web-{B24772E4-6890-453F-58A7-98AC468689FB}" dt="2024-01-12T10:12:40.197" v="618"/>
          <ac:spMkLst>
            <pc:docMk/>
            <pc:sldMk cId="4224312619" sldId="266"/>
            <ac:spMk id="9" creationId="{A3218590-2C1B-F755-4B26-8680ED9C9315}"/>
          </ac:spMkLst>
        </pc:spChg>
        <pc:spChg chg="del">
          <ac:chgData name="Brixius_Justus" userId="S::jubrixius@schueler.berufskolleg.de::c9ba8ee0-a147-47ac-b5cb-2ef6c5825b4b" providerId="AD" clId="Web-{B24772E4-6890-453F-58A7-98AC468689FB}" dt="2024-01-12T10:12:44.447" v="619"/>
          <ac:spMkLst>
            <pc:docMk/>
            <pc:sldMk cId="4224312619" sldId="266"/>
            <ac:spMk id="10" creationId="{A72F2113-861B-42F5-E20B-8332C92E0810}"/>
          </ac:spMkLst>
        </pc:spChg>
        <pc:spChg chg="add del mod">
          <ac:chgData name="Brixius_Justus" userId="S::jubrixius@schueler.berufskolleg.de::c9ba8ee0-a147-47ac-b5cb-2ef6c5825b4b" providerId="AD" clId="Web-{B24772E4-6890-453F-58A7-98AC468689FB}" dt="2024-01-12T10:13:28.152" v="641"/>
          <ac:spMkLst>
            <pc:docMk/>
            <pc:sldMk cId="4224312619" sldId="266"/>
            <ac:spMk id="11" creationId="{081BCB76-CBAE-07F1-0F74-C24103AD2E1D}"/>
          </ac:spMkLst>
        </pc:spChg>
      </pc:sldChg>
      <pc:sldChg chg="modSp">
        <pc:chgData name="Brixius_Justus" userId="S::jubrixius@schueler.berufskolleg.de::c9ba8ee0-a147-47ac-b5cb-2ef6c5825b4b" providerId="AD" clId="Web-{B24772E4-6890-453F-58A7-98AC468689FB}" dt="2024-01-12T10:11:42.336" v="598" actId="20577"/>
        <pc:sldMkLst>
          <pc:docMk/>
          <pc:sldMk cId="1967297616" sldId="267"/>
        </pc:sldMkLst>
        <pc:spChg chg="mod">
          <ac:chgData name="Brixius_Justus" userId="S::jubrixius@schueler.berufskolleg.de::c9ba8ee0-a147-47ac-b5cb-2ef6c5825b4b" providerId="AD" clId="Web-{B24772E4-6890-453F-58A7-98AC468689FB}" dt="2024-01-12T10:11:42.336" v="598" actId="20577"/>
          <ac:spMkLst>
            <pc:docMk/>
            <pc:sldMk cId="1967297616" sldId="267"/>
            <ac:spMk id="16" creationId="{9699D20E-38CE-B1D0-731A-861D47F65CD8}"/>
          </ac:spMkLst>
        </pc:spChg>
      </pc:sldChg>
      <pc:sldChg chg="modSp">
        <pc:chgData name="Brixius_Justus" userId="S::jubrixius@schueler.berufskolleg.de::c9ba8ee0-a147-47ac-b5cb-2ef6c5825b4b" providerId="AD" clId="Web-{B24772E4-6890-453F-58A7-98AC468689FB}" dt="2024-01-12T10:19:15.195" v="785" actId="20577"/>
        <pc:sldMkLst>
          <pc:docMk/>
          <pc:sldMk cId="3965387417" sldId="268"/>
        </pc:sldMkLst>
        <pc:spChg chg="mod">
          <ac:chgData name="Brixius_Justus" userId="S::jubrixius@schueler.berufskolleg.de::c9ba8ee0-a147-47ac-b5cb-2ef6c5825b4b" providerId="AD" clId="Web-{B24772E4-6890-453F-58A7-98AC468689FB}" dt="2024-01-12T10:19:15.195" v="785" actId="20577"/>
          <ac:spMkLst>
            <pc:docMk/>
            <pc:sldMk cId="3965387417" sldId="268"/>
            <ac:spMk id="3" creationId="{119B65BE-9FBF-3B09-C698-9B162A840CF7}"/>
          </ac:spMkLst>
        </pc:spChg>
      </pc:sldChg>
      <pc:sldChg chg="modSp">
        <pc:chgData name="Brixius_Justus" userId="S::jubrixius@schueler.berufskolleg.de::c9ba8ee0-a147-47ac-b5cb-2ef6c5825b4b" providerId="AD" clId="Web-{B24772E4-6890-453F-58A7-98AC468689FB}" dt="2024-01-12T09:49:10.976" v="404" actId="20577"/>
        <pc:sldMkLst>
          <pc:docMk/>
          <pc:sldMk cId="537332765" sldId="271"/>
        </pc:sldMkLst>
        <pc:spChg chg="mod">
          <ac:chgData name="Brixius_Justus" userId="S::jubrixius@schueler.berufskolleg.de::c9ba8ee0-a147-47ac-b5cb-2ef6c5825b4b" providerId="AD" clId="Web-{B24772E4-6890-453F-58A7-98AC468689FB}" dt="2024-01-12T09:49:10.976" v="404" actId="20577"/>
          <ac:spMkLst>
            <pc:docMk/>
            <pc:sldMk cId="537332765" sldId="271"/>
            <ac:spMk id="6" creationId="{4434988E-ADF0-555B-EDC8-AAB46978FB6A}"/>
          </ac:spMkLst>
        </pc:spChg>
      </pc:sldChg>
      <pc:sldChg chg="modSp">
        <pc:chgData name="Brixius_Justus" userId="S::jubrixius@schueler.berufskolleg.de::c9ba8ee0-a147-47ac-b5cb-2ef6c5825b4b" providerId="AD" clId="Web-{B24772E4-6890-453F-58A7-98AC468689FB}" dt="2024-01-12T10:44:43.343" v="808" actId="20577"/>
        <pc:sldMkLst>
          <pc:docMk/>
          <pc:sldMk cId="3261177212" sldId="272"/>
        </pc:sldMkLst>
        <pc:spChg chg="mod">
          <ac:chgData name="Brixius_Justus" userId="S::jubrixius@schueler.berufskolleg.de::c9ba8ee0-a147-47ac-b5cb-2ef6c5825b4b" providerId="AD" clId="Web-{B24772E4-6890-453F-58A7-98AC468689FB}" dt="2024-01-12T09:50:23.791" v="409" actId="20577"/>
          <ac:spMkLst>
            <pc:docMk/>
            <pc:sldMk cId="3261177212" sldId="272"/>
            <ac:spMk id="50" creationId="{1A3186F3-3947-EA7E-1126-6C080B386BEE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10:44:43.343" v="808" actId="20577"/>
          <ac:spMkLst>
            <pc:docMk/>
            <pc:sldMk cId="3261177212" sldId="272"/>
            <ac:spMk id="74" creationId="{D867D84D-B9DB-542A-B71C-59870BCB4497}"/>
          </ac:spMkLst>
        </pc:spChg>
      </pc:sldChg>
      <pc:sldChg chg="modSp">
        <pc:chgData name="Brixius_Justus" userId="S::jubrixius@schueler.berufskolleg.de::c9ba8ee0-a147-47ac-b5cb-2ef6c5825b4b" providerId="AD" clId="Web-{B24772E4-6890-453F-58A7-98AC468689FB}" dt="2024-01-12T10:58:28.305" v="954" actId="20577"/>
        <pc:sldMkLst>
          <pc:docMk/>
          <pc:sldMk cId="2897245402" sldId="274"/>
        </pc:sldMkLst>
        <pc:spChg chg="mod">
          <ac:chgData name="Brixius_Justus" userId="S::jubrixius@schueler.berufskolleg.de::c9ba8ee0-a147-47ac-b5cb-2ef6c5825b4b" providerId="AD" clId="Web-{B24772E4-6890-453F-58A7-98AC468689FB}" dt="2024-01-12T10:58:28.305" v="954" actId="20577"/>
          <ac:spMkLst>
            <pc:docMk/>
            <pc:sldMk cId="2897245402" sldId="274"/>
            <ac:spMk id="4" creationId="{1987623A-7896-69C9-BC4F-B9D067C118DE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09:50:50.401" v="412"/>
          <ac:spMkLst>
            <pc:docMk/>
            <pc:sldMk cId="2897245402" sldId="274"/>
            <ac:spMk id="5" creationId="{FD63D3C1-5F21-AE34-A70C-1352C83C7F0A}"/>
          </ac:spMkLst>
        </pc:spChg>
        <pc:spChg chg="mod">
          <ac:chgData name="Brixius_Justus" userId="S::jubrixius@schueler.berufskolleg.de::c9ba8ee0-a147-47ac-b5cb-2ef6c5825b4b" providerId="AD" clId="Web-{B24772E4-6890-453F-58A7-98AC468689FB}" dt="2024-01-12T09:50:50.417" v="413"/>
          <ac:spMkLst>
            <pc:docMk/>
            <pc:sldMk cId="2897245402" sldId="274"/>
            <ac:spMk id="6" creationId="{6D16FD6F-1FEB-1377-6563-30B869F6C51C}"/>
          </ac:spMkLst>
        </pc:spChg>
      </pc:sldChg>
      <pc:sldChg chg="delSp modSp new mod modClrScheme chgLayout">
        <pc:chgData name="Brixius_Justus" userId="S::jubrixius@schueler.berufskolleg.de::c9ba8ee0-a147-47ac-b5cb-2ef6c5825b4b" providerId="AD" clId="Web-{B24772E4-6890-453F-58A7-98AC468689FB}" dt="2024-01-12T11:13:40.566" v="1203" actId="20577"/>
        <pc:sldMkLst>
          <pc:docMk/>
          <pc:sldMk cId="1334752626" sldId="275"/>
        </pc:sldMkLst>
        <pc:spChg chg="mod ord">
          <ac:chgData name="Brixius_Justus" userId="S::jubrixius@schueler.berufskolleg.de::c9ba8ee0-a147-47ac-b5cb-2ef6c5825b4b" providerId="AD" clId="Web-{B24772E4-6890-453F-58A7-98AC468689FB}" dt="2024-01-12T11:13:40.566" v="1203" actId="20577"/>
          <ac:spMkLst>
            <pc:docMk/>
            <pc:sldMk cId="1334752626" sldId="275"/>
            <ac:spMk id="2" creationId="{745C0FA5-A08E-A319-DD5A-8A8B073416AA}"/>
          </ac:spMkLst>
        </pc:spChg>
        <pc:spChg chg="del">
          <ac:chgData name="Brixius_Justus" userId="S::jubrixius@schueler.berufskolleg.de::c9ba8ee0-a147-47ac-b5cb-2ef6c5825b4b" providerId="AD" clId="Web-{B24772E4-6890-453F-58A7-98AC468689FB}" dt="2024-01-12T11:13:29.613" v="1194"/>
          <ac:spMkLst>
            <pc:docMk/>
            <pc:sldMk cId="1334752626" sldId="275"/>
            <ac:spMk id="3" creationId="{400027BA-A962-1F36-4362-41E7F9AB9AB4}"/>
          </ac:spMkLst>
        </pc:spChg>
        <pc:spChg chg="mod ord">
          <ac:chgData name="Brixius_Justus" userId="S::jubrixius@schueler.berufskolleg.de::c9ba8ee0-a147-47ac-b5cb-2ef6c5825b4b" providerId="AD" clId="Web-{B24772E4-6890-453F-58A7-98AC468689FB}" dt="2024-01-12T11:13:29.613" v="1194"/>
          <ac:spMkLst>
            <pc:docMk/>
            <pc:sldMk cId="1334752626" sldId="275"/>
            <ac:spMk id="4" creationId="{0467C494-D17F-8DFD-D5D1-9962D3DBCAA7}"/>
          </ac:spMkLst>
        </pc:spChg>
        <pc:spChg chg="del">
          <ac:chgData name="Brixius_Justus" userId="S::jubrixius@schueler.berufskolleg.de::c9ba8ee0-a147-47ac-b5cb-2ef6c5825b4b" providerId="AD" clId="Web-{B24772E4-6890-453F-58A7-98AC468689FB}" dt="2024-01-12T11:13:29.613" v="1194"/>
          <ac:spMkLst>
            <pc:docMk/>
            <pc:sldMk cId="1334752626" sldId="275"/>
            <ac:spMk id="5" creationId="{BA144B97-BC39-7A73-C45B-1FB3E285910A}"/>
          </ac:spMkLst>
        </pc:spChg>
        <pc:spChg chg="del">
          <ac:chgData name="Brixius_Justus" userId="S::jubrixius@schueler.berufskolleg.de::c9ba8ee0-a147-47ac-b5cb-2ef6c5825b4b" providerId="AD" clId="Web-{B24772E4-6890-453F-58A7-98AC468689FB}" dt="2024-01-12T11:13:29.613" v="1194"/>
          <ac:spMkLst>
            <pc:docMk/>
            <pc:sldMk cId="1334752626" sldId="275"/>
            <ac:spMk id="6" creationId="{756DA8BC-A57E-A52C-2301-119A03CDAA0B}"/>
          </ac:spMkLst>
        </pc:spChg>
      </pc:sldChg>
    </pc:docChg>
  </pc:docChgLst>
  <pc:docChgLst>
    <pc:chgData name="Brixius_Justus" userId="S::jubrixius@schueler.berufskolleg.de::c9ba8ee0-a147-47ac-b5cb-2ef6c5825b4b" providerId="AD" clId="Web-{D98926F4-2B05-11F7-A643-2ADDF33730A0}"/>
    <pc:docChg chg="modSld">
      <pc:chgData name="Brixius_Justus" userId="S::jubrixius@schueler.berufskolleg.de::c9ba8ee0-a147-47ac-b5cb-2ef6c5825b4b" providerId="AD" clId="Web-{D98926F4-2B05-11F7-A643-2ADDF33730A0}" dt="2023-12-01T11:23:52.746" v="1"/>
      <pc:docMkLst>
        <pc:docMk/>
      </pc:docMkLst>
      <pc:sldChg chg="modSp">
        <pc:chgData name="Brixius_Justus" userId="S::jubrixius@schueler.berufskolleg.de::c9ba8ee0-a147-47ac-b5cb-2ef6c5825b4b" providerId="AD" clId="Web-{D98926F4-2B05-11F7-A643-2ADDF33730A0}" dt="2023-12-01T11:23:52.746" v="1"/>
        <pc:sldMkLst>
          <pc:docMk/>
          <pc:sldMk cId="2105526429" sldId="257"/>
        </pc:sldMkLst>
        <pc:graphicFrameChg chg="mod modGraphic">
          <ac:chgData name="Brixius_Justus" userId="S::jubrixius@schueler.berufskolleg.de::c9ba8ee0-a147-47ac-b5cb-2ef6c5825b4b" providerId="AD" clId="Web-{D98926F4-2B05-11F7-A643-2ADDF33730A0}" dt="2023-12-01T11:23:52.746" v="1"/>
          <ac:graphicFrameMkLst>
            <pc:docMk/>
            <pc:sldMk cId="2105526429" sldId="257"/>
            <ac:graphicFrameMk id="5" creationId="{3E354FA2-1EE3-0D15-902F-9772B94EA7AB}"/>
          </ac:graphicFrameMkLst>
        </pc:graphicFrameChg>
      </pc:sldChg>
    </pc:docChg>
  </pc:docChgLst>
  <pc:docChgLst>
    <pc:chgData name="Hoff_Florian" userId="S::flhoff@schueler.berufskolleg.de::b1521456-a047-4f37-816c-4f6ed6e6b0ff" providerId="AD" clId="Web-{B9C5E594-0394-450C-120E-D06DD6A3129B}"/>
    <pc:docChg chg="addSld modSld">
      <pc:chgData name="Hoff_Florian" userId="S::flhoff@schueler.berufskolleg.de::b1521456-a047-4f37-816c-4f6ed6e6b0ff" providerId="AD" clId="Web-{B9C5E594-0394-450C-120E-D06DD6A3129B}" dt="2023-12-15T11:22:25.752" v="140" actId="1076"/>
      <pc:docMkLst>
        <pc:docMk/>
      </pc:docMkLst>
      <pc:sldChg chg="modSp">
        <pc:chgData name="Hoff_Florian" userId="S::flhoff@schueler.berufskolleg.de::b1521456-a047-4f37-816c-4f6ed6e6b0ff" providerId="AD" clId="Web-{B9C5E594-0394-450C-120E-D06DD6A3129B}" dt="2023-12-15T11:22:25.752" v="140" actId="1076"/>
        <pc:sldMkLst>
          <pc:docMk/>
          <pc:sldMk cId="1068044053" sldId="260"/>
        </pc:sldMkLst>
        <pc:picChg chg="mod">
          <ac:chgData name="Hoff_Florian" userId="S::flhoff@schueler.berufskolleg.de::b1521456-a047-4f37-816c-4f6ed6e6b0ff" providerId="AD" clId="Web-{B9C5E594-0394-450C-120E-D06DD6A3129B}" dt="2023-12-15T11:22:25.752" v="140" actId="1076"/>
          <ac:picMkLst>
            <pc:docMk/>
            <pc:sldMk cId="1068044053" sldId="260"/>
            <ac:picMk id="7" creationId="{228EDDA4-FF3B-29D8-BA1E-EF77C4567AF0}"/>
          </ac:picMkLst>
        </pc:picChg>
      </pc:sldChg>
      <pc:sldChg chg="modSp">
        <pc:chgData name="Hoff_Florian" userId="S::flhoff@schueler.berufskolleg.de::b1521456-a047-4f37-816c-4f6ed6e6b0ff" providerId="AD" clId="Web-{B9C5E594-0394-450C-120E-D06DD6A3129B}" dt="2023-12-15T11:12:39.126" v="7" actId="20577"/>
        <pc:sldMkLst>
          <pc:docMk/>
          <pc:sldMk cId="3771619109" sldId="261"/>
        </pc:sldMkLst>
        <pc:graphicFrameChg chg="modGraphic">
          <ac:chgData name="Hoff_Florian" userId="S::flhoff@schueler.berufskolleg.de::b1521456-a047-4f37-816c-4f6ed6e6b0ff" providerId="AD" clId="Web-{B9C5E594-0394-450C-120E-D06DD6A3129B}" dt="2023-12-15T11:12:39.126" v="7" actId="20577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  <pc:sldChg chg="modSp">
        <pc:chgData name="Hoff_Florian" userId="S::flhoff@schueler.berufskolleg.de::b1521456-a047-4f37-816c-4f6ed6e6b0ff" providerId="AD" clId="Web-{B9C5E594-0394-450C-120E-D06DD6A3129B}" dt="2023-12-15T11:13:37.612" v="8"/>
        <pc:sldMkLst>
          <pc:docMk/>
          <pc:sldMk cId="3172074118" sldId="262"/>
        </pc:sldMkLst>
        <pc:graphicFrameChg chg="modGraphic">
          <ac:chgData name="Hoff_Florian" userId="S::flhoff@schueler.berufskolleg.de::b1521456-a047-4f37-816c-4f6ed6e6b0ff" providerId="AD" clId="Web-{B9C5E594-0394-450C-120E-D06DD6A3129B}" dt="2023-12-15T11:13:37.612" v="8"/>
          <ac:graphicFrameMkLst>
            <pc:docMk/>
            <pc:sldMk cId="3172074118" sldId="262"/>
            <ac:graphicFrameMk id="4" creationId="{680E6727-1C6A-5BFA-F9AE-CB22C9497821}"/>
          </ac:graphicFrameMkLst>
        </pc:graphicFrameChg>
      </pc:sldChg>
      <pc:sldChg chg="addSp delSp modSp new">
        <pc:chgData name="Hoff_Florian" userId="S::flhoff@schueler.berufskolleg.de::b1521456-a047-4f37-816c-4f6ed6e6b0ff" providerId="AD" clId="Web-{B9C5E594-0394-450C-120E-D06DD6A3129B}" dt="2023-12-15T11:19:06.559" v="139" actId="20577"/>
        <pc:sldMkLst>
          <pc:docMk/>
          <pc:sldMk cId="3261177212" sldId="272"/>
        </pc:sldMkLst>
        <pc:spChg chg="del mod">
          <ac:chgData name="Hoff_Florian" userId="S::flhoff@schueler.berufskolleg.de::b1521456-a047-4f37-816c-4f6ed6e6b0ff" providerId="AD" clId="Web-{B9C5E594-0394-450C-120E-D06DD6A3129B}" dt="2023-12-15T11:14:54.536" v="23"/>
          <ac:spMkLst>
            <pc:docMk/>
            <pc:sldMk cId="3261177212" sldId="272"/>
            <ac:spMk id="2" creationId="{C986DAB4-CF4A-19D0-3748-3EE7AE843694}"/>
          </ac:spMkLst>
        </pc:spChg>
        <pc:spChg chg="del">
          <ac:chgData name="Hoff_Florian" userId="S::flhoff@schueler.berufskolleg.de::b1521456-a047-4f37-816c-4f6ed6e6b0ff" providerId="AD" clId="Web-{B9C5E594-0394-450C-120E-D06DD6A3129B}" dt="2023-12-15T11:15:16.287" v="24"/>
          <ac:spMkLst>
            <pc:docMk/>
            <pc:sldMk cId="3261177212" sldId="272"/>
            <ac:spMk id="3" creationId="{FC9A68CE-5849-A46D-7E0F-5274D8177554}"/>
          </ac:spMkLst>
        </pc:spChg>
        <pc:spChg chg="add">
          <ac:chgData name="Hoff_Florian" userId="S::flhoff@schueler.berufskolleg.de::b1521456-a047-4f37-816c-4f6ed6e6b0ff" providerId="AD" clId="Web-{B9C5E594-0394-450C-120E-D06DD6A3129B}" dt="2023-12-15T11:14:51.786" v="22"/>
          <ac:spMkLst>
            <pc:docMk/>
            <pc:sldMk cId="3261177212" sldId="272"/>
            <ac:spMk id="5" creationId="{42121ADF-DC7C-7045-6597-978A5E9E6ED5}"/>
          </ac:spMkLst>
        </pc:spChg>
        <pc:graphicFrameChg chg="add mod ord modGraphic">
          <ac:chgData name="Hoff_Florian" userId="S::flhoff@schueler.berufskolleg.de::b1521456-a047-4f37-816c-4f6ed6e6b0ff" providerId="AD" clId="Web-{B9C5E594-0394-450C-120E-D06DD6A3129B}" dt="2023-12-15T11:19:06.559" v="139" actId="20577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</pc:docChg>
  </pc:docChgLst>
  <pc:docChgLst>
    <pc:chgData name="Rosendahl_Finn" userId="S::firosendahl@schueler.berufskolleg.de::5b6670c0-d34e-4099-9f5d-2c8ab635f10d" providerId="AD" clId="Web-{893EFEEF-F664-D4AA-990E-174C9223C11C}"/>
    <pc:docChg chg="modSld">
      <pc:chgData name="Rosendahl_Finn" userId="S::firosendahl@schueler.berufskolleg.de::5b6670c0-d34e-4099-9f5d-2c8ab635f10d" providerId="AD" clId="Web-{893EFEEF-F664-D4AA-990E-174C9223C11C}" dt="2023-12-08T11:24:48.080" v="77" actId="20577"/>
      <pc:docMkLst>
        <pc:docMk/>
      </pc:docMkLst>
      <pc:sldChg chg="modSp">
        <pc:chgData name="Rosendahl_Finn" userId="S::firosendahl@schueler.berufskolleg.de::5b6670c0-d34e-4099-9f5d-2c8ab635f10d" providerId="AD" clId="Web-{893EFEEF-F664-D4AA-990E-174C9223C11C}" dt="2023-12-08T11:11:45.826" v="13" actId="20577"/>
        <pc:sldMkLst>
          <pc:docMk/>
          <pc:sldMk cId="1577499883" sldId="256"/>
        </pc:sldMkLst>
        <pc:spChg chg="mod">
          <ac:chgData name="Rosendahl_Finn" userId="S::firosendahl@schueler.berufskolleg.de::5b6670c0-d34e-4099-9f5d-2c8ab635f10d" providerId="AD" clId="Web-{893EFEEF-F664-D4AA-990E-174C9223C11C}" dt="2023-12-08T11:11:45.826" v="13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">
        <pc:chgData name="Rosendahl_Finn" userId="S::firosendahl@schueler.berufskolleg.de::5b6670c0-d34e-4099-9f5d-2c8ab635f10d" providerId="AD" clId="Web-{893EFEEF-F664-D4AA-990E-174C9223C11C}" dt="2023-12-08T11:09:10.463" v="9" actId="20577"/>
        <pc:sldMkLst>
          <pc:docMk/>
          <pc:sldMk cId="2105526429" sldId="257"/>
        </pc:sldMkLst>
        <pc:spChg chg="mod">
          <ac:chgData name="Rosendahl_Finn" userId="S::firosendahl@schueler.berufskolleg.de::5b6670c0-d34e-4099-9f5d-2c8ab635f10d" providerId="AD" clId="Web-{893EFEEF-F664-D4AA-990E-174C9223C11C}" dt="2023-12-08T10:43:47.205" v="0" actId="20577"/>
          <ac:spMkLst>
            <pc:docMk/>
            <pc:sldMk cId="2105526429" sldId="257"/>
            <ac:spMk id="2" creationId="{3E8A4939-6153-1583-4F36-A3BC1BB0DE59}"/>
          </ac:spMkLst>
        </pc:spChg>
        <pc:graphicFrameChg chg="modGraphic">
          <ac:chgData name="Rosendahl_Finn" userId="S::firosendahl@schueler.berufskolleg.de::5b6670c0-d34e-4099-9f5d-2c8ab635f10d" providerId="AD" clId="Web-{893EFEEF-F664-D4AA-990E-174C9223C11C}" dt="2023-12-08T11:09:10.463" v="9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modSp">
        <pc:chgData name="Rosendahl_Finn" userId="S::firosendahl@schueler.berufskolleg.de::5b6670c0-d34e-4099-9f5d-2c8ab635f10d" providerId="AD" clId="Web-{893EFEEF-F664-D4AA-990E-174C9223C11C}" dt="2023-12-08T11:17:01.006" v="31" actId="20577"/>
        <pc:sldMkLst>
          <pc:docMk/>
          <pc:sldMk cId="4224312619" sldId="266"/>
        </pc:sldMkLst>
        <pc:spChg chg="mod">
          <ac:chgData name="Rosendahl_Finn" userId="S::firosendahl@schueler.berufskolleg.de::5b6670c0-d34e-4099-9f5d-2c8ab635f10d" providerId="AD" clId="Web-{893EFEEF-F664-D4AA-990E-174C9223C11C}" dt="2023-12-08T11:17:01.006" v="31" actId="20577"/>
          <ac:spMkLst>
            <pc:docMk/>
            <pc:sldMk cId="4224312619" sldId="266"/>
            <ac:spMk id="2" creationId="{2660579A-D6B3-94A1-53D7-CC9B8B003092}"/>
          </ac:spMkLst>
        </pc:spChg>
        <pc:picChg chg="mod modCrop">
          <ac:chgData name="Rosendahl_Finn" userId="S::firosendahl@schueler.berufskolleg.de::5b6670c0-d34e-4099-9f5d-2c8ab635f10d" providerId="AD" clId="Web-{893EFEEF-F664-D4AA-990E-174C9223C11C}" dt="2023-12-08T11:15:57.442" v="20" actId="1076"/>
          <ac:picMkLst>
            <pc:docMk/>
            <pc:sldMk cId="4224312619" sldId="266"/>
            <ac:picMk id="6" creationId="{AE6E3832-EC79-41B0-C0A0-0010DA0B2DD2}"/>
          </ac:picMkLst>
        </pc:picChg>
        <pc:picChg chg="mod">
          <ac:chgData name="Rosendahl_Finn" userId="S::firosendahl@schueler.berufskolleg.de::5b6670c0-d34e-4099-9f5d-2c8ab635f10d" providerId="AD" clId="Web-{893EFEEF-F664-D4AA-990E-174C9223C11C}" dt="2023-12-08T11:16:04.754" v="22" actId="1076"/>
          <ac:picMkLst>
            <pc:docMk/>
            <pc:sldMk cId="4224312619" sldId="266"/>
            <ac:picMk id="8" creationId="{BC32FDA5-6257-BAD4-684C-1A49C2D60497}"/>
          </ac:picMkLst>
        </pc:picChg>
      </pc:sldChg>
      <pc:sldChg chg="modSp">
        <pc:chgData name="Rosendahl_Finn" userId="S::firosendahl@schueler.berufskolleg.de::5b6670c0-d34e-4099-9f5d-2c8ab635f10d" providerId="AD" clId="Web-{893EFEEF-F664-D4AA-990E-174C9223C11C}" dt="2023-12-08T11:24:48.080" v="77" actId="20577"/>
        <pc:sldMkLst>
          <pc:docMk/>
          <pc:sldMk cId="2142275163" sldId="269"/>
        </pc:sldMkLst>
        <pc:spChg chg="mod">
          <ac:chgData name="Rosendahl_Finn" userId="S::firosendahl@schueler.berufskolleg.de::5b6670c0-d34e-4099-9f5d-2c8ab635f10d" providerId="AD" clId="Web-{893EFEEF-F664-D4AA-990E-174C9223C11C}" dt="2023-12-08T11:24:48.080" v="77" actId="20577"/>
          <ac:spMkLst>
            <pc:docMk/>
            <pc:sldMk cId="2142275163" sldId="269"/>
            <ac:spMk id="3" creationId="{36A57CFB-B3B6-47B3-0577-643BD14EA8B7}"/>
          </ac:spMkLst>
        </pc:spChg>
      </pc:sldChg>
    </pc:docChg>
  </pc:docChgLst>
  <pc:docChgLst>
    <pc:chgData name="Brixius_Justus" userId="S::jubrixius@schueler.berufskolleg.de::c9ba8ee0-a147-47ac-b5cb-2ef6c5825b4b" providerId="AD" clId="Web-{BBA35BFF-7A2C-C8F5-7D65-009EDEB30F0E}"/>
    <pc:docChg chg="modSld">
      <pc:chgData name="Brixius_Justus" userId="S::jubrixius@schueler.berufskolleg.de::c9ba8ee0-a147-47ac-b5cb-2ef6c5825b4b" providerId="AD" clId="Web-{BBA35BFF-7A2C-C8F5-7D65-009EDEB30F0E}" dt="2023-12-11T23:23:39.110" v="84"/>
      <pc:docMkLst>
        <pc:docMk/>
      </pc:docMkLst>
      <pc:sldChg chg="modSp">
        <pc:chgData name="Brixius_Justus" userId="S::jubrixius@schueler.berufskolleg.de::c9ba8ee0-a147-47ac-b5cb-2ef6c5825b4b" providerId="AD" clId="Web-{BBA35BFF-7A2C-C8F5-7D65-009EDEB30F0E}" dt="2023-12-10T10:55:31.658" v="36"/>
        <pc:sldMkLst>
          <pc:docMk/>
          <pc:sldMk cId="1068044053" sldId="260"/>
        </pc:sldMkLst>
        <pc:graphicFrameChg chg="mod modGraphic">
          <ac:chgData name="Brixius_Justus" userId="S::jubrixius@schueler.berufskolleg.de::c9ba8ee0-a147-47ac-b5cb-2ef6c5825b4b" providerId="AD" clId="Web-{BBA35BFF-7A2C-C8F5-7D65-009EDEB30F0E}" dt="2023-12-10T10:55:31.658" v="36"/>
          <ac:graphicFrameMkLst>
            <pc:docMk/>
            <pc:sldMk cId="1068044053" sldId="260"/>
            <ac:graphicFrameMk id="11" creationId="{9D206AC7-EA1B-1194-DD66-35E4F9185174}"/>
          </ac:graphicFrameMkLst>
        </pc:graphicFrameChg>
      </pc:sldChg>
      <pc:sldChg chg="modSp">
        <pc:chgData name="Brixius_Justus" userId="S::jubrixius@schueler.berufskolleg.de::c9ba8ee0-a147-47ac-b5cb-2ef6c5825b4b" providerId="AD" clId="Web-{BBA35BFF-7A2C-C8F5-7D65-009EDEB30F0E}" dt="2023-12-10T10:54:06.859" v="10"/>
        <pc:sldMkLst>
          <pc:docMk/>
          <pc:sldMk cId="3771619109" sldId="261"/>
        </pc:sldMkLst>
        <pc:graphicFrameChg chg="modGraphic">
          <ac:chgData name="Brixius_Justus" userId="S::jubrixius@schueler.berufskolleg.de::c9ba8ee0-a147-47ac-b5cb-2ef6c5825b4b" providerId="AD" clId="Web-{BBA35BFF-7A2C-C8F5-7D65-009EDEB30F0E}" dt="2023-12-10T10:54:06.859" v="10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  <pc:sldChg chg="delSp modSp">
        <pc:chgData name="Brixius_Justus" userId="S::jubrixius@schueler.berufskolleg.de::c9ba8ee0-a147-47ac-b5cb-2ef6c5825b4b" providerId="AD" clId="Web-{BBA35BFF-7A2C-C8F5-7D65-009EDEB30F0E}" dt="2023-12-11T23:23:39.110" v="84"/>
        <pc:sldMkLst>
          <pc:docMk/>
          <pc:sldMk cId="3172074118" sldId="262"/>
        </pc:sldMkLst>
        <pc:spChg chg="del mod">
          <ac:chgData name="Brixius_Justus" userId="S::jubrixius@schueler.berufskolleg.de::c9ba8ee0-a147-47ac-b5cb-2ef6c5825b4b" providerId="AD" clId="Web-{BBA35BFF-7A2C-C8F5-7D65-009EDEB30F0E}" dt="2023-12-11T23:22:23.167" v="75"/>
          <ac:spMkLst>
            <pc:docMk/>
            <pc:sldMk cId="3172074118" sldId="262"/>
            <ac:spMk id="3" creationId="{7A6794D6-4BB0-517B-7139-E4F687369C30}"/>
          </ac:spMkLst>
        </pc:spChg>
        <pc:graphicFrameChg chg="mod modGraphic">
          <ac:chgData name="Brixius_Justus" userId="S::jubrixius@schueler.berufskolleg.de::c9ba8ee0-a147-47ac-b5cb-2ef6c5825b4b" providerId="AD" clId="Web-{BBA35BFF-7A2C-C8F5-7D65-009EDEB30F0E}" dt="2023-12-11T23:23:39.110" v="84"/>
          <ac:graphicFrameMkLst>
            <pc:docMk/>
            <pc:sldMk cId="3172074118" sldId="262"/>
            <ac:graphicFrameMk id="4" creationId="{680E6727-1C6A-5BFA-F9AE-CB22C9497821}"/>
          </ac:graphicFrameMkLst>
        </pc:graphicFrameChg>
      </pc:sldChg>
      <pc:sldChg chg="modSp">
        <pc:chgData name="Brixius_Justus" userId="S::jubrixius@schueler.berufskolleg.de::c9ba8ee0-a147-47ac-b5cb-2ef6c5825b4b" providerId="AD" clId="Web-{BBA35BFF-7A2C-C8F5-7D65-009EDEB30F0E}" dt="2023-12-10T10:51:07.681" v="3" actId="14100"/>
        <pc:sldMkLst>
          <pc:docMk/>
          <pc:sldMk cId="59151850" sldId="265"/>
        </pc:sldMkLst>
        <pc:spChg chg="mod">
          <ac:chgData name="Brixius_Justus" userId="S::jubrixius@schueler.berufskolleg.de::c9ba8ee0-a147-47ac-b5cb-2ef6c5825b4b" providerId="AD" clId="Web-{BBA35BFF-7A2C-C8F5-7D65-009EDEB30F0E}" dt="2023-12-10T10:51:01.946" v="2" actId="14100"/>
          <ac:spMkLst>
            <pc:docMk/>
            <pc:sldMk cId="59151850" sldId="265"/>
            <ac:spMk id="2" creationId="{2060CE82-8C9C-8D0D-C449-8E290B5F72AC}"/>
          </ac:spMkLst>
        </pc:spChg>
        <pc:spChg chg="mod">
          <ac:chgData name="Brixius_Justus" userId="S::jubrixius@schueler.berufskolleg.de::c9ba8ee0-a147-47ac-b5cb-2ef6c5825b4b" providerId="AD" clId="Web-{BBA35BFF-7A2C-C8F5-7D65-009EDEB30F0E}" dt="2023-12-10T10:51:07.681" v="3" actId="14100"/>
          <ac:spMkLst>
            <pc:docMk/>
            <pc:sldMk cId="59151850" sldId="265"/>
            <ac:spMk id="3" creationId="{8F944925-FEC3-814B-3173-9910BD38195F}"/>
          </ac:spMkLst>
        </pc:spChg>
      </pc:sldChg>
      <pc:sldChg chg="addSp modSp mod modShow">
        <pc:chgData name="Brixius_Justus" userId="S::jubrixius@schueler.berufskolleg.de::c9ba8ee0-a147-47ac-b5cb-2ef6c5825b4b" providerId="AD" clId="Web-{BBA35BFF-7A2C-C8F5-7D65-009EDEB30F0E}" dt="2023-12-11T23:18:27.916" v="71" actId="1076"/>
        <pc:sldMkLst>
          <pc:docMk/>
          <pc:sldMk cId="4224312619" sldId="266"/>
        </pc:sldMkLst>
        <pc:spChg chg="mod">
          <ac:chgData name="Brixius_Justus" userId="S::jubrixius@schueler.berufskolleg.de::c9ba8ee0-a147-47ac-b5cb-2ef6c5825b4b" providerId="AD" clId="Web-{BBA35BFF-7A2C-C8F5-7D65-009EDEB30F0E}" dt="2023-12-10T10:59:37.401" v="55"/>
          <ac:spMkLst>
            <pc:docMk/>
            <pc:sldMk cId="4224312619" sldId="266"/>
            <ac:spMk id="3" creationId="{43C68582-F861-7D17-4A8C-D3899432138E}"/>
          </ac:spMkLst>
        </pc:spChg>
        <pc:spChg chg="mod">
          <ac:chgData name="Brixius_Justus" userId="S::jubrixius@schueler.berufskolleg.de::c9ba8ee0-a147-47ac-b5cb-2ef6c5825b4b" providerId="AD" clId="Web-{BBA35BFF-7A2C-C8F5-7D65-009EDEB30F0E}" dt="2023-12-10T10:59:30.729" v="52"/>
          <ac:spMkLst>
            <pc:docMk/>
            <pc:sldMk cId="4224312619" sldId="266"/>
            <ac:spMk id="4" creationId="{4EC3F308-A6CD-70DA-25E0-7BF4E9275D94}"/>
          </ac:spMkLst>
        </pc:spChg>
        <pc:spChg chg="add mod ord">
          <ac:chgData name="Brixius_Justus" userId="S::jubrixius@schueler.berufskolleg.de::c9ba8ee0-a147-47ac-b5cb-2ef6c5825b4b" providerId="AD" clId="Web-{BBA35BFF-7A2C-C8F5-7D65-009EDEB30F0E}" dt="2023-12-10T11:02:09.625" v="64"/>
          <ac:spMkLst>
            <pc:docMk/>
            <pc:sldMk cId="4224312619" sldId="266"/>
            <ac:spMk id="5" creationId="{C4B37477-6DDE-3F69-722E-DE0CC0F70E1F}"/>
          </ac:spMkLst>
        </pc:spChg>
        <pc:spChg chg="mod">
          <ac:chgData name="Brixius_Justus" userId="S::jubrixius@schueler.berufskolleg.de::c9ba8ee0-a147-47ac-b5cb-2ef6c5825b4b" providerId="AD" clId="Web-{BBA35BFF-7A2C-C8F5-7D65-009EDEB30F0E}" dt="2023-12-10T10:59:35.119" v="54"/>
          <ac:spMkLst>
            <pc:docMk/>
            <pc:sldMk cId="4224312619" sldId="266"/>
            <ac:spMk id="9" creationId="{A3218590-2C1B-F755-4B26-8680ED9C9315}"/>
          </ac:spMkLst>
        </pc:spChg>
        <pc:spChg chg="mod">
          <ac:chgData name="Brixius_Justus" userId="S::jubrixius@schueler.berufskolleg.de::c9ba8ee0-a147-47ac-b5cb-2ef6c5825b4b" providerId="AD" clId="Web-{BBA35BFF-7A2C-C8F5-7D65-009EDEB30F0E}" dt="2023-12-10T10:59:33.213" v="53"/>
          <ac:spMkLst>
            <pc:docMk/>
            <pc:sldMk cId="4224312619" sldId="266"/>
            <ac:spMk id="10" creationId="{A72F2113-861B-42F5-E20B-8332C92E0810}"/>
          </ac:spMkLst>
        </pc:spChg>
        <pc:picChg chg="mod ord">
          <ac:chgData name="Brixius_Justus" userId="S::jubrixius@schueler.berufskolleg.de::c9ba8ee0-a147-47ac-b5cb-2ef6c5825b4b" providerId="AD" clId="Web-{BBA35BFF-7A2C-C8F5-7D65-009EDEB30F0E}" dt="2023-12-11T23:18:27.916" v="71" actId="1076"/>
          <ac:picMkLst>
            <pc:docMk/>
            <pc:sldMk cId="4224312619" sldId="266"/>
            <ac:picMk id="6" creationId="{AE6E3832-EC79-41B0-C0A0-0010DA0B2DD2}"/>
          </ac:picMkLst>
        </pc:picChg>
        <pc:picChg chg="mod ord">
          <ac:chgData name="Brixius_Justus" userId="S::jubrixius@schueler.berufskolleg.de::c9ba8ee0-a147-47ac-b5cb-2ef6c5825b4b" providerId="AD" clId="Web-{BBA35BFF-7A2C-C8F5-7D65-009EDEB30F0E}" dt="2023-12-11T23:18:17.134" v="69" actId="1076"/>
          <ac:picMkLst>
            <pc:docMk/>
            <pc:sldMk cId="4224312619" sldId="266"/>
            <ac:picMk id="8" creationId="{BC32FDA5-6257-BAD4-684C-1A49C2D60497}"/>
          </ac:picMkLst>
        </pc:picChg>
      </pc:sldChg>
      <pc:sldChg chg="addSp delSp modSp">
        <pc:chgData name="Brixius_Justus" userId="S::jubrixius@schueler.berufskolleg.de::c9ba8ee0-a147-47ac-b5cb-2ef6c5825b4b" providerId="AD" clId="Web-{BBA35BFF-7A2C-C8F5-7D65-009EDEB30F0E}" dt="2023-12-10T10:55:13.986" v="20"/>
        <pc:sldMkLst>
          <pc:docMk/>
          <pc:sldMk cId="2142275163" sldId="269"/>
        </pc:sldMkLst>
        <pc:spChg chg="mod">
          <ac:chgData name="Brixius_Justus" userId="S::jubrixius@schueler.berufskolleg.de::c9ba8ee0-a147-47ac-b5cb-2ef6c5825b4b" providerId="AD" clId="Web-{BBA35BFF-7A2C-C8F5-7D65-009EDEB30F0E}" dt="2023-12-10T10:51:16.400" v="4" actId="14100"/>
          <ac:spMkLst>
            <pc:docMk/>
            <pc:sldMk cId="2142275163" sldId="269"/>
            <ac:spMk id="2" creationId="{DF66EF73-6179-4044-B44A-98C17D170EBC}"/>
          </ac:spMkLst>
        </pc:spChg>
        <pc:spChg chg="mod">
          <ac:chgData name="Brixius_Justus" userId="S::jubrixius@schueler.berufskolleg.de::c9ba8ee0-a147-47ac-b5cb-2ef6c5825b4b" providerId="AD" clId="Web-{BBA35BFF-7A2C-C8F5-7D65-009EDEB30F0E}" dt="2023-12-10T10:51:21.259" v="5" actId="14100"/>
          <ac:spMkLst>
            <pc:docMk/>
            <pc:sldMk cId="2142275163" sldId="269"/>
            <ac:spMk id="3" creationId="{36A57CFB-B3B6-47B3-0577-643BD14EA8B7}"/>
          </ac:spMkLst>
        </pc:spChg>
        <pc:graphicFrameChg chg="add del mod modGraphic">
          <ac:chgData name="Brixius_Justus" userId="S::jubrixius@schueler.berufskolleg.de::c9ba8ee0-a147-47ac-b5cb-2ef6c5825b4b" providerId="AD" clId="Web-{BBA35BFF-7A2C-C8F5-7D65-009EDEB30F0E}" dt="2023-12-10T10:55:13.986" v="20"/>
          <ac:graphicFrameMkLst>
            <pc:docMk/>
            <pc:sldMk cId="2142275163" sldId="269"/>
            <ac:graphicFrameMk id="4" creationId="{43BD672A-884F-0E15-FC84-BE175C01C2A1}"/>
          </ac:graphicFrameMkLst>
        </pc:graphicFrameChg>
      </pc:sldChg>
    </pc:docChg>
  </pc:docChgLst>
  <pc:docChgLst>
    <pc:chgData name="Balkhausen_Lukas" userId="S::lubalkhausen@schueler.berufskolleg.de::5b4fc433-fa5e-429a-af4c-7c825cb7330f" providerId="AD" clId="Web-{7EDFDA33-3B99-FAB0-2794-D57E403658A2}"/>
    <pc:docChg chg="addSld delSld modSld">
      <pc:chgData name="Balkhausen_Lukas" userId="S::lubalkhausen@schueler.berufskolleg.de::5b4fc433-fa5e-429a-af4c-7c825cb7330f" providerId="AD" clId="Web-{7EDFDA33-3B99-FAB0-2794-D57E403658A2}" dt="2023-12-15T11:16:27.569" v="326" actId="20577"/>
      <pc:docMkLst>
        <pc:docMk/>
      </pc:docMkLst>
      <pc:sldChg chg="addSp delSp modSp">
        <pc:chgData name="Balkhausen_Lukas" userId="S::lubalkhausen@schueler.berufskolleg.de::5b4fc433-fa5e-429a-af4c-7c825cb7330f" providerId="AD" clId="Web-{7EDFDA33-3B99-FAB0-2794-D57E403658A2}" dt="2023-12-15T11:09:38.538" v="276" actId="1076"/>
        <pc:sldMkLst>
          <pc:docMk/>
          <pc:sldMk cId="1068044053" sldId="260"/>
        </pc:sldMkLst>
        <pc:graphicFrameChg chg="mod modGraphic">
          <ac:chgData name="Balkhausen_Lukas" userId="S::lubalkhausen@schueler.berufskolleg.de::5b4fc433-fa5e-429a-af4c-7c825cb7330f" providerId="AD" clId="Web-{7EDFDA33-3B99-FAB0-2794-D57E403658A2}" dt="2023-12-15T11:09:17.709" v="275"/>
          <ac:graphicFrameMkLst>
            <pc:docMk/>
            <pc:sldMk cId="1068044053" sldId="260"/>
            <ac:graphicFrameMk id="11" creationId="{9D206AC7-EA1B-1194-DD66-35E4F9185174}"/>
          </ac:graphicFrameMkLst>
        </pc:graphicFrameChg>
        <pc:picChg chg="add del mod">
          <ac:chgData name="Balkhausen_Lukas" userId="S::lubalkhausen@schueler.berufskolleg.de::5b4fc433-fa5e-429a-af4c-7c825cb7330f" providerId="AD" clId="Web-{7EDFDA33-3B99-FAB0-2794-D57E403658A2}" dt="2023-12-15T11:05:37.576" v="5"/>
          <ac:picMkLst>
            <pc:docMk/>
            <pc:sldMk cId="1068044053" sldId="260"/>
            <ac:picMk id="3" creationId="{905C40A5-213C-6DC1-F4AB-D3A92DE7A4A6}"/>
          </ac:picMkLst>
        </pc:picChg>
        <pc:picChg chg="mod">
          <ac:chgData name="Balkhausen_Lukas" userId="S::lubalkhausen@schueler.berufskolleg.de::5b4fc433-fa5e-429a-af4c-7c825cb7330f" providerId="AD" clId="Web-{7EDFDA33-3B99-FAB0-2794-D57E403658A2}" dt="2023-12-15T11:07:56.394" v="168" actId="1076"/>
          <ac:picMkLst>
            <pc:docMk/>
            <pc:sldMk cId="1068044053" sldId="260"/>
            <ac:picMk id="4" creationId="{5AB1B743-7801-A795-7817-256CBFBFC5F4}"/>
          </ac:picMkLst>
        </pc:picChg>
        <pc:picChg chg="mod">
          <ac:chgData name="Balkhausen_Lukas" userId="S::lubalkhausen@schueler.berufskolleg.de::5b4fc433-fa5e-429a-af4c-7c825cb7330f" providerId="AD" clId="Web-{7EDFDA33-3B99-FAB0-2794-D57E403658A2}" dt="2023-12-15T11:09:38.538" v="276" actId="1076"/>
          <ac:picMkLst>
            <pc:docMk/>
            <pc:sldMk cId="1068044053" sldId="260"/>
            <ac:picMk id="6" creationId="{FEFB1251-8CCB-E63D-2147-AE6C73CA8CA3}"/>
          </ac:picMkLst>
        </pc:picChg>
        <pc:picChg chg="add mod">
          <ac:chgData name="Balkhausen_Lukas" userId="S::lubalkhausen@schueler.berufskolleg.de::5b4fc433-fa5e-429a-af4c-7c825cb7330f" providerId="AD" clId="Web-{7EDFDA33-3B99-FAB0-2794-D57E403658A2}" dt="2023-12-15T11:07:50.300" v="166" actId="1076"/>
          <ac:picMkLst>
            <pc:docMk/>
            <pc:sldMk cId="1068044053" sldId="260"/>
            <ac:picMk id="7" creationId="{228EDDA4-FF3B-29D8-BA1E-EF77C4567AF0}"/>
          </ac:picMkLst>
        </pc:picChg>
      </pc:sldChg>
      <pc:sldChg chg="modSp">
        <pc:chgData name="Balkhausen_Lukas" userId="S::lubalkhausen@schueler.berufskolleg.de::5b4fc433-fa5e-429a-af4c-7c825cb7330f" providerId="AD" clId="Web-{7EDFDA33-3B99-FAB0-2794-D57E403658A2}" dt="2023-12-15T11:13:32.687" v="314"/>
        <pc:sldMkLst>
          <pc:docMk/>
          <pc:sldMk cId="3771619109" sldId="261"/>
        </pc:sldMkLst>
        <pc:graphicFrameChg chg="modGraphic">
          <ac:chgData name="Balkhausen_Lukas" userId="S::lubalkhausen@schueler.berufskolleg.de::5b4fc433-fa5e-429a-af4c-7c825cb7330f" providerId="AD" clId="Web-{7EDFDA33-3B99-FAB0-2794-D57E403658A2}" dt="2023-12-15T11:13:32.687" v="314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  <pc:sldChg chg="modSp">
        <pc:chgData name="Balkhausen_Lukas" userId="S::lubalkhausen@schueler.berufskolleg.de::5b4fc433-fa5e-429a-af4c-7c825cb7330f" providerId="AD" clId="Web-{7EDFDA33-3B99-FAB0-2794-D57E403658A2}" dt="2023-12-15T11:13:21.218" v="313"/>
        <pc:sldMkLst>
          <pc:docMk/>
          <pc:sldMk cId="3172074118" sldId="262"/>
        </pc:sldMkLst>
        <pc:graphicFrameChg chg="mod modGraphic">
          <ac:chgData name="Balkhausen_Lukas" userId="S::lubalkhausen@schueler.berufskolleg.de::5b4fc433-fa5e-429a-af4c-7c825cb7330f" providerId="AD" clId="Web-{7EDFDA33-3B99-FAB0-2794-D57E403658A2}" dt="2023-12-15T11:13:21.218" v="313"/>
          <ac:graphicFrameMkLst>
            <pc:docMk/>
            <pc:sldMk cId="3172074118" sldId="262"/>
            <ac:graphicFrameMk id="4" creationId="{680E6727-1C6A-5BFA-F9AE-CB22C9497821}"/>
          </ac:graphicFrameMkLst>
        </pc:graphicFrameChg>
      </pc:sldChg>
      <pc:sldChg chg="modSp">
        <pc:chgData name="Balkhausen_Lukas" userId="S::lubalkhausen@schueler.berufskolleg.de::5b4fc433-fa5e-429a-af4c-7c825cb7330f" providerId="AD" clId="Web-{7EDFDA33-3B99-FAB0-2794-D57E403658A2}" dt="2023-12-15T11:15:45.239" v="320" actId="20577"/>
        <pc:sldMkLst>
          <pc:docMk/>
          <pc:sldMk cId="3965387417" sldId="268"/>
        </pc:sldMkLst>
        <pc:spChg chg="mod">
          <ac:chgData name="Balkhausen_Lukas" userId="S::lubalkhausen@schueler.berufskolleg.de::5b4fc433-fa5e-429a-af4c-7c825cb7330f" providerId="AD" clId="Web-{7EDFDA33-3B99-FAB0-2794-D57E403658A2}" dt="2023-12-15T11:15:45.239" v="320" actId="20577"/>
          <ac:spMkLst>
            <pc:docMk/>
            <pc:sldMk cId="3965387417" sldId="268"/>
            <ac:spMk id="3" creationId="{119B65BE-9FBF-3B09-C698-9B162A840CF7}"/>
          </ac:spMkLst>
        </pc:spChg>
      </pc:sldChg>
      <pc:sldChg chg="modSp">
        <pc:chgData name="Balkhausen_Lukas" userId="S::lubalkhausen@schueler.berufskolleg.de::5b4fc433-fa5e-429a-af4c-7c825cb7330f" providerId="AD" clId="Web-{7EDFDA33-3B99-FAB0-2794-D57E403658A2}" dt="2023-12-15T11:12:54.686" v="311" actId="20577"/>
        <pc:sldMkLst>
          <pc:docMk/>
          <pc:sldMk cId="2142275163" sldId="269"/>
        </pc:sldMkLst>
        <pc:spChg chg="mod">
          <ac:chgData name="Balkhausen_Lukas" userId="S::lubalkhausen@schueler.berufskolleg.de::5b4fc433-fa5e-429a-af4c-7c825cb7330f" providerId="AD" clId="Web-{7EDFDA33-3B99-FAB0-2794-D57E403658A2}" dt="2023-12-15T11:12:54.686" v="311" actId="20577"/>
          <ac:spMkLst>
            <pc:docMk/>
            <pc:sldMk cId="2142275163" sldId="269"/>
            <ac:spMk id="3" creationId="{36A57CFB-B3B6-47B3-0577-643BD14EA8B7}"/>
          </ac:spMkLst>
        </pc:spChg>
      </pc:sldChg>
      <pc:sldChg chg="new del">
        <pc:chgData name="Balkhausen_Lukas" userId="S::lubalkhausen@schueler.berufskolleg.de::5b4fc433-fa5e-429a-af4c-7c825cb7330f" providerId="AD" clId="Web-{7EDFDA33-3B99-FAB0-2794-D57E403658A2}" dt="2023-12-15T11:10:09.305" v="277"/>
        <pc:sldMkLst>
          <pc:docMk/>
          <pc:sldMk cId="3815450511" sldId="270"/>
        </pc:sldMkLst>
      </pc:sldChg>
      <pc:sldChg chg="modSp">
        <pc:chgData name="Balkhausen_Lukas" userId="S::lubalkhausen@schueler.berufskolleg.de::5b4fc433-fa5e-429a-af4c-7c825cb7330f" providerId="AD" clId="Web-{7EDFDA33-3B99-FAB0-2794-D57E403658A2}" dt="2023-12-15T11:16:27.569" v="326" actId="20577"/>
        <pc:sldMkLst>
          <pc:docMk/>
          <pc:sldMk cId="537332765" sldId="271"/>
        </pc:sldMkLst>
        <pc:spChg chg="mod">
          <ac:chgData name="Balkhausen_Lukas" userId="S::lubalkhausen@schueler.berufskolleg.de::5b4fc433-fa5e-429a-af4c-7c825cb7330f" providerId="AD" clId="Web-{7EDFDA33-3B99-FAB0-2794-D57E403658A2}" dt="2023-12-15T11:16:27.569" v="326" actId="20577"/>
          <ac:spMkLst>
            <pc:docMk/>
            <pc:sldMk cId="537332765" sldId="271"/>
            <ac:spMk id="3" creationId="{B6E4CD39-4518-DE9C-ACDD-520A62BA96E4}"/>
          </ac:spMkLst>
        </pc:spChg>
      </pc:sldChg>
    </pc:docChg>
  </pc:docChgLst>
  <pc:docChgLst>
    <pc:chgData name="Brixius_Justus" userId="S::jubrixius@schueler.berufskolleg.de::c9ba8ee0-a147-47ac-b5cb-2ef6c5825b4b" providerId="AD" clId="Web-{CDE84AC9-E219-B229-A9EE-7F65EC474D6E}"/>
    <pc:docChg chg="addSld delSld modSld addMainMaster delMainMaster">
      <pc:chgData name="Brixius_Justus" userId="S::jubrixius@schueler.berufskolleg.de::c9ba8ee0-a147-47ac-b5cb-2ef6c5825b4b" providerId="AD" clId="Web-{CDE84AC9-E219-B229-A9EE-7F65EC474D6E}" dt="2023-12-15T11:59:11.412" v="169" actId="1076"/>
      <pc:docMkLst>
        <pc:docMk/>
      </pc:docMkLst>
      <pc:sldChg chg="addSp delSp modSp mod modClrScheme delDesignElem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1577499883" sldId="256"/>
        </pc:sldMkLst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Brixius_Justus" userId="S::jubrixius@schueler.berufskolleg.de::c9ba8ee0-a147-47ac-b5cb-2ef6c5825b4b" providerId="AD" clId="Web-{CDE84AC9-E219-B229-A9EE-7F65EC474D6E}" dt="2023-12-15T11:24:06.363" v="117"/>
          <ac:spMkLst>
            <pc:docMk/>
            <pc:sldMk cId="1577499883" sldId="256"/>
            <ac:spMk id="79" creationId="{1F4CD6D0-88B6-45F4-AC60-54587D3C92A0}"/>
          </ac:spMkLst>
        </pc:spChg>
        <pc:spChg chg="add del">
          <ac:chgData name="Brixius_Justus" userId="S::jubrixius@schueler.berufskolleg.de::c9ba8ee0-a147-47ac-b5cb-2ef6c5825b4b" providerId="AD" clId="Web-{CDE84AC9-E219-B229-A9EE-7F65EC474D6E}" dt="2023-12-15T11:24:06.363" v="117"/>
          <ac:spMkLst>
            <pc:docMk/>
            <pc:sldMk cId="1577499883" sldId="256"/>
            <ac:spMk id="81" creationId="{2A079D24-860A-4799-B3AE-658D4F1365FA}"/>
          </ac:spMkLst>
        </pc:spChg>
        <pc:cxnChg chg="add del">
          <ac:chgData name="Brixius_Justus" userId="S::jubrixius@schueler.berufskolleg.de::c9ba8ee0-a147-47ac-b5cb-2ef6c5825b4b" providerId="AD" clId="Web-{CDE84AC9-E219-B229-A9EE-7F65EC474D6E}" dt="2023-12-15T11:24:06.363" v="117"/>
          <ac:cxnSpMkLst>
            <pc:docMk/>
            <pc:sldMk cId="1577499883" sldId="256"/>
            <ac:cxnSpMk id="83" creationId="{9E7C23BC-DAA6-40E1-8166-B8C4439D1430}"/>
          </ac:cxnSpMkLst>
        </pc:cxnChg>
      </pc:sldChg>
      <pc:sldChg chg="addSp delSp modSp mod setBg modClrScheme delDesignElem chgLayout">
        <pc:chgData name="Brixius_Justus" userId="S::jubrixius@schueler.berufskolleg.de::c9ba8ee0-a147-47ac-b5cb-2ef6c5825b4b" providerId="AD" clId="Web-{CDE84AC9-E219-B229-A9EE-7F65EC474D6E}" dt="2023-12-15T11:38:59.491" v="146" actId="14100"/>
        <pc:sldMkLst>
          <pc:docMk/>
          <pc:sldMk cId="2105526429" sldId="257"/>
        </pc:sldMkLst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2105526429" sldId="257"/>
            <ac:spMk id="2" creationId="{3E8A4939-6153-1583-4F36-A3BC1BB0DE59}"/>
          </ac:spMkLst>
        </pc:spChg>
        <pc:spChg chg="add del">
          <ac:chgData name="Brixius_Justus" userId="S::jubrixius@schueler.berufskolleg.de::c9ba8ee0-a147-47ac-b5cb-2ef6c5825b4b" providerId="AD" clId="Web-{CDE84AC9-E219-B229-A9EE-7F65EC474D6E}" dt="2023-12-15T11:24:06.363" v="117"/>
          <ac:spMkLst>
            <pc:docMk/>
            <pc:sldMk cId="2105526429" sldId="257"/>
            <ac:spMk id="1485" creationId="{EEE96A74-B62B-4642-AB22-7776A5F48CE7}"/>
          </ac:spMkLst>
        </pc:spChg>
        <pc:graphicFrameChg chg="mod ord modGraphic">
          <ac:chgData name="Brixius_Justus" userId="S::jubrixius@schueler.berufskolleg.de::c9ba8ee0-a147-47ac-b5cb-2ef6c5825b4b" providerId="AD" clId="Web-{CDE84AC9-E219-B229-A9EE-7F65EC474D6E}" dt="2023-12-15T11:38:59.491" v="146" actId="14100"/>
          <ac:graphicFrameMkLst>
            <pc:docMk/>
            <pc:sldMk cId="2105526429" sldId="257"/>
            <ac:graphicFrameMk id="1483" creationId="{E32E0D23-21CA-9999-8778-AFAA5AE1BAD2}"/>
          </ac:graphicFrameMkLst>
        </pc:graphicFrameChg>
        <pc:cxnChg chg="add del">
          <ac:chgData name="Brixius_Justus" userId="S::jubrixius@schueler.berufskolleg.de::c9ba8ee0-a147-47ac-b5cb-2ef6c5825b4b" providerId="AD" clId="Web-{CDE84AC9-E219-B229-A9EE-7F65EC474D6E}" dt="2023-12-15T11:24:06.363" v="117"/>
          <ac:cxnSpMkLst>
            <pc:docMk/>
            <pc:sldMk cId="2105526429" sldId="257"/>
            <ac:cxnSpMk id="1486" creationId="{3A513CAD-9784-4D35-BAF9-1F7DDD697BDB}"/>
          </ac:cxnSpMkLst>
        </pc:cxnChg>
      </pc:sldChg>
      <pc:sldChg chg="modSp 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924114894" sldId="258"/>
        </pc:sldMkLst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924114894" sldId="258"/>
            <ac:spMk id="3" creationId="{27754EAF-C9BF-C3E3-F37B-BA7F574554E7}"/>
          </ac:spMkLst>
        </pc:spChg>
      </pc:sldChg>
      <pc:sldChg chg="addSp modSp mod modClrScheme chgLayout">
        <pc:chgData name="Brixius_Justus" userId="S::jubrixius@schueler.berufskolleg.de::c9ba8ee0-a147-47ac-b5cb-2ef6c5825b4b" providerId="AD" clId="Web-{CDE84AC9-E219-B229-A9EE-7F65EC474D6E}" dt="2023-12-15T11:59:11.412" v="169" actId="1076"/>
        <pc:sldMkLst>
          <pc:docMk/>
          <pc:sldMk cId="3384808358" sldId="259"/>
        </pc:sldMkLst>
        <pc:spChg chg="add mod">
          <ac:chgData name="Brixius_Justus" userId="S::jubrixius@schueler.berufskolleg.de::c9ba8ee0-a147-47ac-b5cb-2ef6c5825b4b" providerId="AD" clId="Web-{CDE84AC9-E219-B229-A9EE-7F65EC474D6E}" dt="2023-12-15T11:59:11.412" v="169" actId="1076"/>
          <ac:spMkLst>
            <pc:docMk/>
            <pc:sldMk cId="3384808358" sldId="259"/>
            <ac:spMk id="6" creationId="{F7B2CE66-D188-1C9C-44BB-4B1543EA7463}"/>
          </ac:spMkLst>
        </pc:spChg>
        <pc:picChg chg="add mod">
          <ac:chgData name="Brixius_Justus" userId="S::jubrixius@schueler.berufskolleg.de::c9ba8ee0-a147-47ac-b5cb-2ef6c5825b4b" providerId="AD" clId="Web-{CDE84AC9-E219-B229-A9EE-7F65EC474D6E}" dt="2023-12-15T11:59:11.396" v="168" actId="1076"/>
          <ac:picMkLst>
            <pc:docMk/>
            <pc:sldMk cId="3384808358" sldId="259"/>
            <ac:picMk id="4" creationId="{92234AB3-958F-82B2-2AD0-DE27DE2504FB}"/>
          </ac:picMkLst>
        </pc:picChg>
      </pc:sldChg>
      <pc:sldChg chg="modSp 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1068044053" sldId="260"/>
        </pc:sldMkLst>
        <pc:graphicFrameChg chg="mod ord modGraphic">
          <ac:chgData name="Brixius_Justus" userId="S::jubrixius@schueler.berufskolleg.de::c9ba8ee0-a147-47ac-b5cb-2ef6c5825b4b" providerId="AD" clId="Web-{CDE84AC9-E219-B229-A9EE-7F65EC474D6E}" dt="2023-12-15T11:33:39.057" v="132"/>
          <ac:graphicFrameMkLst>
            <pc:docMk/>
            <pc:sldMk cId="1068044053" sldId="260"/>
            <ac:graphicFrameMk id="11" creationId="{9D206AC7-EA1B-1194-DD66-35E4F9185174}"/>
          </ac:graphicFrameMkLst>
        </pc:graphicFrameChg>
        <pc:picChg chg="mod">
          <ac:chgData name="Brixius_Justus" userId="S::jubrixius@schueler.berufskolleg.de::c9ba8ee0-a147-47ac-b5cb-2ef6c5825b4b" providerId="AD" clId="Web-{CDE84AC9-E219-B229-A9EE-7F65EC474D6E}" dt="2023-12-15T11:21:43.076" v="114" actId="1076"/>
          <ac:picMkLst>
            <pc:docMk/>
            <pc:sldMk cId="1068044053" sldId="260"/>
            <ac:picMk id="4" creationId="{5AB1B743-7801-A795-7817-256CBFBFC5F4}"/>
          </ac:picMkLst>
        </pc:picChg>
        <pc:picChg chg="mod">
          <ac:chgData name="Brixius_Justus" userId="S::jubrixius@schueler.berufskolleg.de::c9ba8ee0-a147-47ac-b5cb-2ef6c5825b4b" providerId="AD" clId="Web-{CDE84AC9-E219-B229-A9EE-7F65EC474D6E}" dt="2023-12-15T11:21:39.389" v="113" actId="1076"/>
          <ac:picMkLst>
            <pc:docMk/>
            <pc:sldMk cId="1068044053" sldId="260"/>
            <ac:picMk id="7" creationId="{228EDDA4-FF3B-29D8-BA1E-EF77C4567AF0}"/>
          </ac:picMkLst>
        </pc:picChg>
      </pc:sldChg>
      <pc:sldChg chg="addSp modSp mod setBg modClrScheme chgLayout">
        <pc:chgData name="Brixius_Justus" userId="S::jubrixius@schueler.berufskolleg.de::c9ba8ee0-a147-47ac-b5cb-2ef6c5825b4b" providerId="AD" clId="Web-{CDE84AC9-E219-B229-A9EE-7F65EC474D6E}" dt="2023-12-15T11:40:55.839" v="149"/>
        <pc:sldMkLst>
          <pc:docMk/>
          <pc:sldMk cId="3771619109" sldId="261"/>
        </pc:sldMkLst>
        <pc:spChg chg="mod">
          <ac:chgData name="Brixius_Justus" userId="S::jubrixius@schueler.berufskolleg.de::c9ba8ee0-a147-47ac-b5cb-2ef6c5825b4b" providerId="AD" clId="Web-{CDE84AC9-E219-B229-A9EE-7F65EC474D6E}" dt="2023-12-15T11:34:50.122" v="134"/>
          <ac:spMkLst>
            <pc:docMk/>
            <pc:sldMk cId="3771619109" sldId="261"/>
            <ac:spMk id="1964" creationId="{ED1CCF0D-9E18-FDC4-9FB6-AE0FF5ED0EB3}"/>
          </ac:spMkLst>
        </pc:spChg>
        <pc:spChg chg="add">
          <ac:chgData name="Brixius_Justus" userId="S::jubrixius@schueler.berufskolleg.de::c9ba8ee0-a147-47ac-b5cb-2ef6c5825b4b" providerId="AD" clId="Web-{CDE84AC9-E219-B229-A9EE-7F65EC474D6E}" dt="2023-12-15T11:34:50.122" v="134"/>
          <ac:spMkLst>
            <pc:docMk/>
            <pc:sldMk cId="3771619109" sldId="261"/>
            <ac:spMk id="1969" creationId="{955A2079-FA98-4876-80F0-72364A7D2EA4}"/>
          </ac:spMkLst>
        </pc:spChg>
        <pc:graphicFrameChg chg="mod ord modGraphic">
          <ac:chgData name="Brixius_Justus" userId="S::jubrixius@schueler.berufskolleg.de::c9ba8ee0-a147-47ac-b5cb-2ef6c5825b4b" providerId="AD" clId="Web-{CDE84AC9-E219-B229-A9EE-7F65EC474D6E}" dt="2023-12-15T11:40:55.839" v="149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  <pc:sldChg chg="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3172074118" sldId="262"/>
        </pc:sldMkLst>
      </pc:sldChg>
      <pc:sldChg chg="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1265625508" sldId="264"/>
        </pc:sldMkLst>
      </pc:sldChg>
      <pc:sldChg chg="addSp delSp modSp mod modClrScheme delDesignElem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59151850" sldId="265"/>
        </pc:sldMkLst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59151850" sldId="265"/>
            <ac:spMk id="2" creationId="{2060CE82-8C9C-8D0D-C449-8E290B5F72AC}"/>
          </ac:spMkLst>
        </pc:spChg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59151850" sldId="265"/>
            <ac:spMk id="3" creationId="{8F944925-FEC3-814B-3173-9910BD38195F}"/>
          </ac:spMkLst>
        </pc:spChg>
        <pc:spChg chg="add del">
          <ac:chgData name="Brixius_Justus" userId="S::jubrixius@schueler.berufskolleg.de::c9ba8ee0-a147-47ac-b5cb-2ef6c5825b4b" providerId="AD" clId="Web-{CDE84AC9-E219-B229-A9EE-7F65EC474D6E}" dt="2023-12-15T11:24:06.363" v="117"/>
          <ac:spMkLst>
            <pc:docMk/>
            <pc:sldMk cId="59151850" sldId="265"/>
            <ac:spMk id="25" creationId="{DB66C9CD-6BF4-44CA-8078-0BB819080761}"/>
          </ac:spMkLst>
        </pc:spChg>
      </pc:sldChg>
      <pc:sldChg chg="modSp mod modClrScheme chgLayout">
        <pc:chgData name="Brixius_Justus" userId="S::jubrixius@schueler.berufskolleg.de::c9ba8ee0-a147-47ac-b5cb-2ef6c5825b4b" providerId="AD" clId="Web-{CDE84AC9-E219-B229-A9EE-7F65EC474D6E}" dt="2023-12-15T11:40:33.729" v="147"/>
        <pc:sldMkLst>
          <pc:docMk/>
          <pc:sldMk cId="4224312619" sldId="266"/>
        </pc:sldMkLst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4224312619" sldId="266"/>
            <ac:spMk id="2" creationId="{2660579A-D6B3-94A1-53D7-CC9B8B003092}"/>
          </ac:spMkLst>
        </pc:spChg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4224312619" sldId="266"/>
            <ac:spMk id="3" creationId="{43C68582-F861-7D17-4A8C-D3899432138E}"/>
          </ac:spMkLst>
        </pc:spChg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4224312619" sldId="266"/>
            <ac:spMk id="4" creationId="{4EC3F308-A6CD-70DA-25E0-7BF4E9275D94}"/>
          </ac:spMkLst>
        </pc:spChg>
        <pc:spChg chg="mod">
          <ac:chgData name="Brixius_Justus" userId="S::jubrixius@schueler.berufskolleg.de::c9ba8ee0-a147-47ac-b5cb-2ef6c5825b4b" providerId="AD" clId="Web-{CDE84AC9-E219-B229-A9EE-7F65EC474D6E}" dt="2023-12-15T11:40:33.729" v="147"/>
          <ac:spMkLst>
            <pc:docMk/>
            <pc:sldMk cId="4224312619" sldId="266"/>
            <ac:spMk id="5" creationId="{C4B37477-6DDE-3F69-722E-DE0CC0F70E1F}"/>
          </ac:spMkLst>
        </pc:spChg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4224312619" sldId="266"/>
            <ac:spMk id="9" creationId="{A3218590-2C1B-F755-4B26-8680ED9C9315}"/>
          </ac:spMkLst>
        </pc:spChg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4224312619" sldId="266"/>
            <ac:spMk id="10" creationId="{A72F2113-861B-42F5-E20B-8332C92E0810}"/>
          </ac:spMkLst>
        </pc:spChg>
      </pc:sldChg>
      <pc:sldChg chg="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1967297616" sldId="267"/>
        </pc:sldMkLst>
      </pc:sldChg>
      <pc:sldChg chg="modSp 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3965387417" sldId="268"/>
        </pc:sldMkLst>
        <pc:spChg chg="mod ord">
          <ac:chgData name="Brixius_Justus" userId="S::jubrixius@schueler.berufskolleg.de::c9ba8ee0-a147-47ac-b5cb-2ef6c5825b4b" providerId="AD" clId="Web-{CDE84AC9-E219-B229-A9EE-7F65EC474D6E}" dt="2023-12-15T11:33:39.057" v="132"/>
          <ac:spMkLst>
            <pc:docMk/>
            <pc:sldMk cId="3965387417" sldId="268"/>
            <ac:spMk id="3" creationId="{119B65BE-9FBF-3B09-C698-9B162A840CF7}"/>
          </ac:spMkLst>
        </pc:spChg>
      </pc:sldChg>
      <pc:sldChg chg="addSp delSp modSp new del">
        <pc:chgData name="Brixius_Justus" userId="S::jubrixius@schueler.berufskolleg.de::c9ba8ee0-a147-47ac-b5cb-2ef6c5825b4b" providerId="AD" clId="Web-{CDE84AC9-E219-B229-A9EE-7F65EC474D6E}" dt="2023-12-15T11:20:55.262" v="106"/>
        <pc:sldMkLst>
          <pc:docMk/>
          <pc:sldMk cId="2640890302" sldId="270"/>
        </pc:sldMkLst>
        <pc:spChg chg="mod">
          <ac:chgData name="Brixius_Justus" userId="S::jubrixius@schueler.berufskolleg.de::c9ba8ee0-a147-47ac-b5cb-2ef6c5825b4b" providerId="AD" clId="Web-{CDE84AC9-E219-B229-A9EE-7F65EC474D6E}" dt="2023-12-15T11:14:25.403" v="39" actId="1076"/>
          <ac:spMkLst>
            <pc:docMk/>
            <pc:sldMk cId="2640890302" sldId="270"/>
            <ac:spMk id="2" creationId="{6C26EF5E-0EAE-5ADE-4FD0-994F1B3DAA6A}"/>
          </ac:spMkLst>
        </pc:spChg>
        <pc:spChg chg="del">
          <ac:chgData name="Brixius_Justus" userId="S::jubrixius@schueler.berufskolleg.de::c9ba8ee0-a147-47ac-b5cb-2ef6c5825b4b" providerId="AD" clId="Web-{CDE84AC9-E219-B229-A9EE-7F65EC474D6E}" dt="2023-12-15T11:13:28.401" v="32"/>
          <ac:spMkLst>
            <pc:docMk/>
            <pc:sldMk cId="2640890302" sldId="270"/>
            <ac:spMk id="3" creationId="{32A8413A-3ECC-DD5E-7252-BF83E6852AA9}"/>
          </ac:spMkLst>
        </pc:spChg>
        <pc:spChg chg="add mod">
          <ac:chgData name="Brixius_Justus" userId="S::jubrixius@schueler.berufskolleg.de::c9ba8ee0-a147-47ac-b5cb-2ef6c5825b4b" providerId="AD" clId="Web-{CDE84AC9-E219-B229-A9EE-7F65EC474D6E}" dt="2023-12-15T11:18:03.505" v="101" actId="20577"/>
          <ac:spMkLst>
            <pc:docMk/>
            <pc:sldMk cId="2640890302" sldId="270"/>
            <ac:spMk id="5" creationId="{CA4E24A5-79C3-6CF7-CC3E-40187BA94E8C}"/>
          </ac:spMkLst>
        </pc:spChg>
        <pc:spChg chg="add mod">
          <ac:chgData name="Brixius_Justus" userId="S::jubrixius@schueler.berufskolleg.de::c9ba8ee0-a147-47ac-b5cb-2ef6c5825b4b" providerId="AD" clId="Web-{CDE84AC9-E219-B229-A9EE-7F65EC474D6E}" dt="2023-12-15T11:16:23.111" v="73" actId="1076"/>
          <ac:spMkLst>
            <pc:docMk/>
            <pc:sldMk cId="2640890302" sldId="270"/>
            <ac:spMk id="6" creationId="{78465DCE-D3DE-1077-C7D9-3547C5D2C435}"/>
          </ac:spMkLst>
        </pc:spChg>
        <pc:spChg chg="add mod">
          <ac:chgData name="Brixius_Justus" userId="S::jubrixius@schueler.berufskolleg.de::c9ba8ee0-a147-47ac-b5cb-2ef6c5825b4b" providerId="AD" clId="Web-{CDE84AC9-E219-B229-A9EE-7F65EC474D6E}" dt="2023-12-15T11:17:28.473" v="86" actId="1076"/>
          <ac:spMkLst>
            <pc:docMk/>
            <pc:sldMk cId="2640890302" sldId="270"/>
            <ac:spMk id="7" creationId="{9690F58D-21B7-0E00-296B-A019E840BF56}"/>
          </ac:spMkLst>
        </pc:spChg>
        <pc:spChg chg="add mod">
          <ac:chgData name="Brixius_Justus" userId="S::jubrixius@schueler.berufskolleg.de::c9ba8ee0-a147-47ac-b5cb-2ef6c5825b4b" providerId="AD" clId="Web-{CDE84AC9-E219-B229-A9EE-7F65EC474D6E}" dt="2023-12-15T11:17:15.957" v="84" actId="1076"/>
          <ac:spMkLst>
            <pc:docMk/>
            <pc:sldMk cId="2640890302" sldId="270"/>
            <ac:spMk id="8" creationId="{4AF8EF58-3103-A0D8-9A9C-830AB3D9C302}"/>
          </ac:spMkLst>
        </pc:spChg>
        <pc:spChg chg="add mod">
          <ac:chgData name="Brixius_Justus" userId="S::jubrixius@schueler.berufskolleg.de::c9ba8ee0-a147-47ac-b5cb-2ef6c5825b4b" providerId="AD" clId="Web-{CDE84AC9-E219-B229-A9EE-7F65EC474D6E}" dt="2023-12-15T11:17:22.176" v="85" actId="1076"/>
          <ac:spMkLst>
            <pc:docMk/>
            <pc:sldMk cId="2640890302" sldId="270"/>
            <ac:spMk id="9" creationId="{14877E5C-FB90-E442-C48D-CDE33BFEB187}"/>
          </ac:spMkLst>
        </pc:spChg>
        <pc:spChg chg="add mod">
          <ac:chgData name="Brixius_Justus" userId="S::jubrixius@schueler.berufskolleg.de::c9ba8ee0-a147-47ac-b5cb-2ef6c5825b4b" providerId="AD" clId="Web-{CDE84AC9-E219-B229-A9EE-7F65EC474D6E}" dt="2023-12-15T11:18:18.459" v="102" actId="1076"/>
          <ac:spMkLst>
            <pc:docMk/>
            <pc:sldMk cId="2640890302" sldId="270"/>
            <ac:spMk id="10" creationId="{4C82D42A-A829-B45C-1455-50009117BB92}"/>
          </ac:spMkLst>
        </pc:spChg>
        <pc:picChg chg="add mod ord">
          <ac:chgData name="Brixius_Justus" userId="S::jubrixius@schueler.berufskolleg.de::c9ba8ee0-a147-47ac-b5cb-2ef6c5825b4b" providerId="AD" clId="Web-{CDE84AC9-E219-B229-A9EE-7F65EC474D6E}" dt="2023-12-15T11:16:57.753" v="83" actId="688"/>
          <ac:picMkLst>
            <pc:docMk/>
            <pc:sldMk cId="2640890302" sldId="270"/>
            <ac:picMk id="4" creationId="{87E161C7-2A42-4758-5170-83249F0451D6}"/>
          </ac:picMkLst>
        </pc:picChg>
      </pc:sldChg>
      <pc:sldChg chg="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537332765" sldId="271"/>
        </pc:sldMkLst>
      </pc:sldChg>
      <pc:sldChg chg="modSp mod modClrScheme chgLayout">
        <pc:chgData name="Brixius_Justus" userId="S::jubrixius@schueler.berufskolleg.de::c9ba8ee0-a147-47ac-b5cb-2ef6c5825b4b" providerId="AD" clId="Web-{CDE84AC9-E219-B229-A9EE-7F65EC474D6E}" dt="2023-12-15T11:33:39.057" v="132"/>
        <pc:sldMkLst>
          <pc:docMk/>
          <pc:sldMk cId="3261177212" sldId="272"/>
        </pc:sldMkLst>
        <pc:graphicFrameChg chg="mod ord">
          <ac:chgData name="Brixius_Justus" userId="S::jubrixius@schueler.berufskolleg.de::c9ba8ee0-a147-47ac-b5cb-2ef6c5825b4b" providerId="AD" clId="Web-{CDE84AC9-E219-B229-A9EE-7F65EC474D6E}" dt="2023-12-15T11:33:39.057" v="132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  <pc:sldChg chg="addSp delSp modSp new">
        <pc:chgData name="Brixius_Justus" userId="S::jubrixius@schueler.berufskolleg.de::c9ba8ee0-a147-47ac-b5cb-2ef6c5825b4b" providerId="AD" clId="Web-{CDE84AC9-E219-B229-A9EE-7F65EC474D6E}" dt="2023-12-15T11:43:31.501" v="157" actId="20577"/>
        <pc:sldMkLst>
          <pc:docMk/>
          <pc:sldMk cId="2187861149" sldId="273"/>
        </pc:sldMkLst>
        <pc:spChg chg="del">
          <ac:chgData name="Brixius_Justus" userId="S::jubrixius@schueler.berufskolleg.de::c9ba8ee0-a147-47ac-b5cb-2ef6c5825b4b" providerId="AD" clId="Web-{CDE84AC9-E219-B229-A9EE-7F65EC474D6E}" dt="2023-12-15T11:43:19.673" v="152"/>
          <ac:spMkLst>
            <pc:docMk/>
            <pc:sldMk cId="2187861149" sldId="273"/>
            <ac:spMk id="2" creationId="{1844A147-9D73-4D2A-AA54-6813BE7ECFF4}"/>
          </ac:spMkLst>
        </pc:spChg>
        <pc:spChg chg="mod">
          <ac:chgData name="Brixius_Justus" userId="S::jubrixius@schueler.berufskolleg.de::c9ba8ee0-a147-47ac-b5cb-2ef6c5825b4b" providerId="AD" clId="Web-{CDE84AC9-E219-B229-A9EE-7F65EC474D6E}" dt="2023-12-15T11:43:31.501" v="157" actId="20577"/>
          <ac:spMkLst>
            <pc:docMk/>
            <pc:sldMk cId="2187861149" sldId="273"/>
            <ac:spMk id="3" creationId="{004C6A68-4743-97AC-462E-4D33841F640F}"/>
          </ac:spMkLst>
        </pc:spChg>
        <pc:spChg chg="add">
          <ac:chgData name="Brixius_Justus" userId="S::jubrixius@schueler.berufskolleg.de::c9ba8ee0-a147-47ac-b5cb-2ef6c5825b4b" providerId="AD" clId="Web-{CDE84AC9-E219-B229-A9EE-7F65EC474D6E}" dt="2023-12-15T11:43:17.391" v="151"/>
          <ac:spMkLst>
            <pc:docMk/>
            <pc:sldMk cId="2187861149" sldId="273"/>
            <ac:spMk id="5" creationId="{06FD141F-6CD3-632B-C6B8-C7AADADD41DB}"/>
          </ac:spMkLst>
        </pc:spChg>
      </pc:sldChg>
      <pc:sldMasterChg chg="add del addSldLayout delSldLayout">
        <pc:chgData name="Brixius_Justus" userId="S::jubrixius@schueler.berufskolleg.de::c9ba8ee0-a147-47ac-b5cb-2ef6c5825b4b" providerId="AD" clId="Web-{CDE84AC9-E219-B229-A9EE-7F65EC474D6E}" dt="2023-12-15T11:24:06.363" v="117"/>
        <pc:sldMasterMkLst>
          <pc:docMk/>
          <pc:sldMasterMk cId="1077669446" sldId="2147483713"/>
        </pc:sldMasterMkLst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118880784" sldId="2147483714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2981789338" sldId="2147483715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4202313810" sldId="2147483716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3133592787" sldId="2147483717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3695358502" sldId="2147483718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3906034324" sldId="2147483719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3738753507" sldId="2147483720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1963492963" sldId="2147483721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1676143606" sldId="2147483722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1983027763" sldId="2147483723"/>
          </pc:sldLayoutMkLst>
        </pc:sldLayoutChg>
        <pc:sldLayoutChg chg="add del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1077669446" sldId="2147483713"/>
            <pc:sldLayoutMk cId="1901558358" sldId="2147483724"/>
          </pc:sldLayoutMkLst>
        </pc:sldLayoutChg>
      </pc:sldMasterChg>
      <pc:sldMasterChg chg="add addSldLayout modSldLayout">
        <pc:chgData name="Brixius_Justus" userId="S::jubrixius@schueler.berufskolleg.de::c9ba8ee0-a147-47ac-b5cb-2ef6c5825b4b" providerId="AD" clId="Web-{CDE84AC9-E219-B229-A9EE-7F65EC474D6E}" dt="2023-12-15T11:24:06.363" v="117"/>
        <pc:sldMasterMkLst>
          <pc:docMk/>
          <pc:sldMasterMk cId="732434135" sldId="2147483725"/>
        </pc:sldMasterMkLst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4108837540" sldId="2147483726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3791467234" sldId="2147483727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709317630" sldId="2147483728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3456117522" sldId="2147483729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4281358665" sldId="2147483730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2512955765" sldId="2147483731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1159986273" sldId="2147483732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1916145394" sldId="2147483733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32110888" sldId="2147483734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2408192320" sldId="2147483735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4:06.363" v="117"/>
          <pc:sldLayoutMkLst>
            <pc:docMk/>
            <pc:sldMasterMk cId="732434135" sldId="2147483725"/>
            <pc:sldLayoutMk cId="247325694" sldId="2147483736"/>
          </pc:sldLayoutMkLst>
        </pc:sldLayoutChg>
      </pc:sldMasterChg>
      <pc:sldMasterChg chg="add del addSldLayout delSldLayout modSldLayout">
        <pc:chgData name="Brixius_Justus" userId="S::jubrixius@schueler.berufskolleg.de::c9ba8ee0-a147-47ac-b5cb-2ef6c5825b4b" providerId="AD" clId="Web-{CDE84AC9-E219-B229-A9EE-7F65EC474D6E}" dt="2023-12-15T11:23:47.956" v="116"/>
        <pc:sldMasterMkLst>
          <pc:docMk/>
          <pc:sldMasterMk cId="1990288493" sldId="2147483725"/>
        </pc:sldMasterMkLst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1497416493" sldId="2147483726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2638303841" sldId="2147483727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499404377" sldId="2147483728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2873891859" sldId="2147483729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890427212" sldId="2147483730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1126939484" sldId="2147483731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380166032" sldId="2147483732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1990941880" sldId="2147483733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2727108306" sldId="2147483734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1933127360" sldId="2147483735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3:47.956" v="116"/>
          <pc:sldLayoutMkLst>
            <pc:docMk/>
            <pc:sldMasterMk cId="1990288493" sldId="2147483725"/>
            <pc:sldLayoutMk cId="1264388415" sldId="2147483736"/>
          </pc:sldLayoutMkLst>
        </pc:sldLayoutChg>
      </pc:sldMasterChg>
      <pc:sldMasterChg chg="del delSldLayout">
        <pc:chgData name="Brixius_Justus" userId="S::jubrixius@schueler.berufskolleg.de::c9ba8ee0-a147-47ac-b5cb-2ef6c5825b4b" providerId="AD" clId="Web-{CDE84AC9-E219-B229-A9EE-7F65EC474D6E}" dt="2023-12-15T11:25:35.882" v="118"/>
        <pc:sldMasterMkLst>
          <pc:docMk/>
          <pc:sldMasterMk cId="1672503720" sldId="2147483791"/>
        </pc:sldMasterMkLst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2450637759" sldId="2147483792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2252179419" sldId="2147483793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142115896" sldId="2147483794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982868555" sldId="2147483795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2153614214" sldId="2147483796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669604746" sldId="2147483797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886900199" sldId="2147483798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1911723157" sldId="2147483799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3098980575" sldId="2147483800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1548961381" sldId="2147483801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5:35.882" v="118"/>
          <pc:sldLayoutMkLst>
            <pc:docMk/>
            <pc:sldMasterMk cId="1672503720" sldId="2147483791"/>
            <pc:sldLayoutMk cId="3600508117" sldId="2147483802"/>
          </pc:sldLayoutMkLst>
        </pc:sldLayoutChg>
      </pc:sldMasterChg>
      <pc:sldMasterChg chg="add del addSldLayout delSldLayout modSldLayout">
        <pc:chgData name="Brixius_Justus" userId="S::jubrixius@schueler.berufskolleg.de::c9ba8ee0-a147-47ac-b5cb-2ef6c5825b4b" providerId="AD" clId="Web-{CDE84AC9-E219-B229-A9EE-7F65EC474D6E}" dt="2023-12-15T11:25:44.445" v="119"/>
        <pc:sldMasterMkLst>
          <pc:docMk/>
          <pc:sldMasterMk cId="3565371661" sldId="2147483803"/>
        </pc:sldMasterMkLst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1404650572" sldId="2147483804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1327713378" sldId="2147483805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3194124756" sldId="2147483806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1912183260" sldId="2147483807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3677559222" sldId="2147483808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1833407252" sldId="2147483809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2991988108" sldId="2147483810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1012442450" sldId="2147483811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3387994599" sldId="2147483812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2681616295" sldId="2147483813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5:44.445" v="119"/>
          <pc:sldLayoutMkLst>
            <pc:docMk/>
            <pc:sldMasterMk cId="3565371661" sldId="2147483803"/>
            <pc:sldLayoutMk cId="2042905909" sldId="2147483814"/>
          </pc:sldLayoutMkLst>
        </pc:sldLayoutChg>
      </pc:sldMasterChg>
      <pc:sldMasterChg chg="add del addSldLayout delSldLayout modSldLayout">
        <pc:chgData name="Brixius_Justus" userId="S::jubrixius@schueler.berufskolleg.de::c9ba8ee0-a147-47ac-b5cb-2ef6c5825b4b" providerId="AD" clId="Web-{CDE84AC9-E219-B229-A9EE-7F65EC474D6E}" dt="2023-12-15T11:28:48.389" v="120"/>
        <pc:sldMasterMkLst>
          <pc:docMk/>
          <pc:sldMasterMk cId="1374103504" sldId="2147483815"/>
        </pc:sldMasterMkLst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2924269575" sldId="2147483816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3885948710" sldId="2147483817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4076438017" sldId="2147483818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1431633982" sldId="2147483819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1329306723" sldId="2147483820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3621598126" sldId="2147483821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2081568599" sldId="2147483822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606360128" sldId="2147483823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4103107144" sldId="2147483824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4076646561" sldId="2147483825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1374103504" sldId="2147483815"/>
            <pc:sldLayoutMk cId="2329299495" sldId="2147483826"/>
          </pc:sldLayoutMkLst>
        </pc:sldLayoutChg>
      </pc:sldMasterChg>
      <pc:sldMasterChg chg="add addSldLayout modSldLayout">
        <pc:chgData name="Brixius_Justus" userId="S::jubrixius@schueler.berufskolleg.de::c9ba8ee0-a147-47ac-b5cb-2ef6c5825b4b" providerId="AD" clId="Web-{CDE84AC9-E219-B229-A9EE-7F65EC474D6E}" dt="2023-12-15T11:28:48.389" v="120"/>
        <pc:sldMasterMkLst>
          <pc:docMk/>
          <pc:sldMasterMk cId="3762529679" sldId="2147483827"/>
        </pc:sldMasterMkLst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1830283882" sldId="2147483828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1427262471" sldId="2147483829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3178646593" sldId="2147483830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3242893179" sldId="2147483831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3463775633" sldId="2147483832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3877604199" sldId="2147483833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2763146885" sldId="2147483834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2288557175" sldId="2147483835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2960675754" sldId="2147483836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1630383864" sldId="2147483837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48.389" v="120"/>
          <pc:sldLayoutMkLst>
            <pc:docMk/>
            <pc:sldMasterMk cId="3762529679" sldId="2147483827"/>
            <pc:sldLayoutMk cId="3824146660" sldId="2147483838"/>
          </pc:sldLayoutMkLst>
        </pc:sldLayoutChg>
      </pc:sldMasterChg>
      <pc:sldMasterChg chg="del delSldLayout">
        <pc:chgData name="Brixius_Justus" userId="S::jubrixius@schueler.berufskolleg.de::c9ba8ee0-a147-47ac-b5cb-2ef6c5825b4b" providerId="AD" clId="Web-{CDE84AC9-E219-B229-A9EE-7F65EC474D6E}" dt="2023-12-15T11:28:55.343" v="121"/>
        <pc:sldMasterMkLst>
          <pc:docMk/>
          <pc:sldMasterMk cId="2727024662" sldId="2147483839"/>
        </pc:sldMasterMkLst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4007926726" sldId="2147483840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2505080420" sldId="2147483841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2623131445" sldId="2147483842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307790428" sldId="2147483843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2428859895" sldId="2147483844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2102826259" sldId="2147483845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1711523723" sldId="2147483846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1438504845" sldId="2147483847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1991520260" sldId="2147483848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3464860549" sldId="2147483849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2727024662" sldId="2147483839"/>
            <pc:sldLayoutMk cId="1068601275" sldId="2147483850"/>
          </pc:sldLayoutMkLst>
        </pc:sldLayoutChg>
      </pc:sldMasterChg>
      <pc:sldMasterChg chg="add addSldLayout modSldLayout">
        <pc:chgData name="Brixius_Justus" userId="S::jubrixius@schueler.berufskolleg.de::c9ba8ee0-a147-47ac-b5cb-2ef6c5825b4b" providerId="AD" clId="Web-{CDE84AC9-E219-B229-A9EE-7F65EC474D6E}" dt="2023-12-15T11:28:55.343" v="121"/>
        <pc:sldMasterMkLst>
          <pc:docMk/>
          <pc:sldMasterMk cId="3602576843" sldId="2147483851"/>
        </pc:sldMasterMkLst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196382570" sldId="2147483852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1827390171" sldId="2147483853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3123182559" sldId="2147483854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468456698" sldId="2147483855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1334999569" sldId="2147483856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3859495029" sldId="2147483857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1736300662" sldId="2147483858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4218091550" sldId="2147483859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752919804" sldId="2147483860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849096696" sldId="2147483861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28:55.343" v="121"/>
          <pc:sldLayoutMkLst>
            <pc:docMk/>
            <pc:sldMasterMk cId="3602576843" sldId="2147483851"/>
            <pc:sldLayoutMk cId="3857920704" sldId="2147483862"/>
          </pc:sldLayoutMkLst>
        </pc:sldLayoutChg>
      </pc:sldMasterChg>
      <pc:sldMasterChg chg="del delSldLayout">
        <pc:chgData name="Brixius_Justus" userId="S::jubrixius@schueler.berufskolleg.de::c9ba8ee0-a147-47ac-b5cb-2ef6c5825b4b" providerId="AD" clId="Web-{CDE84AC9-E219-B229-A9EE-7F65EC474D6E}" dt="2023-12-15T11:30:02.470" v="122"/>
        <pc:sldMasterMkLst>
          <pc:docMk/>
          <pc:sldMasterMk cId="2145045122" sldId="2147483905"/>
        </pc:sldMasterMkLst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2385047178" sldId="2147483906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541740868" sldId="2147483907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1791317834" sldId="2147483908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3046188991" sldId="2147483909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1297345776" sldId="2147483910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3403501531" sldId="2147483911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4262676113" sldId="2147483912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1831044712" sldId="2147483913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962632609" sldId="2147483914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4009355510" sldId="2147483915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2145045122" sldId="2147483905"/>
            <pc:sldLayoutMk cId="1012804896" sldId="2147483916"/>
          </pc:sldLayoutMkLst>
        </pc:sldLayoutChg>
      </pc:sldMasterChg>
      <pc:sldMasterChg chg="add addSldLayout modSldLayout">
        <pc:chgData name="Brixius_Justus" userId="S::jubrixius@schueler.berufskolleg.de::c9ba8ee0-a147-47ac-b5cb-2ef6c5825b4b" providerId="AD" clId="Web-{CDE84AC9-E219-B229-A9EE-7F65EC474D6E}" dt="2023-12-15T11:30:02.470" v="122"/>
        <pc:sldMasterMkLst>
          <pc:docMk/>
          <pc:sldMasterMk cId="3257061376" sldId="2147483917"/>
        </pc:sldMasterMkLst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1253828647" sldId="2147483918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3056906716" sldId="2147483919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2939204533" sldId="2147483920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648467082" sldId="2147483921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3183483070" sldId="2147483922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838920277" sldId="2147483923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876303299" sldId="2147483924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2751050167" sldId="2147483925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3357878424" sldId="2147483926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4087277072" sldId="2147483927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02.470" v="122"/>
          <pc:sldLayoutMkLst>
            <pc:docMk/>
            <pc:sldMasterMk cId="3257061376" sldId="2147483917"/>
            <pc:sldLayoutMk cId="3106312458" sldId="2147483928"/>
          </pc:sldLayoutMkLst>
        </pc:sldLayoutChg>
      </pc:sldMasterChg>
      <pc:sldMasterChg chg="del delSldLayout">
        <pc:chgData name="Brixius_Justus" userId="S::jubrixius@schueler.berufskolleg.de::c9ba8ee0-a147-47ac-b5cb-2ef6c5825b4b" providerId="AD" clId="Web-{CDE84AC9-E219-B229-A9EE-7F65EC474D6E}" dt="2023-12-15T11:30:21.862" v="123"/>
        <pc:sldMasterMkLst>
          <pc:docMk/>
          <pc:sldMasterMk cId="1212253007" sldId="2147483929"/>
        </pc:sldMasterMkLst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728403950" sldId="2147483930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4008671525" sldId="2147483931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323564676" sldId="2147483932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618510326" sldId="2147483933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3904018166" sldId="2147483934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3704529845" sldId="2147483935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1831060126" sldId="2147483936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2896014784" sldId="2147483937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670116998" sldId="2147483938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919483063" sldId="2147483939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3043992494" sldId="2147483940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3464251526" sldId="2147483941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962017643" sldId="2147483942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658820552" sldId="2147483943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1269207568" sldId="2147483944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820301064" sldId="2147483945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21.862" v="123"/>
          <pc:sldLayoutMkLst>
            <pc:docMk/>
            <pc:sldMasterMk cId="1212253007" sldId="2147483929"/>
            <pc:sldLayoutMk cId="1860770949" sldId="2147483946"/>
          </pc:sldLayoutMkLst>
        </pc:sldLayoutChg>
      </pc:sldMasterChg>
      <pc:sldMasterChg chg="add del addSldLayout delSldLayout modSldLayout">
        <pc:chgData name="Brixius_Justus" userId="S::jubrixius@schueler.berufskolleg.de::c9ba8ee0-a147-47ac-b5cb-2ef6c5825b4b" providerId="AD" clId="Web-{CDE84AC9-E219-B229-A9EE-7F65EC474D6E}" dt="2023-12-15T11:30:27.424" v="124"/>
        <pc:sldMasterMkLst>
          <pc:docMk/>
          <pc:sldMasterMk cId="2582814501" sldId="2147483947"/>
        </pc:sldMasterMkLst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2264268066" sldId="2147483948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2047711472" sldId="2147483949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2213029275" sldId="2147483950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1391694178" sldId="2147483951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3867525256" sldId="2147483952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3597972419" sldId="2147483953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213024726" sldId="2147483954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446384178" sldId="2147483955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1712882505" sldId="2147483956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2316001090" sldId="2147483957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2582814501" sldId="2147483947"/>
            <pc:sldLayoutMk cId="718626180" sldId="2147483958"/>
          </pc:sldLayoutMkLst>
        </pc:sldLayoutChg>
      </pc:sldMasterChg>
      <pc:sldMasterChg chg="add addSldLayout modSldLayout">
        <pc:chgData name="Brixius_Justus" userId="S::jubrixius@schueler.berufskolleg.de::c9ba8ee0-a147-47ac-b5cb-2ef6c5825b4b" providerId="AD" clId="Web-{CDE84AC9-E219-B229-A9EE-7F65EC474D6E}" dt="2023-12-15T11:30:27.424" v="124"/>
        <pc:sldMasterMkLst>
          <pc:docMk/>
          <pc:sldMasterMk cId="1233347740" sldId="2147483959"/>
        </pc:sldMasterMkLst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3180048098" sldId="2147483960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3100743034" sldId="2147483961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2836471162" sldId="2147483962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1914604654" sldId="2147483963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84389819" sldId="2147483964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3747677327" sldId="2147483965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2647768712" sldId="2147483966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919346967" sldId="2147483967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4232458861" sldId="2147483968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3640930067" sldId="2147483969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27.424" v="124"/>
          <pc:sldLayoutMkLst>
            <pc:docMk/>
            <pc:sldMasterMk cId="1233347740" sldId="2147483959"/>
            <pc:sldLayoutMk cId="555106505" sldId="2147483970"/>
          </pc:sldLayoutMkLst>
        </pc:sldLayoutChg>
      </pc:sldMasterChg>
      <pc:sldMasterChg chg="del delSldLayout">
        <pc:chgData name="Brixius_Justus" userId="S::jubrixius@schueler.berufskolleg.de::c9ba8ee0-a147-47ac-b5cb-2ef6c5825b4b" providerId="AD" clId="Web-{CDE84AC9-E219-B229-A9EE-7F65EC474D6E}" dt="2023-12-15T11:30:46.378" v="125"/>
        <pc:sldMasterMkLst>
          <pc:docMk/>
          <pc:sldMasterMk cId="731092457" sldId="2147483971"/>
        </pc:sldMasterMkLst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1640078125" sldId="2147483972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2740938926" sldId="2147483973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3919196873" sldId="2147483974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2918145090" sldId="2147483975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859931909" sldId="2147483976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3953962450" sldId="2147483977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1447896877" sldId="2147483978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2886102420" sldId="2147483979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2102968590" sldId="2147483980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1598349177" sldId="2147483981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0:46.378" v="125"/>
          <pc:sldLayoutMkLst>
            <pc:docMk/>
            <pc:sldMasterMk cId="731092457" sldId="2147483971"/>
            <pc:sldLayoutMk cId="611016760" sldId="2147483982"/>
          </pc:sldLayoutMkLst>
        </pc:sldLayoutChg>
      </pc:sldMasterChg>
      <pc:sldMasterChg chg="add del addSldLayout delSldLayout modSldLayout">
        <pc:chgData name="Brixius_Justus" userId="S::jubrixius@schueler.berufskolleg.de::c9ba8ee0-a147-47ac-b5cb-2ef6c5825b4b" providerId="AD" clId="Web-{CDE84AC9-E219-B229-A9EE-7F65EC474D6E}" dt="2023-12-15T11:30:54.207" v="126"/>
        <pc:sldMasterMkLst>
          <pc:docMk/>
          <pc:sldMasterMk cId="916231095" sldId="2147483983"/>
        </pc:sldMasterMkLst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2558699619" sldId="2147483984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3212127804" sldId="2147483985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2399881471" sldId="2147483986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173846308" sldId="2147483987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1766341751" sldId="2147483988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1660267593" sldId="2147483989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4195342466" sldId="2147483990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197707349" sldId="2147483991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2915554547" sldId="2147483992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610717352" sldId="2147483993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916231095" sldId="2147483983"/>
            <pc:sldLayoutMk cId="1628618823" sldId="2147483994"/>
          </pc:sldLayoutMkLst>
        </pc:sldLayoutChg>
      </pc:sldMasterChg>
      <pc:sldMasterChg chg="add addSldLayout modSldLayout">
        <pc:chgData name="Brixius_Justus" userId="S::jubrixius@schueler.berufskolleg.de::c9ba8ee0-a147-47ac-b5cb-2ef6c5825b4b" providerId="AD" clId="Web-{CDE84AC9-E219-B229-A9EE-7F65EC474D6E}" dt="2023-12-15T11:30:54.207" v="126"/>
        <pc:sldMasterMkLst>
          <pc:docMk/>
          <pc:sldMasterMk cId="1474541562" sldId="2147483995"/>
        </pc:sldMasterMkLst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1211353890" sldId="2147483996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31097803" sldId="2147483997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420059461" sldId="2147483998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239766291" sldId="2147483999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1297617049" sldId="2147484000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2121945489" sldId="2147484001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661145690" sldId="2147484002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1328264476" sldId="2147484003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2718146442" sldId="2147484004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645769757" sldId="2147484005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0:54.207" v="126"/>
          <pc:sldLayoutMkLst>
            <pc:docMk/>
            <pc:sldMasterMk cId="1474541562" sldId="2147483995"/>
            <pc:sldLayoutMk cId="3063829321" sldId="2147484006"/>
          </pc:sldLayoutMkLst>
        </pc:sldLayoutChg>
      </pc:sldMasterChg>
      <pc:sldMasterChg chg="del delSldLayout">
        <pc:chgData name="Brixius_Justus" userId="S::jubrixius@schueler.berufskolleg.de::c9ba8ee0-a147-47ac-b5cb-2ef6c5825b4b" providerId="AD" clId="Web-{CDE84AC9-E219-B229-A9EE-7F65EC474D6E}" dt="2023-12-15T11:32:16.694" v="127"/>
        <pc:sldMasterMkLst>
          <pc:docMk/>
          <pc:sldMasterMk cId="1840369109" sldId="2147484019"/>
        </pc:sldMasterMkLst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871836298" sldId="2147484020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284460238" sldId="2147484021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2864387655" sldId="2147484022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4279465815" sldId="2147484023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1131803845" sldId="2147484024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3481388896" sldId="2147484025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3620623629" sldId="2147484026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2595940035" sldId="2147484027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3355793162" sldId="2147484028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1473185078" sldId="2147484029"/>
          </pc:sldLayoutMkLst>
        </pc:sldLayoutChg>
        <pc:sldLayoutChg chg="del">
          <pc:chgData name="Brixius_Justus" userId="S::jubrixius@schueler.berufskolleg.de::c9ba8ee0-a147-47ac-b5cb-2ef6c5825b4b" providerId="AD" clId="Web-{CDE84AC9-E219-B229-A9EE-7F65EC474D6E}" dt="2023-12-15T11:32:16.694" v="127"/>
          <pc:sldLayoutMkLst>
            <pc:docMk/>
            <pc:sldMasterMk cId="1840369109" sldId="2147484019"/>
            <pc:sldLayoutMk cId="1766025206" sldId="2147484030"/>
          </pc:sldLayoutMkLst>
        </pc:sldLayoutChg>
      </pc:sldMasterChg>
      <pc:sldMasterChg chg="add del addSldLayout delSldLayout modSldLayout">
        <pc:chgData name="Brixius_Justus" userId="S::jubrixius@schueler.berufskolleg.de::c9ba8ee0-a147-47ac-b5cb-2ef6c5825b4b" providerId="AD" clId="Web-{CDE84AC9-E219-B229-A9EE-7F65EC474D6E}" dt="2023-12-15T11:33:39.057" v="132"/>
        <pc:sldMasterMkLst>
          <pc:docMk/>
          <pc:sldMasterMk cId="650123203" sldId="2147484031"/>
        </pc:sldMasterMkLst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1437909369" sldId="2147484032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4127834436" sldId="2147484033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3635544154" sldId="2147484034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4002283838" sldId="2147484035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1949974909" sldId="2147484036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1065177758" sldId="2147484037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1921855471" sldId="2147484038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3664390133" sldId="2147484039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3074348655" sldId="2147484040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849881463" sldId="2147484041"/>
          </pc:sldLayoutMkLst>
        </pc:sldLayoutChg>
        <pc:sldLayoutChg chg="add del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50123203" sldId="2147484031"/>
            <pc:sldLayoutMk cId="1103437462" sldId="2147484042"/>
          </pc:sldLayoutMkLst>
        </pc:sldLayoutChg>
      </pc:sldMasterChg>
      <pc:sldMasterChg chg="add addSldLayout modSldLayout">
        <pc:chgData name="Brixius_Justus" userId="S::jubrixius@schueler.berufskolleg.de::c9ba8ee0-a147-47ac-b5cb-2ef6c5825b4b" providerId="AD" clId="Web-{CDE84AC9-E219-B229-A9EE-7F65EC474D6E}" dt="2023-12-15T11:33:39.057" v="132"/>
        <pc:sldMasterMkLst>
          <pc:docMk/>
          <pc:sldMasterMk cId="620686992" sldId="2147484043"/>
        </pc:sldMasterMkLst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4045324295" sldId="2147484044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3807423440" sldId="2147484045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3095441894" sldId="2147484046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3604903667" sldId="2147484047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3367937308" sldId="2147484048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339766045" sldId="2147484049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2283687634" sldId="2147484050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3872402903" sldId="2147484051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920065157" sldId="2147484052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2957071609" sldId="2147484053"/>
          </pc:sldLayoutMkLst>
        </pc:sldLayoutChg>
        <pc:sldLayoutChg chg="add mod replId">
          <pc:chgData name="Brixius_Justus" userId="S::jubrixius@schueler.berufskolleg.de::c9ba8ee0-a147-47ac-b5cb-2ef6c5825b4b" providerId="AD" clId="Web-{CDE84AC9-E219-B229-A9EE-7F65EC474D6E}" dt="2023-12-15T11:33:39.057" v="132"/>
          <pc:sldLayoutMkLst>
            <pc:docMk/>
            <pc:sldMasterMk cId="620686992" sldId="2147484043"/>
            <pc:sldLayoutMk cId="1033882698" sldId="2147484054"/>
          </pc:sldLayoutMkLst>
        </pc:sldLayoutChg>
      </pc:sldMasterChg>
    </pc:docChg>
  </pc:docChgLst>
  <pc:docChgLst>
    <pc:chgData name="Balkhausen_Lukas" userId="S::lubalkhausen@schueler.berufskolleg.de::5b4fc433-fa5e-429a-af4c-7c825cb7330f" providerId="AD" clId="Web-{02BF7C89-E513-07EC-1385-1D85969A7746}"/>
    <pc:docChg chg="modSld">
      <pc:chgData name="Balkhausen_Lukas" userId="S::lubalkhausen@schueler.berufskolleg.de::5b4fc433-fa5e-429a-af4c-7c825cb7330f" providerId="AD" clId="Web-{02BF7C89-E513-07EC-1385-1D85969A7746}" dt="2023-11-24T11:22:11.828" v="19" actId="20577"/>
      <pc:docMkLst>
        <pc:docMk/>
      </pc:docMkLst>
      <pc:sldChg chg="modSp mod modShow">
        <pc:chgData name="Balkhausen_Lukas" userId="S::lubalkhausen@schueler.berufskolleg.de::5b4fc433-fa5e-429a-af4c-7c825cb7330f" providerId="AD" clId="Web-{02BF7C89-E513-07EC-1385-1D85969A7746}" dt="2023-11-24T11:16:57.950" v="4" actId="20577"/>
        <pc:sldMkLst>
          <pc:docMk/>
          <pc:sldMk cId="2105526429" sldId="257"/>
        </pc:sldMkLst>
        <pc:spChg chg="mod">
          <ac:chgData name="Balkhausen_Lukas" userId="S::lubalkhausen@schueler.berufskolleg.de::5b4fc433-fa5e-429a-af4c-7c825cb7330f" providerId="AD" clId="Web-{02BF7C89-E513-07EC-1385-1D85969A7746}" dt="2023-11-24T11:16:57.950" v="4" actId="20577"/>
          <ac:spMkLst>
            <pc:docMk/>
            <pc:sldMk cId="2105526429" sldId="257"/>
            <ac:spMk id="3" creationId="{1A1111BC-C256-EF9B-76EE-519EE9FD7E43}"/>
          </ac:spMkLst>
        </pc:spChg>
      </pc:sldChg>
      <pc:sldChg chg="modSp">
        <pc:chgData name="Balkhausen_Lukas" userId="S::lubalkhausen@schueler.berufskolleg.de::5b4fc433-fa5e-429a-af4c-7c825cb7330f" providerId="AD" clId="Web-{02BF7C89-E513-07EC-1385-1D85969A7746}" dt="2023-11-24T11:22:11.828" v="19" actId="20577"/>
        <pc:sldMkLst>
          <pc:docMk/>
          <pc:sldMk cId="924114894" sldId="258"/>
        </pc:sldMkLst>
        <pc:spChg chg="mod">
          <ac:chgData name="Balkhausen_Lukas" userId="S::lubalkhausen@schueler.berufskolleg.de::5b4fc433-fa5e-429a-af4c-7c825cb7330f" providerId="AD" clId="Web-{02BF7C89-E513-07EC-1385-1D85969A7746}" dt="2023-11-24T11:22:11.828" v="19" actId="20577"/>
          <ac:spMkLst>
            <pc:docMk/>
            <pc:sldMk cId="924114894" sldId="258"/>
            <ac:spMk id="3" creationId="{27754EAF-C9BF-C3E3-F37B-BA7F574554E7}"/>
          </ac:spMkLst>
        </pc:spChg>
      </pc:sldChg>
    </pc:docChg>
  </pc:docChgLst>
  <pc:docChgLst>
    <pc:chgData name="Rosendahl_Finn" userId="S::firosendahl@schueler.berufskolleg.de::5b6670c0-d34e-4099-9f5d-2c8ab635f10d" providerId="AD" clId="Web-{08580B52-5BC4-1287-E243-180BC31B9D37}"/>
    <pc:docChg chg="modSld">
      <pc:chgData name="Rosendahl_Finn" userId="S::firosendahl@schueler.berufskolleg.de::5b6670c0-d34e-4099-9f5d-2c8ab635f10d" providerId="AD" clId="Web-{08580B52-5BC4-1287-E243-180BC31B9D37}" dt="2023-12-15T12:03:45.502" v="5" actId="14100"/>
      <pc:docMkLst>
        <pc:docMk/>
      </pc:docMkLst>
      <pc:sldChg chg="modSp">
        <pc:chgData name="Rosendahl_Finn" userId="S::firosendahl@schueler.berufskolleg.de::5b6670c0-d34e-4099-9f5d-2c8ab635f10d" providerId="AD" clId="Web-{08580B52-5BC4-1287-E243-180BC31B9D37}" dt="2023-12-15T12:00:52.263" v="0"/>
        <pc:sldMkLst>
          <pc:docMk/>
          <pc:sldMk cId="2105526429" sldId="257"/>
        </pc:sldMkLst>
        <pc:graphicFrameChg chg="modGraphic">
          <ac:chgData name="Rosendahl_Finn" userId="S::firosendahl@schueler.berufskolleg.de::5b6670c0-d34e-4099-9f5d-2c8ab635f10d" providerId="AD" clId="Web-{08580B52-5BC4-1287-E243-180BC31B9D37}" dt="2023-12-15T12:00:52.263" v="0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modSp">
        <pc:chgData name="Rosendahl_Finn" userId="S::firosendahl@schueler.berufskolleg.de::5b6670c0-d34e-4099-9f5d-2c8ab635f10d" providerId="AD" clId="Web-{08580B52-5BC4-1287-E243-180BC31B9D37}" dt="2023-12-15T12:01:14.498" v="1"/>
        <pc:sldMkLst>
          <pc:docMk/>
          <pc:sldMk cId="3172074118" sldId="262"/>
        </pc:sldMkLst>
        <pc:graphicFrameChg chg="modGraphic">
          <ac:chgData name="Rosendahl_Finn" userId="S::firosendahl@schueler.berufskolleg.de::5b6670c0-d34e-4099-9f5d-2c8ab635f10d" providerId="AD" clId="Web-{08580B52-5BC4-1287-E243-180BC31B9D37}" dt="2023-12-15T12:01:14.498" v="1"/>
          <ac:graphicFrameMkLst>
            <pc:docMk/>
            <pc:sldMk cId="3172074118" sldId="262"/>
            <ac:graphicFrameMk id="4" creationId="{680E6727-1C6A-5BFA-F9AE-CB22C9497821}"/>
          </ac:graphicFrameMkLst>
        </pc:graphicFrameChg>
      </pc:sldChg>
      <pc:sldChg chg="modSp">
        <pc:chgData name="Rosendahl_Finn" userId="S::firosendahl@schueler.berufskolleg.de::5b6670c0-d34e-4099-9f5d-2c8ab635f10d" providerId="AD" clId="Web-{08580B52-5BC4-1287-E243-180BC31B9D37}" dt="2023-12-15T12:03:45.502" v="5" actId="14100"/>
        <pc:sldMkLst>
          <pc:docMk/>
          <pc:sldMk cId="3261177212" sldId="272"/>
        </pc:sldMkLst>
        <pc:graphicFrameChg chg="mod modGraphic">
          <ac:chgData name="Rosendahl_Finn" userId="S::firosendahl@schueler.berufskolleg.de::5b6670c0-d34e-4099-9f5d-2c8ab635f10d" providerId="AD" clId="Web-{08580B52-5BC4-1287-E243-180BC31B9D37}" dt="2023-12-15T12:03:45.502" v="5" actId="14100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</pc:docChg>
  </pc:docChgLst>
  <pc:docChgLst>
    <pc:chgData name="Brixius_Justus" userId="S::jubrixius@schueler.berufskolleg.de::c9ba8ee0-a147-47ac-b5cb-2ef6c5825b4b" providerId="AD" clId="Web-{60D4C903-862D-1C34-708E-446D7B6A4BE2}"/>
    <pc:docChg chg="modSld">
      <pc:chgData name="Brixius_Justus" userId="S::jubrixius@schueler.berufskolleg.de::c9ba8ee0-a147-47ac-b5cb-2ef6c5825b4b" providerId="AD" clId="Web-{60D4C903-862D-1C34-708E-446D7B6A4BE2}" dt="2023-12-01T11:23:00.128" v="524" actId="14100"/>
      <pc:docMkLst>
        <pc:docMk/>
      </pc:docMkLst>
      <pc:sldChg chg="addSp delSp modSp">
        <pc:chgData name="Brixius_Justus" userId="S::jubrixius@schueler.berufskolleg.de::c9ba8ee0-a147-47ac-b5cb-2ef6c5825b4b" providerId="AD" clId="Web-{60D4C903-862D-1C34-708E-446D7B6A4BE2}" dt="2023-12-01T11:16:03.599" v="487" actId="20577"/>
        <pc:sldMkLst>
          <pc:docMk/>
          <pc:sldMk cId="1577499883" sldId="256"/>
        </pc:sldMkLst>
        <pc:spChg chg="mod">
          <ac:chgData name="Brixius_Justus" userId="S::jubrixius@schueler.berufskolleg.de::c9ba8ee0-a147-47ac-b5cb-2ef6c5825b4b" providerId="AD" clId="Web-{60D4C903-862D-1C34-708E-446D7B6A4BE2}" dt="2023-12-01T10:52:30.866" v="103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Brixius_Justus" userId="S::jubrixius@schueler.berufskolleg.de::c9ba8ee0-a147-47ac-b5cb-2ef6c5825b4b" providerId="AD" clId="Web-{60D4C903-862D-1C34-708E-446D7B6A4BE2}" dt="2023-12-01T11:16:03.599" v="487" actId="20577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Brixius_Justus" userId="S::jubrixius@schueler.berufskolleg.de::c9ba8ee0-a147-47ac-b5cb-2ef6c5825b4b" providerId="AD" clId="Web-{60D4C903-862D-1C34-708E-446D7B6A4BE2}" dt="2023-12-01T11:15:48.005" v="484"/>
          <ac:spMkLst>
            <pc:docMk/>
            <pc:sldMk cId="1577499883" sldId="256"/>
            <ac:spMk id="5" creationId="{F9245940-D6D8-C568-3C36-4BFD4890DC90}"/>
          </ac:spMkLst>
        </pc:spChg>
      </pc:sldChg>
      <pc:sldChg chg="modSp">
        <pc:chgData name="Brixius_Justus" userId="S::jubrixius@schueler.berufskolleg.de::c9ba8ee0-a147-47ac-b5cb-2ef6c5825b4b" providerId="AD" clId="Web-{60D4C903-862D-1C34-708E-446D7B6A4BE2}" dt="2023-12-01T11:23:00.128" v="524" actId="14100"/>
        <pc:sldMkLst>
          <pc:docMk/>
          <pc:sldMk cId="2105526429" sldId="257"/>
        </pc:sldMkLst>
        <pc:spChg chg="mod">
          <ac:chgData name="Brixius_Justus" userId="S::jubrixius@schueler.berufskolleg.de::c9ba8ee0-a147-47ac-b5cb-2ef6c5825b4b" providerId="AD" clId="Web-{60D4C903-862D-1C34-708E-446D7B6A4BE2}" dt="2023-12-01T11:14:00.924" v="477" actId="20577"/>
          <ac:spMkLst>
            <pc:docMk/>
            <pc:sldMk cId="2105526429" sldId="257"/>
            <ac:spMk id="2" creationId="{3E8A4939-6153-1583-4F36-A3BC1BB0DE59}"/>
          </ac:spMkLst>
        </pc:spChg>
        <pc:spChg chg="mod">
          <ac:chgData name="Brixius_Justus" userId="S::jubrixius@schueler.berufskolleg.de::c9ba8ee0-a147-47ac-b5cb-2ef6c5825b4b" providerId="AD" clId="Web-{60D4C903-862D-1C34-708E-446D7B6A4BE2}" dt="2023-12-01T11:08:58.133" v="459" actId="20577"/>
          <ac:spMkLst>
            <pc:docMk/>
            <pc:sldMk cId="2105526429" sldId="257"/>
            <ac:spMk id="3" creationId="{1A1111BC-C256-EF9B-76EE-519EE9FD7E43}"/>
          </ac:spMkLst>
        </pc:spChg>
        <pc:graphicFrameChg chg="mod modGraphic">
          <ac:chgData name="Brixius_Justus" userId="S::jubrixius@schueler.berufskolleg.de::c9ba8ee0-a147-47ac-b5cb-2ef6c5825b4b" providerId="AD" clId="Web-{60D4C903-862D-1C34-708E-446D7B6A4BE2}" dt="2023-12-01T11:23:00.128" v="524" actId="14100"/>
          <ac:graphicFrameMkLst>
            <pc:docMk/>
            <pc:sldMk cId="2105526429" sldId="257"/>
            <ac:graphicFrameMk id="5" creationId="{3E354FA2-1EE3-0D15-902F-9772B94EA7AB}"/>
          </ac:graphicFrameMkLst>
        </pc:graphicFrameChg>
      </pc:sldChg>
      <pc:sldChg chg="modSp">
        <pc:chgData name="Brixius_Justus" userId="S::jubrixius@schueler.berufskolleg.de::c9ba8ee0-a147-47ac-b5cb-2ef6c5825b4b" providerId="AD" clId="Web-{60D4C903-862D-1C34-708E-446D7B6A4BE2}" dt="2023-12-01T11:16:54.101" v="493" actId="20577"/>
        <pc:sldMkLst>
          <pc:docMk/>
          <pc:sldMk cId="924114894" sldId="258"/>
        </pc:sldMkLst>
        <pc:spChg chg="mod">
          <ac:chgData name="Brixius_Justus" userId="S::jubrixius@schueler.berufskolleg.de::c9ba8ee0-a147-47ac-b5cb-2ef6c5825b4b" providerId="AD" clId="Web-{60D4C903-862D-1C34-708E-446D7B6A4BE2}" dt="2023-12-01T11:16:54.101" v="493" actId="20577"/>
          <ac:spMkLst>
            <pc:docMk/>
            <pc:sldMk cId="924114894" sldId="258"/>
            <ac:spMk id="2" creationId="{F1910B0D-01CE-7C5F-D28D-0207B29B5CC9}"/>
          </ac:spMkLst>
        </pc:spChg>
      </pc:sldChg>
      <pc:sldChg chg="modSp">
        <pc:chgData name="Brixius_Justus" userId="S::jubrixius@schueler.berufskolleg.de::c9ba8ee0-a147-47ac-b5cb-2ef6c5825b4b" providerId="AD" clId="Web-{60D4C903-862D-1C34-708E-446D7B6A4BE2}" dt="2023-11-24T11:24:45.925" v="93" actId="20577"/>
        <pc:sldMkLst>
          <pc:docMk/>
          <pc:sldMk cId="1265625508" sldId="264"/>
        </pc:sldMkLst>
        <pc:spChg chg="mod">
          <ac:chgData name="Brixius_Justus" userId="S::jubrixius@schueler.berufskolleg.de::c9ba8ee0-a147-47ac-b5cb-2ef6c5825b4b" providerId="AD" clId="Web-{60D4C903-862D-1C34-708E-446D7B6A4BE2}" dt="2023-11-24T11:24:45.925" v="93" actId="20577"/>
          <ac:spMkLst>
            <pc:docMk/>
            <pc:sldMk cId="1265625508" sldId="264"/>
            <ac:spMk id="3" creationId="{43C68582-F861-7D17-4A8C-D3899432138E}"/>
          </ac:spMkLst>
        </pc:spChg>
      </pc:sldChg>
      <pc:sldChg chg="modSp">
        <pc:chgData name="Brixius_Justus" userId="S::jubrixius@schueler.berufskolleg.de::c9ba8ee0-a147-47ac-b5cb-2ef6c5825b4b" providerId="AD" clId="Web-{60D4C903-862D-1C34-708E-446D7B6A4BE2}" dt="2023-12-01T11:08:02.115" v="405" actId="20577"/>
        <pc:sldMkLst>
          <pc:docMk/>
          <pc:sldMk cId="4224312619" sldId="266"/>
        </pc:sldMkLst>
        <pc:spChg chg="mod">
          <ac:chgData name="Brixius_Justus" userId="S::jubrixius@schueler.berufskolleg.de::c9ba8ee0-a147-47ac-b5cb-2ef6c5825b4b" providerId="AD" clId="Web-{60D4C903-862D-1C34-708E-446D7B6A4BE2}" dt="2023-12-01T11:08:02.115" v="405" actId="20577"/>
          <ac:spMkLst>
            <pc:docMk/>
            <pc:sldMk cId="4224312619" sldId="266"/>
            <ac:spMk id="2" creationId="{2660579A-D6B3-94A1-53D7-CC9B8B003092}"/>
          </ac:spMkLst>
        </pc:spChg>
      </pc:sldChg>
    </pc:docChg>
  </pc:docChgLst>
  <pc:docChgLst>
    <pc:chgData name="Brixius_Justus" userId="S::jubrixius@schueler.berufskolleg.de::c9ba8ee0-a147-47ac-b5cb-2ef6c5825b4b" providerId="AD" clId="Web-{C3542810-651D-5F20-C4AE-0195AF6DBB25}"/>
    <pc:docChg chg="addSld delSld modSld sldOrd">
      <pc:chgData name="Brixius_Justus" userId="S::jubrixius@schueler.berufskolleg.de::c9ba8ee0-a147-47ac-b5cb-2ef6c5825b4b" providerId="AD" clId="Web-{C3542810-651D-5F20-C4AE-0195AF6DBB25}" dt="2023-12-08T12:02:15.387" v="598" actId="20577"/>
      <pc:docMkLst>
        <pc:docMk/>
      </pc:docMkLst>
      <pc:sldChg chg="ord">
        <pc:chgData name="Brixius_Justus" userId="S::jubrixius@schueler.berufskolleg.de::c9ba8ee0-a147-47ac-b5cb-2ef6c5825b4b" providerId="AD" clId="Web-{C3542810-651D-5F20-C4AE-0195AF6DBB25}" dt="2023-12-08T11:15:25.611" v="470"/>
        <pc:sldMkLst>
          <pc:docMk/>
          <pc:sldMk cId="1577499883" sldId="256"/>
        </pc:sldMkLst>
      </pc:sldChg>
      <pc:sldChg chg="addSp delSp modSp">
        <pc:chgData name="Brixius_Justus" userId="S::jubrixius@schueler.berufskolleg.de::c9ba8ee0-a147-47ac-b5cb-2ef6c5825b4b" providerId="AD" clId="Web-{C3542810-651D-5F20-C4AE-0195AF6DBB25}" dt="2023-12-08T12:02:15.387" v="598" actId="20577"/>
        <pc:sldMkLst>
          <pc:docMk/>
          <pc:sldMk cId="2105526429" sldId="257"/>
        </pc:sldMkLst>
        <pc:spChg chg="mod">
          <ac:chgData name="Brixius_Justus" userId="S::jubrixius@schueler.berufskolleg.de::c9ba8ee0-a147-47ac-b5cb-2ef6c5825b4b" providerId="AD" clId="Web-{C3542810-651D-5F20-C4AE-0195AF6DBB25}" dt="2023-12-08T10:36:37.662" v="323" actId="20577"/>
          <ac:spMkLst>
            <pc:docMk/>
            <pc:sldMk cId="2105526429" sldId="257"/>
            <ac:spMk id="2" creationId="{3E8A4939-6153-1583-4F36-A3BC1BB0DE59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09:49:59.284" v="135"/>
          <ac:spMkLst>
            <pc:docMk/>
            <pc:sldMk cId="2105526429" sldId="257"/>
            <ac:spMk id="9" creationId="{EEE96A74-B62B-4642-AB22-7776A5F48CE7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09:49:59.284" v="135"/>
          <ac:spMkLst>
            <pc:docMk/>
            <pc:sldMk cId="2105526429" sldId="257"/>
            <ac:spMk id="11" creationId="{8576A6EA-4B09-480F-BB03-9616027234E4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09:49:40.846" v="133"/>
          <ac:spMkLst>
            <pc:docMk/>
            <pc:sldMk cId="2105526429" sldId="257"/>
            <ac:spMk id="1488" creationId="{EEE96A74-B62B-4642-AB22-7776A5F48CE7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09:49:40.846" v="133"/>
          <ac:spMkLst>
            <pc:docMk/>
            <pc:sldMk cId="2105526429" sldId="257"/>
            <ac:spMk id="1490" creationId="{8576A6EA-4B09-480F-BB03-9616027234E4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09:49:59.284" v="135"/>
          <ac:spMkLst>
            <pc:docMk/>
            <pc:sldMk cId="2105526429" sldId="257"/>
            <ac:spMk id="1492" creationId="{DB66C9CD-6BF4-44CA-8078-0BB819080761}"/>
          </ac:spMkLst>
        </pc:spChg>
        <pc:graphicFrameChg chg="mod modGraphic">
          <ac:chgData name="Brixius_Justus" userId="S::jubrixius@schueler.berufskolleg.de::c9ba8ee0-a147-47ac-b5cb-2ef6c5825b4b" providerId="AD" clId="Web-{C3542810-651D-5F20-C4AE-0195AF6DBB25}" dt="2023-12-08T12:02:15.387" v="598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  <pc:cxnChg chg="add del">
          <ac:chgData name="Brixius_Justus" userId="S::jubrixius@schueler.berufskolleg.de::c9ba8ee0-a147-47ac-b5cb-2ef6c5825b4b" providerId="AD" clId="Web-{C3542810-651D-5F20-C4AE-0195AF6DBB25}" dt="2023-12-08T09:49:59.284" v="135"/>
          <ac:cxnSpMkLst>
            <pc:docMk/>
            <pc:sldMk cId="2105526429" sldId="257"/>
            <ac:cxnSpMk id="1493" creationId="{D9BF9BF3-7E9D-458B-A5D2-E730C5FFD0CD}"/>
          </ac:cxnSpMkLst>
        </pc:cxnChg>
      </pc:sldChg>
      <pc:sldChg chg="modSp">
        <pc:chgData name="Brixius_Justus" userId="S::jubrixius@schueler.berufskolleg.de::c9ba8ee0-a147-47ac-b5cb-2ef6c5825b4b" providerId="AD" clId="Web-{C3542810-651D-5F20-C4AE-0195AF6DBB25}" dt="2023-12-08T09:05:55.954" v="83" actId="20577"/>
        <pc:sldMkLst>
          <pc:docMk/>
          <pc:sldMk cId="924114894" sldId="258"/>
        </pc:sldMkLst>
        <pc:spChg chg="mod">
          <ac:chgData name="Brixius_Justus" userId="S::jubrixius@schueler.berufskolleg.de::c9ba8ee0-a147-47ac-b5cb-2ef6c5825b4b" providerId="AD" clId="Web-{C3542810-651D-5F20-C4AE-0195AF6DBB25}" dt="2023-12-01T11:41:53.577" v="31" actId="20577"/>
          <ac:spMkLst>
            <pc:docMk/>
            <pc:sldMk cId="924114894" sldId="258"/>
            <ac:spMk id="2" creationId="{F1910B0D-01CE-7C5F-D28D-0207B29B5CC9}"/>
          </ac:spMkLst>
        </pc:spChg>
        <pc:spChg chg="mod">
          <ac:chgData name="Brixius_Justus" userId="S::jubrixius@schueler.berufskolleg.de::c9ba8ee0-a147-47ac-b5cb-2ef6c5825b4b" providerId="AD" clId="Web-{C3542810-651D-5F20-C4AE-0195AF6DBB25}" dt="2023-12-08T09:05:55.954" v="83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addSp modSp">
        <pc:chgData name="Brixius_Justus" userId="S::jubrixius@schueler.berufskolleg.de::c9ba8ee0-a147-47ac-b5cb-2ef6c5825b4b" providerId="AD" clId="Web-{C3542810-651D-5F20-C4AE-0195AF6DBB25}" dt="2023-12-08T11:55:31.125" v="591"/>
        <pc:sldMkLst>
          <pc:docMk/>
          <pc:sldMk cId="3771619109" sldId="261"/>
        </pc:sldMkLst>
        <pc:spChg chg="mod">
          <ac:chgData name="Brixius_Justus" userId="S::jubrixius@schueler.berufskolleg.de::c9ba8ee0-a147-47ac-b5cb-2ef6c5825b4b" providerId="AD" clId="Web-{C3542810-651D-5F20-C4AE-0195AF6DBB25}" dt="2023-12-08T11:54:24.388" v="590" actId="1076"/>
          <ac:spMkLst>
            <pc:docMk/>
            <pc:sldMk cId="3771619109" sldId="261"/>
            <ac:spMk id="205" creationId="{4199EB5E-BABA-97A1-525D-42B29F333B6F}"/>
          </ac:spMkLst>
        </pc:spChg>
        <pc:spChg chg="mod">
          <ac:chgData name="Brixius_Justus" userId="S::jubrixius@schueler.berufskolleg.de::c9ba8ee0-a147-47ac-b5cb-2ef6c5825b4b" providerId="AD" clId="Web-{C3542810-651D-5F20-C4AE-0195AF6DBB25}" dt="2023-12-08T11:51:50.149" v="575" actId="20577"/>
          <ac:spMkLst>
            <pc:docMk/>
            <pc:sldMk cId="3771619109" sldId="261"/>
            <ac:spMk id="206" creationId="{48ACBAA9-621E-9EB6-6335-95F6C8593A17}"/>
          </ac:spMkLst>
        </pc:spChg>
        <pc:spChg chg="mod">
          <ac:chgData name="Brixius_Justus" userId="S::jubrixius@schueler.berufskolleg.de::c9ba8ee0-a147-47ac-b5cb-2ef6c5825b4b" providerId="AD" clId="Web-{C3542810-651D-5F20-C4AE-0195AF6DBB25}" dt="2023-12-08T11:48:35.908" v="543" actId="20577"/>
          <ac:spMkLst>
            <pc:docMk/>
            <pc:sldMk cId="3771619109" sldId="261"/>
            <ac:spMk id="207" creationId="{7D586AF5-47B6-5BA5-1FB4-C14710ADC359}"/>
          </ac:spMkLst>
        </pc:spChg>
        <pc:spChg chg="add mod">
          <ac:chgData name="Brixius_Justus" userId="S::jubrixius@schueler.berufskolleg.de::c9ba8ee0-a147-47ac-b5cb-2ef6c5825b4b" providerId="AD" clId="Web-{C3542810-651D-5F20-C4AE-0195AF6DBB25}" dt="2023-12-08T11:54:12.294" v="589" actId="1076"/>
          <ac:spMkLst>
            <pc:docMk/>
            <pc:sldMk cId="3771619109" sldId="261"/>
            <ac:spMk id="591" creationId="{30A6805D-B4EA-C1EF-DF49-6F5A834BB356}"/>
          </ac:spMkLst>
        </pc:spChg>
        <pc:spChg chg="add mod">
          <ac:chgData name="Brixius_Justus" userId="S::jubrixius@schueler.berufskolleg.de::c9ba8ee0-a147-47ac-b5cb-2ef6c5825b4b" providerId="AD" clId="Web-{C3542810-651D-5F20-C4AE-0195AF6DBB25}" dt="2023-12-08T11:54:07.013" v="588" actId="1076"/>
          <ac:spMkLst>
            <pc:docMk/>
            <pc:sldMk cId="3771619109" sldId="261"/>
            <ac:spMk id="592" creationId="{78DE6F9C-5A3C-0815-830D-90A3461C4ACA}"/>
          </ac:spMkLst>
        </pc:spChg>
        <pc:spChg chg="add mod">
          <ac:chgData name="Brixius_Justus" userId="S::jubrixius@schueler.berufskolleg.de::c9ba8ee0-a147-47ac-b5cb-2ef6c5825b4b" providerId="AD" clId="Web-{C3542810-651D-5F20-C4AE-0195AF6DBB25}" dt="2023-12-08T11:52:32.400" v="581" actId="1076"/>
          <ac:spMkLst>
            <pc:docMk/>
            <pc:sldMk cId="3771619109" sldId="261"/>
            <ac:spMk id="593" creationId="{CCB4471C-42AD-F3D5-5E3D-41E747CF7E57}"/>
          </ac:spMkLst>
        </pc:spChg>
        <pc:spChg chg="add mod">
          <ac:chgData name="Brixius_Justus" userId="S::jubrixius@schueler.berufskolleg.de::c9ba8ee0-a147-47ac-b5cb-2ef6c5825b4b" providerId="AD" clId="Web-{C3542810-651D-5F20-C4AE-0195AF6DBB25}" dt="2023-12-08T11:55:31.125" v="591"/>
          <ac:spMkLst>
            <pc:docMk/>
            <pc:sldMk cId="3771619109" sldId="261"/>
            <ac:spMk id="594" creationId="{A815E894-6074-82AE-0A22-966235DD9CAA}"/>
          </ac:spMkLst>
        </pc:spChg>
        <pc:graphicFrameChg chg="mod modGraphic">
          <ac:chgData name="Brixius_Justus" userId="S::jubrixius@schueler.berufskolleg.de::c9ba8ee0-a147-47ac-b5cb-2ef6c5825b4b" providerId="AD" clId="Web-{C3542810-651D-5F20-C4AE-0195AF6DBB25}" dt="2023-12-08T11:53:56.481" v="587" actId="20577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  <pc:sldChg chg="del">
        <pc:chgData name="Brixius_Justus" userId="S::jubrixius@schueler.berufskolleg.de::c9ba8ee0-a147-47ac-b5cb-2ef6c5825b4b" providerId="AD" clId="Web-{C3542810-651D-5F20-C4AE-0195AF6DBB25}" dt="2023-12-08T09:50:29.972" v="138"/>
        <pc:sldMkLst>
          <pc:docMk/>
          <pc:sldMk cId="2757402996" sldId="263"/>
        </pc:sldMkLst>
      </pc:sldChg>
      <pc:sldChg chg="addSp delSp modSp mod setBg addAnim delAnim">
        <pc:chgData name="Brixius_Justus" userId="S::jubrixius@schueler.berufskolleg.de::c9ba8ee0-a147-47ac-b5cb-2ef6c5825b4b" providerId="AD" clId="Web-{C3542810-651D-5F20-C4AE-0195AF6DBB25}" dt="2023-12-08T12:01:10.526" v="595"/>
        <pc:sldMkLst>
          <pc:docMk/>
          <pc:sldMk cId="1265625508" sldId="264"/>
        </pc:sldMkLst>
        <pc:spChg chg="mod">
          <ac:chgData name="Brixius_Justus" userId="S::jubrixius@schueler.berufskolleg.de::c9ba8ee0-a147-47ac-b5cb-2ef6c5825b4b" providerId="AD" clId="Web-{C3542810-651D-5F20-C4AE-0195AF6DBB25}" dt="2023-12-08T12:01:10.526" v="595"/>
          <ac:spMkLst>
            <pc:docMk/>
            <pc:sldMk cId="1265625508" sldId="264"/>
            <ac:spMk id="2" creationId="{2660579A-D6B3-94A1-53D7-CC9B8B003092}"/>
          </ac:spMkLst>
        </pc:spChg>
        <pc:spChg chg="mod">
          <ac:chgData name="Brixius_Justus" userId="S::jubrixius@schueler.berufskolleg.de::c9ba8ee0-a147-47ac-b5cb-2ef6c5825b4b" providerId="AD" clId="Web-{C3542810-651D-5F20-C4AE-0195AF6DBB25}" dt="2023-12-08T12:01:10.526" v="595"/>
          <ac:spMkLst>
            <pc:docMk/>
            <pc:sldMk cId="1265625508" sldId="264"/>
            <ac:spMk id="3" creationId="{43C68582-F861-7D17-4A8C-D3899432138E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2:01:10.526" v="595"/>
          <ac:spMkLst>
            <pc:docMk/>
            <pc:sldMk cId="1265625508" sldId="264"/>
            <ac:spMk id="17" creationId="{1F4CD6D0-88B6-45F4-AC60-54587D3C92A0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2:01:10.526" v="595"/>
          <ac:spMkLst>
            <pc:docMk/>
            <pc:sldMk cId="1265625508" sldId="264"/>
            <ac:spMk id="19" creationId="{DCFCE6BC-4706-49A2-816A-A44669F98A30}"/>
          </ac:spMkLst>
        </pc:spChg>
        <pc:grpChg chg="add del">
          <ac:chgData name="Brixius_Justus" userId="S::jubrixius@schueler.berufskolleg.de::c9ba8ee0-a147-47ac-b5cb-2ef6c5825b4b" providerId="AD" clId="Web-{C3542810-651D-5F20-C4AE-0195AF6DBB25}" dt="2023-12-08T12:01:10.526" v="595"/>
          <ac:grpSpMkLst>
            <pc:docMk/>
            <pc:sldMk cId="1265625508" sldId="264"/>
            <ac:grpSpMk id="11" creationId="{F982E0B2-AA9C-441C-A08E-A9DF9CF12116}"/>
          </ac:grpSpMkLst>
        </pc:grpChg>
        <pc:picChg chg="add del">
          <ac:chgData name="Brixius_Justus" userId="S::jubrixius@schueler.berufskolleg.de::c9ba8ee0-a147-47ac-b5cb-2ef6c5825b4b" providerId="AD" clId="Web-{C3542810-651D-5F20-C4AE-0195AF6DBB25}" dt="2023-12-08T12:01:10.526" v="595"/>
          <ac:picMkLst>
            <pc:docMk/>
            <pc:sldMk cId="1265625508" sldId="264"/>
            <ac:picMk id="5" creationId="{B97A14B1-CF15-CC2B-3714-D0667EBF677F}"/>
          </ac:picMkLst>
        </pc:picChg>
        <pc:cxnChg chg="add del">
          <ac:chgData name="Brixius_Justus" userId="S::jubrixius@schueler.berufskolleg.de::c9ba8ee0-a147-47ac-b5cb-2ef6c5825b4b" providerId="AD" clId="Web-{C3542810-651D-5F20-C4AE-0195AF6DBB25}" dt="2023-12-08T12:01:10.526" v="595"/>
          <ac:cxnSpMkLst>
            <pc:docMk/>
            <pc:sldMk cId="1265625508" sldId="264"/>
            <ac:cxnSpMk id="9" creationId="{701C0CAB-6A03-4C6A-9FAA-219847753628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12:01:10.526" v="595"/>
          <ac:cxnSpMkLst>
            <pc:docMk/>
            <pc:sldMk cId="1265625508" sldId="264"/>
            <ac:cxnSpMk id="21" creationId="{9E7C23BC-DAA6-40E1-8166-B8C4439D1430}"/>
          </ac:cxnSpMkLst>
        </pc:cxnChg>
      </pc:sldChg>
      <pc:sldChg chg="addSp delSp modSp mod ord setBg modClrScheme chgLayout">
        <pc:chgData name="Brixius_Justus" userId="S::jubrixius@schueler.berufskolleg.de::c9ba8ee0-a147-47ac-b5cb-2ef6c5825b4b" providerId="AD" clId="Web-{C3542810-651D-5F20-C4AE-0195AF6DBB25}" dt="2023-12-08T11:44:51.980" v="519" actId="1076"/>
        <pc:sldMkLst>
          <pc:docMk/>
          <pc:sldMk cId="59151850" sldId="265"/>
        </pc:sldMkLst>
        <pc:spChg chg="mod ord">
          <ac:chgData name="Brixius_Justus" userId="S::jubrixius@schueler.berufskolleg.de::c9ba8ee0-a147-47ac-b5cb-2ef6c5825b4b" providerId="AD" clId="Web-{C3542810-651D-5F20-C4AE-0195AF6DBB25}" dt="2023-12-08T11:43:33.415" v="502" actId="14100"/>
          <ac:spMkLst>
            <pc:docMk/>
            <pc:sldMk cId="59151850" sldId="265"/>
            <ac:spMk id="2" creationId="{2060CE82-8C9C-8D0D-C449-8E290B5F72AC}"/>
          </ac:spMkLst>
        </pc:spChg>
        <pc:spChg chg="mod ord">
          <ac:chgData name="Brixius_Justus" userId="S::jubrixius@schueler.berufskolleg.de::c9ba8ee0-a147-47ac-b5cb-2ef6c5825b4b" providerId="AD" clId="Web-{C3542810-651D-5F20-C4AE-0195AF6DBB25}" dt="2023-12-08T11:43:39.962" v="503" actId="14100"/>
          <ac:spMkLst>
            <pc:docMk/>
            <pc:sldMk cId="59151850" sldId="265"/>
            <ac:spMk id="3" creationId="{8F944925-FEC3-814B-3173-9910BD38195F}"/>
          </ac:spMkLst>
        </pc:spChg>
        <pc:spChg chg="add del mod ord">
          <ac:chgData name="Brixius_Justus" userId="S::jubrixius@schueler.berufskolleg.de::c9ba8ee0-a147-47ac-b5cb-2ef6c5825b4b" providerId="AD" clId="Web-{C3542810-651D-5F20-C4AE-0195AF6DBB25}" dt="2023-12-08T11:19:41.947" v="492"/>
          <ac:spMkLst>
            <pc:docMk/>
            <pc:sldMk cId="59151850" sldId="265"/>
            <ac:spMk id="4" creationId="{D5D8E754-1302-70B3-4CBA-D8729033E305}"/>
          </ac:spMkLst>
        </pc:spChg>
        <pc:spChg chg="add mod">
          <ac:chgData name="Brixius_Justus" userId="S::jubrixius@schueler.berufskolleg.de::c9ba8ee0-a147-47ac-b5cb-2ef6c5825b4b" providerId="AD" clId="Web-{C3542810-651D-5F20-C4AE-0195AF6DBB25}" dt="2023-12-08T11:44:51.980" v="519" actId="1076"/>
          <ac:spMkLst>
            <pc:docMk/>
            <pc:sldMk cId="59151850" sldId="265"/>
            <ac:spMk id="6" creationId="{87CFD812-E8AD-EE85-5FD7-1B8302AFB5D3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23:31.611" v="494"/>
          <ac:spMkLst>
            <pc:docMk/>
            <pc:sldMk cId="59151850" sldId="265"/>
            <ac:spMk id="9" creationId="{DB66C9CD-6BF4-44CA-8078-0BB819080761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23:33.736" v="496"/>
          <ac:spMkLst>
            <pc:docMk/>
            <pc:sldMk cId="59151850" sldId="265"/>
            <ac:spMk id="13" creationId="{DB66C9CD-6BF4-44CA-8078-0BB819080761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37:25.340" v="500"/>
          <ac:spMkLst>
            <pc:docMk/>
            <pc:sldMk cId="59151850" sldId="265"/>
            <ac:spMk id="17" creationId="{DB66C9CD-6BF4-44CA-8078-0BB819080761}"/>
          </ac:spMkLst>
        </pc:spChg>
        <pc:spChg chg="add">
          <ac:chgData name="Brixius_Justus" userId="S::jubrixius@schueler.berufskolleg.de::c9ba8ee0-a147-47ac-b5cb-2ef6c5825b4b" providerId="AD" clId="Web-{C3542810-651D-5F20-C4AE-0195AF6DBB25}" dt="2023-12-08T11:37:25.340" v="500"/>
          <ac:spMkLst>
            <pc:docMk/>
            <pc:sldMk cId="59151850" sldId="265"/>
            <ac:spMk id="25" creationId="{DB66C9CD-6BF4-44CA-8078-0BB819080761}"/>
          </ac:spMkLst>
        </pc:spChg>
        <pc:picChg chg="add del">
          <ac:chgData name="Brixius_Justus" userId="S::jubrixius@schueler.berufskolleg.de::c9ba8ee0-a147-47ac-b5cb-2ef6c5825b4b" providerId="AD" clId="Web-{C3542810-651D-5F20-C4AE-0195AF6DBB25}" dt="2023-12-08T11:23:31.611" v="494"/>
          <ac:picMkLst>
            <pc:docMk/>
            <pc:sldMk cId="59151850" sldId="265"/>
            <ac:picMk id="5" creationId="{8AB7937E-99E0-3001-7D4D-BAC5B40301DC}"/>
          </ac:picMkLst>
        </pc:picChg>
        <pc:picChg chg="add del">
          <ac:chgData name="Brixius_Justus" userId="S::jubrixius@schueler.berufskolleg.de::c9ba8ee0-a147-47ac-b5cb-2ef6c5825b4b" providerId="AD" clId="Web-{C3542810-651D-5F20-C4AE-0195AF6DBB25}" dt="2023-12-08T11:23:33.736" v="496"/>
          <ac:picMkLst>
            <pc:docMk/>
            <pc:sldMk cId="59151850" sldId="265"/>
            <ac:picMk id="15" creationId="{8A0C3B88-D0F9-CA22-C2A5-F72514248CED}"/>
          </ac:picMkLst>
        </pc:picChg>
        <pc:picChg chg="add del mod">
          <ac:chgData name="Brixius_Justus" userId="S::jubrixius@schueler.berufskolleg.de::c9ba8ee0-a147-47ac-b5cb-2ef6c5825b4b" providerId="AD" clId="Web-{C3542810-651D-5F20-C4AE-0195AF6DBB25}" dt="2023-12-08T11:24:37.535" v="499"/>
          <ac:picMkLst>
            <pc:docMk/>
            <pc:sldMk cId="59151850" sldId="265"/>
            <ac:picMk id="18" creationId="{8AB7937E-99E0-3001-7D4D-BAC5B40301DC}"/>
          </ac:picMkLst>
        </pc:picChg>
        <pc:picChg chg="add mod">
          <ac:chgData name="Brixius_Justus" userId="S::jubrixius@schueler.berufskolleg.de::c9ba8ee0-a147-47ac-b5cb-2ef6c5825b4b" providerId="AD" clId="Web-{C3542810-651D-5F20-C4AE-0195AF6DBB25}" dt="2023-12-08T11:44:08.119" v="513" actId="1076"/>
          <ac:picMkLst>
            <pc:docMk/>
            <pc:sldMk cId="59151850" sldId="265"/>
            <ac:picMk id="21" creationId="{896033D5-3BD1-3BD1-341E-4F229108D8E9}"/>
          </ac:picMkLst>
        </pc:picChg>
        <pc:cxnChg chg="add del">
          <ac:chgData name="Brixius_Justus" userId="S::jubrixius@schueler.berufskolleg.de::c9ba8ee0-a147-47ac-b5cb-2ef6c5825b4b" providerId="AD" clId="Web-{C3542810-651D-5F20-C4AE-0195AF6DBB25}" dt="2023-12-08T11:23:31.611" v="494"/>
          <ac:cxnSpMkLst>
            <pc:docMk/>
            <pc:sldMk cId="59151850" sldId="265"/>
            <ac:cxnSpMk id="11" creationId="{77C6DF49-CBE3-4038-AC78-35DE4FD7CE8E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11:23:33.736" v="496"/>
          <ac:cxnSpMkLst>
            <pc:docMk/>
            <pc:sldMk cId="59151850" sldId="265"/>
            <ac:cxnSpMk id="14" creationId="{77C6DF49-CBE3-4038-AC78-35DE4FD7CE8E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11:37:25.340" v="500"/>
          <ac:cxnSpMkLst>
            <pc:docMk/>
            <pc:sldMk cId="59151850" sldId="265"/>
            <ac:cxnSpMk id="19" creationId="{77C6DF49-CBE3-4038-AC78-35DE4FD7CE8E}"/>
          </ac:cxnSpMkLst>
        </pc:cxnChg>
        <pc:cxnChg chg="add">
          <ac:chgData name="Brixius_Justus" userId="S::jubrixius@schueler.berufskolleg.de::c9ba8ee0-a147-47ac-b5cb-2ef6c5825b4b" providerId="AD" clId="Web-{C3542810-651D-5F20-C4AE-0195AF6DBB25}" dt="2023-12-08T11:37:25.340" v="500"/>
          <ac:cxnSpMkLst>
            <pc:docMk/>
            <pc:sldMk cId="59151850" sldId="265"/>
            <ac:cxnSpMk id="27" creationId="{77C6DF49-CBE3-4038-AC78-35DE4FD7CE8E}"/>
          </ac:cxnSpMkLst>
        </pc:cxnChg>
      </pc:sldChg>
      <pc:sldChg chg="addSp delSp modSp mod modClrScheme modShow chgLayout">
        <pc:chgData name="Brixius_Justus" userId="S::jubrixius@schueler.berufskolleg.de::c9ba8ee0-a147-47ac-b5cb-2ef6c5825b4b" providerId="AD" clId="Web-{C3542810-651D-5F20-C4AE-0195AF6DBB25}" dt="2023-12-08T11:45:45.059" v="523" actId="20577"/>
        <pc:sldMkLst>
          <pc:docMk/>
          <pc:sldMk cId="4224312619" sldId="266"/>
        </pc:sldMkLst>
        <pc:spChg chg="mod ord">
          <ac:chgData name="Brixius_Justus" userId="S::jubrixius@schueler.berufskolleg.de::c9ba8ee0-a147-47ac-b5cb-2ef6c5825b4b" providerId="AD" clId="Web-{C3542810-651D-5F20-C4AE-0195AF6DBB25}" dt="2023-12-08T11:13:29.936" v="427"/>
          <ac:spMkLst>
            <pc:docMk/>
            <pc:sldMk cId="4224312619" sldId="266"/>
            <ac:spMk id="2" creationId="{2660579A-D6B3-94A1-53D7-CC9B8B003092}"/>
          </ac:spMkLst>
        </pc:spChg>
        <pc:spChg chg="add del mod ord">
          <ac:chgData name="Brixius_Justus" userId="S::jubrixius@schueler.berufskolleg.de::c9ba8ee0-a147-47ac-b5cb-2ef6c5825b4b" providerId="AD" clId="Web-{C3542810-651D-5F20-C4AE-0195AF6DBB25}" dt="2023-12-08T11:45:36.668" v="521" actId="20577"/>
          <ac:spMkLst>
            <pc:docMk/>
            <pc:sldMk cId="4224312619" sldId="266"/>
            <ac:spMk id="3" creationId="{43C68582-F861-7D17-4A8C-D3899432138E}"/>
          </ac:spMkLst>
        </pc:spChg>
        <pc:spChg chg="add mod ord">
          <ac:chgData name="Brixius_Justus" userId="S::jubrixius@schueler.berufskolleg.de::c9ba8ee0-a147-47ac-b5cb-2ef6c5825b4b" providerId="AD" clId="Web-{C3542810-651D-5F20-C4AE-0195AF6DBB25}" dt="2023-12-08T11:45:33.871" v="520" actId="20577"/>
          <ac:spMkLst>
            <pc:docMk/>
            <pc:sldMk cId="4224312619" sldId="266"/>
            <ac:spMk id="4" creationId="{4EC3F308-A6CD-70DA-25E0-7BF4E9275D94}"/>
          </ac:spMkLst>
        </pc:spChg>
        <pc:spChg chg="add del mod">
          <ac:chgData name="Brixius_Justus" userId="S::jubrixius@schueler.berufskolleg.de::c9ba8ee0-a147-47ac-b5cb-2ef6c5825b4b" providerId="AD" clId="Web-{C3542810-651D-5F20-C4AE-0195AF6DBB25}" dt="2023-12-08T11:08:37.598" v="390"/>
          <ac:spMkLst>
            <pc:docMk/>
            <pc:sldMk cId="4224312619" sldId="266"/>
            <ac:spMk id="7" creationId="{C1BE319A-B3F9-715E-5E3D-6E6D571BDF5C}"/>
          </ac:spMkLst>
        </pc:spChg>
        <pc:spChg chg="add mod ord">
          <ac:chgData name="Brixius_Justus" userId="S::jubrixius@schueler.berufskolleg.de::c9ba8ee0-a147-47ac-b5cb-2ef6c5825b4b" providerId="AD" clId="Web-{C3542810-651D-5F20-C4AE-0195AF6DBB25}" dt="2023-12-08T11:45:41.215" v="522" actId="20577"/>
          <ac:spMkLst>
            <pc:docMk/>
            <pc:sldMk cId="4224312619" sldId="266"/>
            <ac:spMk id="9" creationId="{A3218590-2C1B-F755-4B26-8680ED9C9315}"/>
          </ac:spMkLst>
        </pc:spChg>
        <pc:spChg chg="add mod ord">
          <ac:chgData name="Brixius_Justus" userId="S::jubrixius@schueler.berufskolleg.de::c9ba8ee0-a147-47ac-b5cb-2ef6c5825b4b" providerId="AD" clId="Web-{C3542810-651D-5F20-C4AE-0195AF6DBB25}" dt="2023-12-08T11:45:45.059" v="523" actId="20577"/>
          <ac:spMkLst>
            <pc:docMk/>
            <pc:sldMk cId="4224312619" sldId="266"/>
            <ac:spMk id="10" creationId="{A72F2113-861B-42F5-E20B-8332C92E0810}"/>
          </ac:spMkLst>
        </pc:spChg>
        <pc:picChg chg="add del mod ord">
          <ac:chgData name="Brixius_Justus" userId="S::jubrixius@schueler.berufskolleg.de::c9ba8ee0-a147-47ac-b5cb-2ef6c5825b4b" providerId="AD" clId="Web-{C3542810-651D-5F20-C4AE-0195AF6DBB25}" dt="2023-12-08T09:45:30.528" v="118"/>
          <ac:picMkLst>
            <pc:docMk/>
            <pc:sldMk cId="4224312619" sldId="266"/>
            <ac:picMk id="5" creationId="{34CB4E3E-195E-66F6-0A8C-360A084ACF07}"/>
          </ac:picMkLst>
        </pc:picChg>
        <pc:picChg chg="add del mod">
          <ac:chgData name="Brixius_Justus" userId="S::jubrixius@schueler.berufskolleg.de::c9ba8ee0-a147-47ac-b5cb-2ef6c5825b4b" providerId="AD" clId="Web-{C3542810-651D-5F20-C4AE-0195AF6DBB25}" dt="2023-12-08T10:47:57.434" v="357"/>
          <ac:picMkLst>
            <pc:docMk/>
            <pc:sldMk cId="4224312619" sldId="266"/>
            <ac:picMk id="5" creationId="{4557F3AF-D305-E6D7-A601-C4C4CD6FED53}"/>
          </ac:picMkLst>
        </pc:picChg>
        <pc:picChg chg="add del mod ord">
          <ac:chgData name="Brixius_Justus" userId="S::jubrixius@schueler.berufskolleg.de::c9ba8ee0-a147-47ac-b5cb-2ef6c5825b4b" providerId="AD" clId="Web-{C3542810-651D-5F20-C4AE-0195AF6DBB25}" dt="2023-12-08T09:48:27.063" v="124"/>
          <ac:picMkLst>
            <pc:docMk/>
            <pc:sldMk cId="4224312619" sldId="266"/>
            <ac:picMk id="6" creationId="{3EAEBB57-2CB2-4041-21D0-8A2035B8B320}"/>
          </ac:picMkLst>
        </pc:picChg>
        <pc:picChg chg="add mod ord modCrop">
          <ac:chgData name="Brixius_Justus" userId="S::jubrixius@schueler.berufskolleg.de::c9ba8ee0-a147-47ac-b5cb-2ef6c5825b4b" providerId="AD" clId="Web-{C3542810-651D-5F20-C4AE-0195AF6DBB25}" dt="2023-12-08T11:10:09.476" v="406" actId="1076"/>
          <ac:picMkLst>
            <pc:docMk/>
            <pc:sldMk cId="4224312619" sldId="266"/>
            <ac:picMk id="6" creationId="{AE6E3832-EC79-41B0-C0A0-0010DA0B2DD2}"/>
          </ac:picMkLst>
        </pc:picChg>
        <pc:picChg chg="add del mod ord">
          <ac:chgData name="Brixius_Justus" userId="S::jubrixius@schueler.berufskolleg.de::c9ba8ee0-a147-47ac-b5cb-2ef6c5825b4b" providerId="AD" clId="Web-{C3542810-651D-5F20-C4AE-0195AF6DBB25}" dt="2023-12-08T09:50:04.487" v="137"/>
          <ac:picMkLst>
            <pc:docMk/>
            <pc:sldMk cId="4224312619" sldId="266"/>
            <ac:picMk id="7" creationId="{202252AC-E485-7B4B-5D3B-8E6248222A17}"/>
          </ac:picMkLst>
        </pc:picChg>
        <pc:picChg chg="add mod ord">
          <ac:chgData name="Brixius_Justus" userId="S::jubrixius@schueler.berufskolleg.de::c9ba8ee0-a147-47ac-b5cb-2ef6c5825b4b" providerId="AD" clId="Web-{C3542810-651D-5F20-C4AE-0195AF6DBB25}" dt="2023-12-08T11:13:43.155" v="428" actId="1076"/>
          <ac:picMkLst>
            <pc:docMk/>
            <pc:sldMk cId="4224312619" sldId="266"/>
            <ac:picMk id="8" creationId="{BC32FDA5-6257-BAD4-684C-1A49C2D60497}"/>
          </ac:picMkLst>
        </pc:picChg>
      </pc:sldChg>
      <pc:sldChg chg="addSp delSp modSp new mod setBg">
        <pc:chgData name="Brixius_Justus" userId="S::jubrixius@schueler.berufskolleg.de::c9ba8ee0-a147-47ac-b5cb-2ef6c5825b4b" providerId="AD" clId="Web-{C3542810-651D-5F20-C4AE-0195AF6DBB25}" dt="2023-12-08T11:46:36.686" v="525"/>
        <pc:sldMkLst>
          <pc:docMk/>
          <pc:sldMk cId="1967297616" sldId="267"/>
        </pc:sldMkLst>
        <pc:spChg chg="mod">
          <ac:chgData name="Brixius_Justus" userId="S::jubrixius@schueler.berufskolleg.de::c9ba8ee0-a147-47ac-b5cb-2ef6c5825b4b" providerId="AD" clId="Web-{C3542810-651D-5F20-C4AE-0195AF6DBB25}" dt="2023-12-08T11:46:36.686" v="525"/>
          <ac:spMkLst>
            <pc:docMk/>
            <pc:sldMk cId="1967297616" sldId="267"/>
            <ac:spMk id="2" creationId="{0A938F20-3991-3DA2-A353-03CC6AB44EA1}"/>
          </ac:spMkLst>
        </pc:spChg>
        <pc:spChg chg="mod">
          <ac:chgData name="Brixius_Justus" userId="S::jubrixius@schueler.berufskolleg.de::c9ba8ee0-a147-47ac-b5cb-2ef6c5825b4b" providerId="AD" clId="Web-{C3542810-651D-5F20-C4AE-0195AF6DBB25}" dt="2023-12-08T11:46:36.686" v="525"/>
          <ac:spMkLst>
            <pc:docMk/>
            <pc:sldMk cId="1967297616" sldId="267"/>
            <ac:spMk id="3" creationId="{7D893495-7EB7-0091-60D6-EF32F05214E2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46:36.686" v="525"/>
          <ac:spMkLst>
            <pc:docMk/>
            <pc:sldMk cId="1967297616" sldId="267"/>
            <ac:spMk id="6" creationId="{DB66C9CD-6BF4-44CA-8078-0BB819080761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09:06:20.971" v="90"/>
          <ac:spMkLst>
            <pc:docMk/>
            <pc:sldMk cId="1967297616" sldId="267"/>
            <ac:spMk id="9" creationId="{DB66C9CD-6BF4-44CA-8078-0BB819080761}"/>
          </ac:spMkLst>
        </pc:spChg>
        <pc:picChg chg="add del">
          <ac:chgData name="Brixius_Justus" userId="S::jubrixius@schueler.berufskolleg.de::c9ba8ee0-a147-47ac-b5cb-2ef6c5825b4b" providerId="AD" clId="Web-{C3542810-651D-5F20-C4AE-0195AF6DBB25}" dt="2023-12-08T09:06:20.971" v="90"/>
          <ac:picMkLst>
            <pc:docMk/>
            <pc:sldMk cId="1967297616" sldId="267"/>
            <ac:picMk id="5" creationId="{F71C8559-4764-C238-A265-7E50CB5AF362}"/>
          </ac:picMkLst>
        </pc:picChg>
        <pc:picChg chg="add del">
          <ac:chgData name="Brixius_Justus" userId="S::jubrixius@schueler.berufskolleg.de::c9ba8ee0-a147-47ac-b5cb-2ef6c5825b4b" providerId="AD" clId="Web-{C3542810-651D-5F20-C4AE-0195AF6DBB25}" dt="2023-12-08T11:46:36.686" v="525"/>
          <ac:picMkLst>
            <pc:docMk/>
            <pc:sldMk cId="1967297616" sldId="267"/>
            <ac:picMk id="8" creationId="{10723CD0-307A-B53E-AB98-49DF31356FD7}"/>
          </ac:picMkLst>
        </pc:picChg>
        <pc:cxnChg chg="add del">
          <ac:chgData name="Brixius_Justus" userId="S::jubrixius@schueler.berufskolleg.de::c9ba8ee0-a147-47ac-b5cb-2ef6c5825b4b" providerId="AD" clId="Web-{C3542810-651D-5F20-C4AE-0195AF6DBB25}" dt="2023-12-08T11:46:36.686" v="525"/>
          <ac:cxnSpMkLst>
            <pc:docMk/>
            <pc:sldMk cId="1967297616" sldId="267"/>
            <ac:cxnSpMk id="7" creationId="{77C6DF49-CBE3-4038-AC78-35DE4FD7CE8E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09:06:20.971" v="90"/>
          <ac:cxnSpMkLst>
            <pc:docMk/>
            <pc:sldMk cId="1967297616" sldId="267"/>
            <ac:cxnSpMk id="11" creationId="{77C6DF49-CBE3-4038-AC78-35DE4FD7CE8E}"/>
          </ac:cxnSpMkLst>
        </pc:cxnChg>
      </pc:sldChg>
      <pc:sldChg chg="modSp new del">
        <pc:chgData name="Brixius_Justus" userId="S::jubrixius@schueler.berufskolleg.de::c9ba8ee0-a147-47ac-b5cb-2ef6c5825b4b" providerId="AD" clId="Web-{C3542810-651D-5F20-C4AE-0195AF6DBB25}" dt="2023-12-08T09:12:52.611" v="99"/>
        <pc:sldMkLst>
          <pc:docMk/>
          <pc:sldMk cId="2729343" sldId="268"/>
        </pc:sldMkLst>
        <pc:spChg chg="mod">
          <ac:chgData name="Brixius_Justus" userId="S::jubrixius@schueler.berufskolleg.de::c9ba8ee0-a147-47ac-b5cb-2ef6c5825b4b" providerId="AD" clId="Web-{C3542810-651D-5F20-C4AE-0195AF6DBB25}" dt="2023-12-08T09:12:48.720" v="95" actId="20577"/>
          <ac:spMkLst>
            <pc:docMk/>
            <pc:sldMk cId="2729343" sldId="268"/>
            <ac:spMk id="3" creationId="{C40A486C-9B2F-2D36-3FF2-F97DCA5288BE}"/>
          </ac:spMkLst>
        </pc:spChg>
        <pc:spChg chg="mod">
          <ac:chgData name="Brixius_Justus" userId="S::jubrixius@schueler.berufskolleg.de::c9ba8ee0-a147-47ac-b5cb-2ef6c5825b4b" providerId="AD" clId="Web-{C3542810-651D-5F20-C4AE-0195AF6DBB25}" dt="2023-12-08T09:12:50.970" v="98" actId="20577"/>
          <ac:spMkLst>
            <pc:docMk/>
            <pc:sldMk cId="2729343" sldId="268"/>
            <ac:spMk id="5" creationId="{32409986-BDB2-D570-D3B0-561726303881}"/>
          </ac:spMkLst>
        </pc:spChg>
      </pc:sldChg>
      <pc:sldChg chg="addSp delSp modSp new mod modClrScheme chgLayout">
        <pc:chgData name="Brixius_Justus" userId="S::jubrixius@schueler.berufskolleg.de::c9ba8ee0-a147-47ac-b5cb-2ef6c5825b4b" providerId="AD" clId="Web-{C3542810-651D-5F20-C4AE-0195AF6DBB25}" dt="2023-12-08T10:06:54.011" v="251" actId="20577"/>
        <pc:sldMkLst>
          <pc:docMk/>
          <pc:sldMk cId="3965387417" sldId="268"/>
        </pc:sldMkLst>
        <pc:spChg chg="mod ord">
          <ac:chgData name="Brixius_Justus" userId="S::jubrixius@schueler.berufskolleg.de::c9ba8ee0-a147-47ac-b5cb-2ef6c5825b4b" providerId="AD" clId="Web-{C3542810-651D-5F20-C4AE-0195AF6DBB25}" dt="2023-12-08T10:01:01.190" v="232" actId="20577"/>
          <ac:spMkLst>
            <pc:docMk/>
            <pc:sldMk cId="3965387417" sldId="268"/>
            <ac:spMk id="2" creationId="{B3860C38-2B4D-A743-C28C-4E4883645274}"/>
          </ac:spMkLst>
        </pc:spChg>
        <pc:spChg chg="mod ord">
          <ac:chgData name="Brixius_Justus" userId="S::jubrixius@schueler.berufskolleg.de::c9ba8ee0-a147-47ac-b5cb-2ef6c5825b4b" providerId="AD" clId="Web-{C3542810-651D-5F20-C4AE-0195AF6DBB25}" dt="2023-12-08T10:06:54.011" v="251" actId="20577"/>
          <ac:spMkLst>
            <pc:docMk/>
            <pc:sldMk cId="3965387417" sldId="268"/>
            <ac:spMk id="3" creationId="{119B65BE-9FBF-3B09-C698-9B162A840CF7}"/>
          </ac:spMkLst>
        </pc:spChg>
        <pc:spChg chg="add del mod ord">
          <ac:chgData name="Brixius_Justus" userId="S::jubrixius@schueler.berufskolleg.de::c9ba8ee0-a147-47ac-b5cb-2ef6c5825b4b" providerId="AD" clId="Web-{C3542810-651D-5F20-C4AE-0195AF6DBB25}" dt="2023-12-08T09:58:55.422" v="197"/>
          <ac:spMkLst>
            <pc:docMk/>
            <pc:sldMk cId="3965387417" sldId="268"/>
            <ac:spMk id="4" creationId="{992352F3-5FC6-E38F-62C0-E5EF430C74F9}"/>
          </ac:spMkLst>
        </pc:spChg>
        <pc:spChg chg="add del mod ord">
          <ac:chgData name="Brixius_Justus" userId="S::jubrixius@schueler.berufskolleg.de::c9ba8ee0-a147-47ac-b5cb-2ef6c5825b4b" providerId="AD" clId="Web-{C3542810-651D-5F20-C4AE-0195AF6DBB25}" dt="2023-12-08T09:58:55.422" v="197"/>
          <ac:spMkLst>
            <pc:docMk/>
            <pc:sldMk cId="3965387417" sldId="268"/>
            <ac:spMk id="5" creationId="{D96F2F77-FB94-C089-960E-008AAD53316D}"/>
          </ac:spMkLst>
        </pc:spChg>
        <pc:spChg chg="add del mod ord">
          <ac:chgData name="Brixius_Justus" userId="S::jubrixius@schueler.berufskolleg.de::c9ba8ee0-a147-47ac-b5cb-2ef6c5825b4b" providerId="AD" clId="Web-{C3542810-651D-5F20-C4AE-0195AF6DBB25}" dt="2023-12-08T10:00:15.705" v="219"/>
          <ac:spMkLst>
            <pc:docMk/>
            <pc:sldMk cId="3965387417" sldId="268"/>
            <ac:spMk id="6" creationId="{03706753-7CC2-CAEF-8340-6BCAAB15BA29}"/>
          </ac:spMkLst>
        </pc:spChg>
      </pc:sldChg>
      <pc:sldChg chg="addSp delSp modSp new mod setBg modClrScheme chgLayout">
        <pc:chgData name="Brixius_Justus" userId="S::jubrixius@schueler.berufskolleg.de::c9ba8ee0-a147-47ac-b5cb-2ef6c5825b4b" providerId="AD" clId="Web-{C3542810-651D-5F20-C4AE-0195AF6DBB25}" dt="2023-12-08T11:47:26.719" v="531" actId="20577"/>
        <pc:sldMkLst>
          <pc:docMk/>
          <pc:sldMk cId="2142275163" sldId="269"/>
        </pc:sldMkLst>
        <pc:spChg chg="mod ord">
          <ac:chgData name="Brixius_Justus" userId="S::jubrixius@schueler.berufskolleg.de::c9ba8ee0-a147-47ac-b5cb-2ef6c5825b4b" providerId="AD" clId="Web-{C3542810-651D-5F20-C4AE-0195AF6DBB25}" dt="2023-12-08T11:19:08.274" v="484"/>
          <ac:spMkLst>
            <pc:docMk/>
            <pc:sldMk cId="2142275163" sldId="269"/>
            <ac:spMk id="2" creationId="{DF66EF73-6179-4044-B44A-98C17D170EBC}"/>
          </ac:spMkLst>
        </pc:spChg>
        <pc:spChg chg="add del mod ord">
          <ac:chgData name="Brixius_Justus" userId="S::jubrixius@schueler.berufskolleg.de::c9ba8ee0-a147-47ac-b5cb-2ef6c5825b4b" providerId="AD" clId="Web-{C3542810-651D-5F20-C4AE-0195AF6DBB25}" dt="2023-12-08T11:47:26.719" v="531" actId="20577"/>
          <ac:spMkLst>
            <pc:docMk/>
            <pc:sldMk cId="2142275163" sldId="269"/>
            <ac:spMk id="3" creationId="{36A57CFB-B3B6-47B3-0577-643BD14EA8B7}"/>
          </ac:spMkLst>
        </pc:spChg>
        <pc:spChg chg="del">
          <ac:chgData name="Brixius_Justus" userId="S::jubrixius@schueler.berufskolleg.de::c9ba8ee0-a147-47ac-b5cb-2ef6c5825b4b" providerId="AD" clId="Web-{C3542810-651D-5F20-C4AE-0195AF6DBB25}" dt="2023-12-08T11:18:05.679" v="478"/>
          <ac:spMkLst>
            <pc:docMk/>
            <pc:sldMk cId="2142275163" sldId="269"/>
            <ac:spMk id="4" creationId="{CA518A28-3F2C-02AB-CE2B-B6C1560A0AE6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18:35.383" v="480"/>
          <ac:spMkLst>
            <pc:docMk/>
            <pc:sldMk cId="2142275163" sldId="269"/>
            <ac:spMk id="17" creationId="{1F4CD6D0-88B6-45F4-AC60-54587D3C92A0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18:35.383" v="480"/>
          <ac:spMkLst>
            <pc:docMk/>
            <pc:sldMk cId="2142275163" sldId="269"/>
            <ac:spMk id="19" creationId="{2A079D24-860A-4799-B3AE-658D4F1365FA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18:56.758" v="482"/>
          <ac:spMkLst>
            <pc:docMk/>
            <pc:sldMk cId="2142275163" sldId="269"/>
            <ac:spMk id="25" creationId="{1F4CD6D0-88B6-45F4-AC60-54587D3C92A0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18:56.758" v="482"/>
          <ac:spMkLst>
            <pc:docMk/>
            <pc:sldMk cId="2142275163" sldId="269"/>
            <ac:spMk id="27" creationId="{DCFCE6BC-4706-49A2-816A-A44669F98A30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19:08.274" v="484"/>
          <ac:spMkLst>
            <pc:docMk/>
            <pc:sldMk cId="2142275163" sldId="269"/>
            <ac:spMk id="37" creationId="{3011B0B3-5679-4759-90B8-3B908C4CBD21}"/>
          </ac:spMkLst>
        </pc:spChg>
        <pc:spChg chg="add del">
          <ac:chgData name="Brixius_Justus" userId="S::jubrixius@schueler.berufskolleg.de::c9ba8ee0-a147-47ac-b5cb-2ef6c5825b4b" providerId="AD" clId="Web-{C3542810-651D-5F20-C4AE-0195AF6DBB25}" dt="2023-12-08T11:19:08.274" v="484"/>
          <ac:spMkLst>
            <pc:docMk/>
            <pc:sldMk cId="2142275163" sldId="269"/>
            <ac:spMk id="39" creationId="{767E5D14-5396-4D7B-996A-7BFD00576139}"/>
          </ac:spMkLst>
        </pc:spChg>
        <pc:grpChg chg="add del">
          <ac:chgData name="Brixius_Justus" userId="S::jubrixius@schueler.berufskolleg.de::c9ba8ee0-a147-47ac-b5cb-2ef6c5825b4b" providerId="AD" clId="Web-{C3542810-651D-5F20-C4AE-0195AF6DBB25}" dt="2023-12-08T11:18:35.383" v="480"/>
          <ac:grpSpMkLst>
            <pc:docMk/>
            <pc:sldMk cId="2142275163" sldId="269"/>
            <ac:grpSpMk id="11" creationId="{F982E0B2-AA9C-441C-A08E-A9DF9CF12116}"/>
          </ac:grpSpMkLst>
        </pc:grpChg>
        <pc:grpChg chg="add del">
          <ac:chgData name="Brixius_Justus" userId="S::jubrixius@schueler.berufskolleg.de::c9ba8ee0-a147-47ac-b5cb-2ef6c5825b4b" providerId="AD" clId="Web-{C3542810-651D-5F20-C4AE-0195AF6DBB25}" dt="2023-12-08T11:18:56.758" v="482"/>
          <ac:grpSpMkLst>
            <pc:docMk/>
            <pc:sldMk cId="2142275163" sldId="269"/>
            <ac:grpSpMk id="24" creationId="{F982E0B2-AA9C-441C-A08E-A9DF9CF12116}"/>
          </ac:grpSpMkLst>
        </pc:grpChg>
        <pc:grpChg chg="add del">
          <ac:chgData name="Brixius_Justus" userId="S::jubrixius@schueler.berufskolleg.de::c9ba8ee0-a147-47ac-b5cb-2ef6c5825b4b" providerId="AD" clId="Web-{C3542810-651D-5F20-C4AE-0195AF6DBB25}" dt="2023-12-08T11:19:08.274" v="484"/>
          <ac:grpSpMkLst>
            <pc:docMk/>
            <pc:sldMk cId="2142275163" sldId="269"/>
            <ac:grpSpMk id="36" creationId="{F982E0B2-AA9C-441C-A08E-A9DF9CF12116}"/>
          </ac:grpSpMkLst>
        </pc:grpChg>
        <pc:grpChg chg="add del">
          <ac:chgData name="Brixius_Justus" userId="S::jubrixius@schueler.berufskolleg.de::c9ba8ee0-a147-47ac-b5cb-2ef6c5825b4b" providerId="AD" clId="Web-{C3542810-651D-5F20-C4AE-0195AF6DBB25}" dt="2023-12-08T11:19:08.274" v="484"/>
          <ac:grpSpMkLst>
            <pc:docMk/>
            <pc:sldMk cId="2142275163" sldId="269"/>
            <ac:grpSpMk id="40" creationId="{785708A7-99B4-41EE-8012-C176C8AA44C0}"/>
          </ac:grpSpMkLst>
        </pc:grpChg>
        <pc:picChg chg="add del">
          <ac:chgData name="Brixius_Justus" userId="S::jubrixius@schueler.berufskolleg.de::c9ba8ee0-a147-47ac-b5cb-2ef6c5825b4b" providerId="AD" clId="Web-{C3542810-651D-5F20-C4AE-0195AF6DBB25}" dt="2023-12-08T11:18:35.383" v="480"/>
          <ac:picMkLst>
            <pc:docMk/>
            <pc:sldMk cId="2142275163" sldId="269"/>
            <ac:picMk id="5" creationId="{9B9B0AB0-42B1-F598-190F-58D0C650FE4D}"/>
          </ac:picMkLst>
        </pc:picChg>
        <pc:picChg chg="add del">
          <ac:chgData name="Brixius_Justus" userId="S::jubrixius@schueler.berufskolleg.de::c9ba8ee0-a147-47ac-b5cb-2ef6c5825b4b" providerId="AD" clId="Web-{C3542810-651D-5F20-C4AE-0195AF6DBB25}" dt="2023-12-08T11:18:56.758" v="482"/>
          <ac:picMkLst>
            <pc:docMk/>
            <pc:sldMk cId="2142275163" sldId="269"/>
            <ac:picMk id="26" creationId="{38D46114-2D0B-B814-5685-AEC1649A00F6}"/>
          </ac:picMkLst>
        </pc:picChg>
        <pc:picChg chg="add del">
          <ac:chgData name="Brixius_Justus" userId="S::jubrixius@schueler.berufskolleg.de::c9ba8ee0-a147-47ac-b5cb-2ef6c5825b4b" providerId="AD" clId="Web-{C3542810-651D-5F20-C4AE-0195AF6DBB25}" dt="2023-12-08T11:19:08.274" v="484"/>
          <ac:picMkLst>
            <pc:docMk/>
            <pc:sldMk cId="2142275163" sldId="269"/>
            <ac:picMk id="38" creationId="{6C28B225-2F8C-C8B0-BA86-95BE3BAB2057}"/>
          </ac:picMkLst>
        </pc:picChg>
        <pc:cxnChg chg="add del">
          <ac:chgData name="Brixius_Justus" userId="S::jubrixius@schueler.berufskolleg.de::c9ba8ee0-a147-47ac-b5cb-2ef6c5825b4b" providerId="AD" clId="Web-{C3542810-651D-5F20-C4AE-0195AF6DBB25}" dt="2023-12-08T11:18:35.383" v="480"/>
          <ac:cxnSpMkLst>
            <pc:docMk/>
            <pc:sldMk cId="2142275163" sldId="269"/>
            <ac:cxnSpMk id="9" creationId="{701C0CAB-6A03-4C6A-9FAA-219847753628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11:18:35.383" v="480"/>
          <ac:cxnSpMkLst>
            <pc:docMk/>
            <pc:sldMk cId="2142275163" sldId="269"/>
            <ac:cxnSpMk id="21" creationId="{6C14D892-36B8-4065-9158-50C22E1E6986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11:18:56.758" v="482"/>
          <ac:cxnSpMkLst>
            <pc:docMk/>
            <pc:sldMk cId="2142275163" sldId="269"/>
            <ac:cxnSpMk id="23" creationId="{701C0CAB-6A03-4C6A-9FAA-219847753628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11:18:56.758" v="482"/>
          <ac:cxnSpMkLst>
            <pc:docMk/>
            <pc:sldMk cId="2142275163" sldId="269"/>
            <ac:cxnSpMk id="28" creationId="{9E7C23BC-DAA6-40E1-8166-B8C4439D1430}"/>
          </ac:cxnSpMkLst>
        </pc:cxnChg>
        <pc:cxnChg chg="add del">
          <ac:chgData name="Brixius_Justus" userId="S::jubrixius@schueler.berufskolleg.de::c9ba8ee0-a147-47ac-b5cb-2ef6c5825b4b" providerId="AD" clId="Web-{C3542810-651D-5F20-C4AE-0195AF6DBB25}" dt="2023-12-08T11:19:08.274" v="484"/>
          <ac:cxnSpMkLst>
            <pc:docMk/>
            <pc:sldMk cId="2142275163" sldId="269"/>
            <ac:cxnSpMk id="35" creationId="{701C0CAB-6A03-4C6A-9FAA-219847753628}"/>
          </ac:cxnSpMkLst>
        </pc:cxnChg>
      </pc:sldChg>
    </pc:docChg>
  </pc:docChgLst>
  <pc:docChgLst>
    <pc:chgData name="Hoff_Florian" userId="S::flhoff@schueler.berufskolleg.de::b1521456-a047-4f37-816c-4f6ed6e6b0ff" providerId="AD" clId="Web-{B0CF45B8-80A3-CE9D-08F7-2A2A1C55BD09}"/>
    <pc:docChg chg="modSld">
      <pc:chgData name="Hoff_Florian" userId="S::flhoff@schueler.berufskolleg.de::b1521456-a047-4f37-816c-4f6ed6e6b0ff" providerId="AD" clId="Web-{B0CF45B8-80A3-CE9D-08F7-2A2A1C55BD09}" dt="2023-12-08T11:19:38.339" v="85" actId="20577"/>
      <pc:docMkLst>
        <pc:docMk/>
      </pc:docMkLst>
      <pc:sldChg chg="addSp delSp modSp">
        <pc:chgData name="Hoff_Florian" userId="S::flhoff@schueler.berufskolleg.de::b1521456-a047-4f37-816c-4f6ed6e6b0ff" providerId="AD" clId="Web-{B0CF45B8-80A3-CE9D-08F7-2A2A1C55BD09}" dt="2023-12-08T11:08:21.147" v="2"/>
        <pc:sldMkLst>
          <pc:docMk/>
          <pc:sldMk cId="2105526429" sldId="257"/>
        </pc:sldMkLst>
        <pc:spChg chg="add del mod">
          <ac:chgData name="Hoff_Florian" userId="S::flhoff@schueler.berufskolleg.de::b1521456-a047-4f37-816c-4f6ed6e6b0ff" providerId="AD" clId="Web-{B0CF45B8-80A3-CE9D-08F7-2A2A1C55BD09}" dt="2023-12-08T11:08:21.147" v="2"/>
          <ac:spMkLst>
            <pc:docMk/>
            <pc:sldMk cId="2105526429" sldId="257"/>
            <ac:spMk id="30" creationId="{F1FAB20D-8290-C125-46E3-4A28B80185ED}"/>
          </ac:spMkLst>
        </pc:spChg>
      </pc:sldChg>
      <pc:sldChg chg="addSp delSp modSp">
        <pc:chgData name="Hoff_Florian" userId="S::flhoff@schueler.berufskolleg.de::b1521456-a047-4f37-816c-4f6ed6e6b0ff" providerId="AD" clId="Web-{B0CF45B8-80A3-CE9D-08F7-2A2A1C55BD09}" dt="2023-12-08T11:08:53.242" v="17"/>
        <pc:sldMkLst>
          <pc:docMk/>
          <pc:sldMk cId="1068044053" sldId="260"/>
        </pc:sldMkLst>
        <pc:spChg chg="add del mod">
          <ac:chgData name="Hoff_Florian" userId="S::flhoff@schueler.berufskolleg.de::b1521456-a047-4f37-816c-4f6ed6e6b0ff" providerId="AD" clId="Web-{B0CF45B8-80A3-CE9D-08F7-2A2A1C55BD09}" dt="2023-12-08T11:08:53.242" v="17"/>
          <ac:spMkLst>
            <pc:docMk/>
            <pc:sldMk cId="1068044053" sldId="260"/>
            <ac:spMk id="3" creationId="{19A0ECD0-28D2-5614-8CB9-78529F808909}"/>
          </ac:spMkLst>
        </pc:spChg>
      </pc:sldChg>
      <pc:sldChg chg="addSp modSp">
        <pc:chgData name="Hoff_Florian" userId="S::flhoff@schueler.berufskolleg.de::b1521456-a047-4f37-816c-4f6ed6e6b0ff" providerId="AD" clId="Web-{B0CF45B8-80A3-CE9D-08F7-2A2A1C55BD09}" dt="2023-12-08T11:09:30.962" v="25" actId="20577"/>
        <pc:sldMkLst>
          <pc:docMk/>
          <pc:sldMk cId="3172074118" sldId="262"/>
        </pc:sldMkLst>
        <pc:graphicFrameChg chg="add mod modGraphic">
          <ac:chgData name="Hoff_Florian" userId="S::flhoff@schueler.berufskolleg.de::b1521456-a047-4f37-816c-4f6ed6e6b0ff" providerId="AD" clId="Web-{B0CF45B8-80A3-CE9D-08F7-2A2A1C55BD09}" dt="2023-12-08T11:09:30.962" v="25" actId="20577"/>
          <ac:graphicFrameMkLst>
            <pc:docMk/>
            <pc:sldMk cId="3172074118" sldId="262"/>
            <ac:graphicFrameMk id="4" creationId="{680E6727-1C6A-5BFA-F9AE-CB22C9497821}"/>
          </ac:graphicFrameMkLst>
        </pc:graphicFrameChg>
      </pc:sldChg>
      <pc:sldChg chg="modSp">
        <pc:chgData name="Hoff_Florian" userId="S::flhoff@schueler.berufskolleg.de::b1521456-a047-4f37-816c-4f6ed6e6b0ff" providerId="AD" clId="Web-{B0CF45B8-80A3-CE9D-08F7-2A2A1C55BD09}" dt="2023-12-08T11:19:38.339" v="85" actId="20577"/>
        <pc:sldMkLst>
          <pc:docMk/>
          <pc:sldMk cId="4224312619" sldId="266"/>
        </pc:sldMkLst>
        <pc:spChg chg="mod">
          <ac:chgData name="Hoff_Florian" userId="S::flhoff@schueler.berufskolleg.de::b1521456-a047-4f37-816c-4f6ed6e6b0ff" providerId="AD" clId="Web-{B0CF45B8-80A3-CE9D-08F7-2A2A1C55BD09}" dt="2023-12-08T11:19:38.339" v="85" actId="20577"/>
          <ac:spMkLst>
            <pc:docMk/>
            <pc:sldMk cId="4224312619" sldId="266"/>
            <ac:spMk id="3" creationId="{43C68582-F861-7D17-4A8C-D3899432138E}"/>
          </ac:spMkLst>
        </pc:spChg>
      </pc:sldChg>
    </pc:docChg>
  </pc:docChgLst>
  <pc:docChgLst>
    <pc:chgData name="Brixius_Justus" userId="S::jubrixius@schueler.berufskolleg.de::c9ba8ee0-a147-47ac-b5cb-2ef6c5825b4b" providerId="AD" clId="Web-{ACF79BFC-8D48-5E78-C9BA-08A16F0FCFB0}"/>
    <pc:docChg chg="modSld">
      <pc:chgData name="Brixius_Justus" userId="S::jubrixius@schueler.berufskolleg.de::c9ba8ee0-a147-47ac-b5cb-2ef6c5825b4b" providerId="AD" clId="Web-{ACF79BFC-8D48-5E78-C9BA-08A16F0FCFB0}" dt="2024-01-10T20:45:12.605" v="62" actId="1076"/>
      <pc:docMkLst>
        <pc:docMk/>
      </pc:docMkLst>
      <pc:sldChg chg="modSp">
        <pc:chgData name="Brixius_Justus" userId="S::jubrixius@schueler.berufskolleg.de::c9ba8ee0-a147-47ac-b5cb-2ef6c5825b4b" providerId="AD" clId="Web-{ACF79BFC-8D48-5E78-C9BA-08A16F0FCFB0}" dt="2024-01-10T20:45:12.605" v="62" actId="1076"/>
        <pc:sldMkLst>
          <pc:docMk/>
          <pc:sldMk cId="1068044053" sldId="260"/>
        </pc:sldMkLst>
        <pc:picChg chg="mod">
          <ac:chgData name="Brixius_Justus" userId="S::jubrixius@schueler.berufskolleg.de::c9ba8ee0-a147-47ac-b5cb-2ef6c5825b4b" providerId="AD" clId="Web-{ACF79BFC-8D48-5E78-C9BA-08A16F0FCFB0}" dt="2024-01-10T20:44:27.057" v="55" actId="1076"/>
          <ac:picMkLst>
            <pc:docMk/>
            <pc:sldMk cId="1068044053" sldId="260"/>
            <ac:picMk id="4" creationId="{5AB1B743-7801-A795-7817-256CBFBFC5F4}"/>
          </ac:picMkLst>
        </pc:picChg>
        <pc:picChg chg="mod">
          <ac:chgData name="Brixius_Justus" userId="S::jubrixius@schueler.berufskolleg.de::c9ba8ee0-a147-47ac-b5cb-2ef6c5825b4b" providerId="AD" clId="Web-{ACF79BFC-8D48-5E78-C9BA-08A16F0FCFB0}" dt="2024-01-10T20:44:44.542" v="60" actId="1076"/>
          <ac:picMkLst>
            <pc:docMk/>
            <pc:sldMk cId="1068044053" sldId="260"/>
            <ac:picMk id="6" creationId="{FEFB1251-8CCB-E63D-2147-AE6C73CA8CA3}"/>
          </ac:picMkLst>
        </pc:picChg>
        <pc:picChg chg="mod">
          <ac:chgData name="Brixius_Justus" userId="S::jubrixius@schueler.berufskolleg.de::c9ba8ee0-a147-47ac-b5cb-2ef6c5825b4b" providerId="AD" clId="Web-{ACF79BFC-8D48-5E78-C9BA-08A16F0FCFB0}" dt="2024-01-10T20:44:39.885" v="57" actId="1076"/>
          <ac:picMkLst>
            <pc:docMk/>
            <pc:sldMk cId="1068044053" sldId="260"/>
            <ac:picMk id="7" creationId="{228EDDA4-FF3B-29D8-BA1E-EF77C4567AF0}"/>
          </ac:picMkLst>
        </pc:picChg>
        <pc:cxnChg chg="mod">
          <ac:chgData name="Brixius_Justus" userId="S::jubrixius@schueler.berufskolleg.de::c9ba8ee0-a147-47ac-b5cb-2ef6c5825b4b" providerId="AD" clId="Web-{ACF79BFC-8D48-5E78-C9BA-08A16F0FCFB0}" dt="2024-01-10T20:45:12.605" v="62" actId="1076"/>
          <ac:cxnSpMkLst>
            <pc:docMk/>
            <pc:sldMk cId="1068044053" sldId="260"/>
            <ac:cxnSpMk id="3" creationId="{35AB96D2-7BC8-5C0A-5544-D90C88DA79B4}"/>
          </ac:cxnSpMkLst>
        </pc:cxnChg>
      </pc:sldChg>
      <pc:sldChg chg="addSp modSp">
        <pc:chgData name="Brixius_Justus" userId="S::jubrixius@schueler.berufskolleg.de::c9ba8ee0-a147-47ac-b5cb-2ef6c5825b4b" providerId="AD" clId="Web-{ACF79BFC-8D48-5E78-C9BA-08A16F0FCFB0}" dt="2024-01-10T17:54:15.151" v="52" actId="14100"/>
        <pc:sldMkLst>
          <pc:docMk/>
          <pc:sldMk cId="3771619109" sldId="261"/>
        </pc:sldMkLst>
        <pc:spChg chg="add mod">
          <ac:chgData name="Brixius_Justus" userId="S::jubrixius@schueler.berufskolleg.de::c9ba8ee0-a147-47ac-b5cb-2ef6c5825b4b" providerId="AD" clId="Web-{ACF79BFC-8D48-5E78-C9BA-08A16F0FCFB0}" dt="2024-01-10T17:48:14.855" v="6" actId="1076"/>
          <ac:spMkLst>
            <pc:docMk/>
            <pc:sldMk cId="3771619109" sldId="261"/>
            <ac:spMk id="3" creationId="{0687BFE4-B218-0974-C1B3-B0B1469AA819}"/>
          </ac:spMkLst>
        </pc:spChg>
        <pc:spChg chg="add mod">
          <ac:chgData name="Brixius_Justus" userId="S::jubrixius@schueler.berufskolleg.de::c9ba8ee0-a147-47ac-b5cb-2ef6c5825b4b" providerId="AD" clId="Web-{ACF79BFC-8D48-5E78-C9BA-08A16F0FCFB0}" dt="2024-01-10T17:48:14.855" v="7" actId="1076"/>
          <ac:spMkLst>
            <pc:docMk/>
            <pc:sldMk cId="3771619109" sldId="261"/>
            <ac:spMk id="4" creationId="{FF2BC166-4CBA-96A0-6497-61B93AA491B0}"/>
          </ac:spMkLst>
        </pc:spChg>
        <pc:spChg chg="mod">
          <ac:chgData name="Brixius_Justus" userId="S::jubrixius@schueler.berufskolleg.de::c9ba8ee0-a147-47ac-b5cb-2ef6c5825b4b" providerId="AD" clId="Web-{ACF79BFC-8D48-5E78-C9BA-08A16F0FCFB0}" dt="2024-01-10T17:50:18.267" v="14" actId="1076"/>
          <ac:spMkLst>
            <pc:docMk/>
            <pc:sldMk cId="3771619109" sldId="261"/>
            <ac:spMk id="6" creationId="{9C8444C0-6686-0A71-9847-CA961AEFFF8B}"/>
          </ac:spMkLst>
        </pc:spChg>
        <pc:spChg chg="mod">
          <ac:chgData name="Brixius_Justus" userId="S::jubrixius@schueler.berufskolleg.de::c9ba8ee0-a147-47ac-b5cb-2ef6c5825b4b" providerId="AD" clId="Web-{ACF79BFC-8D48-5E78-C9BA-08A16F0FCFB0}" dt="2024-01-10T17:52:43.585" v="33" actId="20577"/>
          <ac:spMkLst>
            <pc:docMk/>
            <pc:sldMk cId="3771619109" sldId="261"/>
            <ac:spMk id="3702" creationId="{81835F84-79F5-BFDF-29A9-3C3E7A842473}"/>
          </ac:spMkLst>
        </pc:spChg>
        <pc:spChg chg="mod">
          <ac:chgData name="Brixius_Justus" userId="S::jubrixius@schueler.berufskolleg.de::c9ba8ee0-a147-47ac-b5cb-2ef6c5825b4b" providerId="AD" clId="Web-{ACF79BFC-8D48-5E78-C9BA-08A16F0FCFB0}" dt="2024-01-10T17:54:15.151" v="52" actId="14100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Brixius_Justus" userId="S::jubrixius@schueler.berufskolleg.de::c9ba8ee0-a147-47ac-b5cb-2ef6c5825b4b" providerId="AD" clId="Web-{ACF79BFC-8D48-5E78-C9BA-08A16F0FCFB0}" dt="2024-01-10T17:54:10.464" v="51" actId="14100"/>
          <ac:spMkLst>
            <pc:docMk/>
            <pc:sldMk cId="3771619109" sldId="261"/>
            <ac:spMk id="3734" creationId="{8475DD35-A1A4-EE0E-EB46-337E54686F35}"/>
          </ac:spMkLst>
        </pc:spChg>
        <pc:spChg chg="mod">
          <ac:chgData name="Brixius_Justus" userId="S::jubrixius@schueler.berufskolleg.de::c9ba8ee0-a147-47ac-b5cb-2ef6c5825b4b" providerId="AD" clId="Web-{ACF79BFC-8D48-5E78-C9BA-08A16F0FCFB0}" dt="2024-01-10T17:53:30.243" v="50" actId="20577"/>
          <ac:spMkLst>
            <pc:docMk/>
            <pc:sldMk cId="3771619109" sldId="261"/>
            <ac:spMk id="3735" creationId="{920AB4AD-A1BD-A77C-0A0B-189630E297C5}"/>
          </ac:spMkLst>
        </pc:spChg>
        <pc:spChg chg="mod">
          <ac:chgData name="Brixius_Justus" userId="S::jubrixius@schueler.berufskolleg.de::c9ba8ee0-a147-47ac-b5cb-2ef6c5825b4b" providerId="AD" clId="Web-{ACF79BFC-8D48-5E78-C9BA-08A16F0FCFB0}" dt="2024-01-10T17:53:20.290" v="45" actId="20577"/>
          <ac:spMkLst>
            <pc:docMk/>
            <pc:sldMk cId="3771619109" sldId="261"/>
            <ac:spMk id="3736" creationId="{5B217B82-3CF7-D89A-5C49-8726BE0C9971}"/>
          </ac:spMkLst>
        </pc:spChg>
        <pc:spChg chg="mod">
          <ac:chgData name="Brixius_Justus" userId="S::jubrixius@schueler.berufskolleg.de::c9ba8ee0-a147-47ac-b5cb-2ef6c5825b4b" providerId="AD" clId="Web-{ACF79BFC-8D48-5E78-C9BA-08A16F0FCFB0}" dt="2024-01-10T17:53:24.384" v="47" actId="20577"/>
          <ac:spMkLst>
            <pc:docMk/>
            <pc:sldMk cId="3771619109" sldId="261"/>
            <ac:spMk id="3737" creationId="{FA66182F-BB85-9DB3-6D68-C7B01325BABA}"/>
          </ac:spMkLst>
        </pc:spChg>
      </pc:sldChg>
      <pc:sldChg chg="mod setBg">
        <pc:chgData name="Brixius_Justus" userId="S::jubrixius@schueler.berufskolleg.de::c9ba8ee0-a147-47ac-b5cb-2ef6c5825b4b" providerId="AD" clId="Web-{ACF79BFC-8D48-5E78-C9BA-08A16F0FCFB0}" dt="2024-01-10T18:13:58.152" v="53"/>
        <pc:sldMkLst>
          <pc:docMk/>
          <pc:sldMk cId="3965387417" sldId="268"/>
        </pc:sldMkLst>
      </pc:sldChg>
    </pc:docChg>
  </pc:docChgLst>
  <pc:docChgLst>
    <pc:chgData name="Balkhausen_Lukas" userId="S::lubalkhausen@schueler.berufskolleg.de::5b4fc433-fa5e-429a-af4c-7c825cb7330f" providerId="AD" clId="Web-{3272B093-5715-5887-C764-F068B7AAFCF7}"/>
    <pc:docChg chg="modSld">
      <pc:chgData name="Balkhausen_Lukas" userId="S::lubalkhausen@schueler.berufskolleg.de::5b4fc433-fa5e-429a-af4c-7c825cb7330f" providerId="AD" clId="Web-{3272B093-5715-5887-C764-F068B7AAFCF7}" dt="2024-01-12T08:55:46.614" v="0" actId="20577"/>
      <pc:docMkLst>
        <pc:docMk/>
      </pc:docMkLst>
      <pc:sldChg chg="modSp">
        <pc:chgData name="Balkhausen_Lukas" userId="S::lubalkhausen@schueler.berufskolleg.de::5b4fc433-fa5e-429a-af4c-7c825cb7330f" providerId="AD" clId="Web-{3272B093-5715-5887-C764-F068B7AAFCF7}" dt="2024-01-12T08:55:46.614" v="0" actId="20577"/>
        <pc:sldMkLst>
          <pc:docMk/>
          <pc:sldMk cId="1068044053" sldId="260"/>
        </pc:sldMkLst>
        <pc:spChg chg="mod">
          <ac:chgData name="Balkhausen_Lukas" userId="S::lubalkhausen@schueler.berufskolleg.de::5b4fc433-fa5e-429a-af4c-7c825cb7330f" providerId="AD" clId="Web-{3272B093-5715-5887-C764-F068B7AAFCF7}" dt="2024-01-12T08:55:46.614" v="0" actId="20577"/>
          <ac:spMkLst>
            <pc:docMk/>
            <pc:sldMk cId="1068044053" sldId="260"/>
            <ac:spMk id="25" creationId="{1C3EFD62-5D4A-FBFD-4C2A-887422B9DE6A}"/>
          </ac:spMkLst>
        </pc:spChg>
      </pc:sldChg>
    </pc:docChg>
  </pc:docChgLst>
  <pc:docChgLst>
    <pc:chgData name="Hoff_Florian" userId="S::flhoff@schueler.berufskolleg.de::b1521456-a047-4f37-816c-4f6ed6e6b0ff" providerId="AD" clId="Web-{AF300F4E-58D5-4D6F-BA9E-1D4532FD5415}"/>
    <pc:docChg chg="modSld">
      <pc:chgData name="Hoff_Florian" userId="S::flhoff@schueler.berufskolleg.de::b1521456-a047-4f37-816c-4f6ed6e6b0ff" providerId="AD" clId="Web-{AF300F4E-58D5-4D6F-BA9E-1D4532FD5415}" dt="2024-01-10T17:47:18.933" v="186"/>
      <pc:docMkLst>
        <pc:docMk/>
      </pc:docMkLst>
      <pc:sldChg chg="addSp delSp modSp">
        <pc:chgData name="Hoff_Florian" userId="S::flhoff@schueler.berufskolleg.de::b1521456-a047-4f37-816c-4f6ed6e6b0ff" providerId="AD" clId="Web-{AF300F4E-58D5-4D6F-BA9E-1D4532FD5415}" dt="2024-01-10T17:28:54.043" v="184"/>
        <pc:sldMkLst>
          <pc:docMk/>
          <pc:sldMk cId="1068044053" sldId="260"/>
        </pc:sldMkLst>
        <pc:spChg chg="add del mod">
          <ac:chgData name="Hoff_Florian" userId="S::flhoff@schueler.berufskolleg.de::b1521456-a047-4f37-816c-4f6ed6e6b0ff" providerId="AD" clId="Web-{AF300F4E-58D5-4D6F-BA9E-1D4532FD5415}" dt="2024-01-10T17:21:55.910" v="59"/>
          <ac:spMkLst>
            <pc:docMk/>
            <pc:sldMk cId="1068044053" sldId="260"/>
            <ac:spMk id="2" creationId="{B5EADF9E-63D0-D36E-4284-E3EA64132084}"/>
          </ac:spMkLst>
        </pc:spChg>
        <pc:spChg chg="add del">
          <ac:chgData name="Hoff_Florian" userId="S::flhoff@schueler.berufskolleg.de::b1521456-a047-4f37-816c-4f6ed6e6b0ff" providerId="AD" clId="Web-{AF300F4E-58D5-4D6F-BA9E-1D4532FD5415}" dt="2024-01-10T17:23:07.601" v="61"/>
          <ac:spMkLst>
            <pc:docMk/>
            <pc:sldMk cId="1068044053" sldId="260"/>
            <ac:spMk id="3" creationId="{FB4A9CFA-70D7-167F-EA3A-BD0779253E6A}"/>
          </ac:spMkLst>
        </pc:spChg>
        <pc:spChg chg="add mod ord">
          <ac:chgData name="Hoff_Florian" userId="S::flhoff@schueler.berufskolleg.de::b1521456-a047-4f37-816c-4f6ed6e6b0ff" providerId="AD" clId="Web-{AF300F4E-58D5-4D6F-BA9E-1D4532FD5415}" dt="2024-01-10T17:25:02.123" v="93" actId="1076"/>
          <ac:spMkLst>
            <pc:docMk/>
            <pc:sldMk cId="1068044053" sldId="260"/>
            <ac:spMk id="8" creationId="{289B72AB-9BBA-8F5A-81CC-FAB527D5C983}"/>
          </ac:spMkLst>
        </pc:spChg>
        <pc:graphicFrameChg chg="mod modGraphic">
          <ac:chgData name="Hoff_Florian" userId="S::flhoff@schueler.berufskolleg.de::b1521456-a047-4f37-816c-4f6ed6e6b0ff" providerId="AD" clId="Web-{AF300F4E-58D5-4D6F-BA9E-1D4532FD5415}" dt="2024-01-10T17:26:08.096" v="168"/>
          <ac:graphicFrameMkLst>
            <pc:docMk/>
            <pc:sldMk cId="1068044053" sldId="260"/>
            <ac:graphicFrameMk id="11" creationId="{9D206AC7-EA1B-1194-DD66-35E4F9185174}"/>
          </ac:graphicFrameMkLst>
        </pc:graphicFrameChg>
        <pc:inkChg chg="add">
          <ac:chgData name="Hoff_Florian" userId="S::flhoff@schueler.berufskolleg.de::b1521456-a047-4f37-816c-4f6ed6e6b0ff" providerId="AD" clId="Web-{AF300F4E-58D5-4D6F-BA9E-1D4532FD5415}" dt="2024-01-10T17:28:21.244" v="177"/>
          <ac:inkMkLst>
            <pc:docMk/>
            <pc:sldMk cId="1068044053" sldId="260"/>
            <ac:inkMk id="2" creationId="{EC92EC6A-254D-7E22-049C-2397929DAF7D}"/>
          </ac:inkMkLst>
        </pc:inkChg>
        <pc:inkChg chg="add del">
          <ac:chgData name="Hoff_Florian" userId="S::flhoff@schueler.berufskolleg.de::b1521456-a047-4f37-816c-4f6ed6e6b0ff" providerId="AD" clId="Web-{AF300F4E-58D5-4D6F-BA9E-1D4532FD5415}" dt="2024-01-10T17:27:29.132" v="176"/>
          <ac:inkMkLst>
            <pc:docMk/>
            <pc:sldMk cId="1068044053" sldId="260"/>
            <ac:inkMk id="3" creationId="{3B32808A-190A-1F9B-EE09-CF877E3D0965}"/>
          </ac:inkMkLst>
        </pc:inkChg>
        <pc:inkChg chg="add del">
          <ac:chgData name="Hoff_Florian" userId="S::flhoff@schueler.berufskolleg.de::b1521456-a047-4f37-816c-4f6ed6e6b0ff" providerId="AD" clId="Web-{AF300F4E-58D5-4D6F-BA9E-1D4532FD5415}" dt="2024-01-10T17:28:53.058" v="180"/>
          <ac:inkMkLst>
            <pc:docMk/>
            <pc:sldMk cId="1068044053" sldId="260"/>
            <ac:inkMk id="3" creationId="{86F23C91-3D00-195A-F05B-BBFBB02663CC}"/>
          </ac:inkMkLst>
        </pc:inkChg>
        <pc:inkChg chg="add del">
          <ac:chgData name="Hoff_Florian" userId="S::flhoff@schueler.berufskolleg.de::b1521456-a047-4f37-816c-4f6ed6e6b0ff" providerId="AD" clId="Web-{AF300F4E-58D5-4D6F-BA9E-1D4532FD5415}" dt="2024-01-10T17:28:54.043" v="184"/>
          <ac:inkMkLst>
            <pc:docMk/>
            <pc:sldMk cId="1068044053" sldId="260"/>
            <ac:inkMk id="9" creationId="{0DAD0617-F41D-79F1-907F-228054C47651}"/>
          </ac:inkMkLst>
        </pc:inkChg>
        <pc:inkChg chg="add del">
          <ac:chgData name="Hoff_Florian" userId="S::flhoff@schueler.berufskolleg.de::b1521456-a047-4f37-816c-4f6ed6e6b0ff" providerId="AD" clId="Web-{AF300F4E-58D5-4D6F-BA9E-1D4532FD5415}" dt="2024-01-10T17:27:29.132" v="175"/>
          <ac:inkMkLst>
            <pc:docMk/>
            <pc:sldMk cId="1068044053" sldId="260"/>
            <ac:inkMk id="9" creationId="{2E9C82C6-6116-2671-8687-D98CAE7D20C3}"/>
          </ac:inkMkLst>
        </pc:inkChg>
        <pc:inkChg chg="add del">
          <ac:chgData name="Hoff_Florian" userId="S::flhoff@schueler.berufskolleg.de::b1521456-a047-4f37-816c-4f6ed6e6b0ff" providerId="AD" clId="Web-{AF300F4E-58D5-4D6F-BA9E-1D4532FD5415}" dt="2024-01-10T17:26:40.082" v="170"/>
          <ac:inkMkLst>
            <pc:docMk/>
            <pc:sldMk cId="1068044053" sldId="260"/>
            <ac:inkMk id="9" creationId="{93A16A61-73EB-1B02-E4B1-DE53397DC74C}"/>
          </ac:inkMkLst>
        </pc:inkChg>
        <pc:inkChg chg="add">
          <ac:chgData name="Hoff_Florian" userId="S::flhoff@schueler.berufskolleg.de::b1521456-a047-4f37-816c-4f6ed6e6b0ff" providerId="AD" clId="Web-{AF300F4E-58D5-4D6F-BA9E-1D4532FD5415}" dt="2024-01-10T17:26:55.145" v="171"/>
          <ac:inkMkLst>
            <pc:docMk/>
            <pc:sldMk cId="1068044053" sldId="260"/>
            <ac:inkMk id="10" creationId="{FE6611CA-AE04-CEA0-DC44-09E93D4F138D}"/>
          </ac:inkMkLst>
        </pc:inkChg>
        <pc:inkChg chg="add">
          <ac:chgData name="Hoff_Florian" userId="S::flhoff@schueler.berufskolleg.de::b1521456-a047-4f37-816c-4f6ed6e6b0ff" providerId="AD" clId="Web-{AF300F4E-58D5-4D6F-BA9E-1D4532FD5415}" dt="2024-01-10T17:27:10.599" v="172"/>
          <ac:inkMkLst>
            <pc:docMk/>
            <pc:sldMk cId="1068044053" sldId="260"/>
            <ac:inkMk id="12" creationId="{FEE9BA1E-4998-486D-AAE7-75CAC6B0D7D9}"/>
          </ac:inkMkLst>
        </pc:inkChg>
        <pc:inkChg chg="add del">
          <ac:chgData name="Hoff_Florian" userId="S::flhoff@schueler.berufskolleg.de::b1521456-a047-4f37-816c-4f6ed6e6b0ff" providerId="AD" clId="Web-{AF300F4E-58D5-4D6F-BA9E-1D4532FD5415}" dt="2024-01-10T17:28:54.043" v="183"/>
          <ac:inkMkLst>
            <pc:docMk/>
            <pc:sldMk cId="1068044053" sldId="260"/>
            <ac:inkMk id="13" creationId="{F81C31CB-2032-6E01-E763-CB30B54D3E68}"/>
          </ac:inkMkLst>
        </pc:inkChg>
        <pc:inkChg chg="add">
          <ac:chgData name="Hoff_Florian" userId="S::flhoff@schueler.berufskolleg.de::b1521456-a047-4f37-816c-4f6ed6e6b0ff" providerId="AD" clId="Web-{AF300F4E-58D5-4D6F-BA9E-1D4532FD5415}" dt="2024-01-10T17:28:54.012" v="182"/>
          <ac:inkMkLst>
            <pc:docMk/>
            <pc:sldMk cId="1068044053" sldId="260"/>
            <ac:inkMk id="14" creationId="{A90BD7AE-A74B-E31A-9D16-73D51871AD78}"/>
          </ac:inkMkLst>
        </pc:inkChg>
      </pc:sldChg>
      <pc:sldChg chg="delSp modSp delAnim">
        <pc:chgData name="Hoff_Florian" userId="S::flhoff@schueler.berufskolleg.de::b1521456-a047-4f37-816c-4f6ed6e6b0ff" providerId="AD" clId="Web-{AF300F4E-58D5-4D6F-BA9E-1D4532FD5415}" dt="2024-01-10T17:47:18.933" v="186"/>
        <pc:sldMkLst>
          <pc:docMk/>
          <pc:sldMk cId="3771619109" sldId="261"/>
        </pc:sldMkLst>
        <pc:graphicFrameChg chg="modGraphic">
          <ac:chgData name="Hoff_Florian" userId="S::flhoff@schueler.berufskolleg.de::b1521456-a047-4f37-816c-4f6ed6e6b0ff" providerId="AD" clId="Web-{AF300F4E-58D5-4D6F-BA9E-1D4532FD5415}" dt="2024-01-10T17:14:11.274" v="50" actId="20577"/>
          <ac:graphicFrameMkLst>
            <pc:docMk/>
            <pc:sldMk cId="3771619109" sldId="261"/>
            <ac:graphicFrameMk id="4" creationId="{10FEC97F-8FA0-692F-8ADF-AF97CBFF87D9}"/>
          </ac:graphicFrameMkLst>
        </pc:graphicFrameChg>
        <pc:picChg chg="del">
          <ac:chgData name="Hoff_Florian" userId="S::flhoff@schueler.berufskolleg.de::b1521456-a047-4f37-816c-4f6ed6e6b0ff" providerId="AD" clId="Web-{AF300F4E-58D5-4D6F-BA9E-1D4532FD5415}" dt="2024-01-10T17:47:18.933" v="186"/>
          <ac:picMkLst>
            <pc:docMk/>
            <pc:sldMk cId="3771619109" sldId="261"/>
            <ac:picMk id="3" creationId="{3C39AF3F-38B8-B688-294E-5CAC85278F9B}"/>
          </ac:picMkLst>
        </pc:picChg>
        <pc:cxnChg chg="mod">
          <ac:chgData name="Hoff_Florian" userId="S::flhoff@schueler.berufskolleg.de::b1521456-a047-4f37-816c-4f6ed6e6b0ff" providerId="AD" clId="Web-{AF300F4E-58D5-4D6F-BA9E-1D4532FD5415}" dt="2024-01-10T17:40:59.349" v="185" actId="14100"/>
          <ac:cxnSpMkLst>
            <pc:docMk/>
            <pc:sldMk cId="3771619109" sldId="261"/>
            <ac:cxnSpMk id="6484" creationId="{CBB76589-CA35-0A83-2D33-49AC7236204B}"/>
          </ac:cxnSpMkLst>
        </pc:cxnChg>
      </pc:sldChg>
      <pc:sldChg chg="modSp">
        <pc:chgData name="Hoff_Florian" userId="S::flhoff@schueler.berufskolleg.de::b1521456-a047-4f37-816c-4f6ed6e6b0ff" providerId="AD" clId="Web-{AF300F4E-58D5-4D6F-BA9E-1D4532FD5415}" dt="2024-01-10T17:21:17.361" v="56"/>
        <pc:sldMkLst>
          <pc:docMk/>
          <pc:sldMk cId="4224312619" sldId="266"/>
        </pc:sldMkLst>
        <pc:spChg chg="mod">
          <ac:chgData name="Hoff_Florian" userId="S::flhoff@schueler.berufskolleg.de::b1521456-a047-4f37-816c-4f6ed6e6b0ff" providerId="AD" clId="Web-{AF300F4E-58D5-4D6F-BA9E-1D4532FD5415}" dt="2024-01-10T17:21:17.361" v="56"/>
          <ac:spMkLst>
            <pc:docMk/>
            <pc:sldMk cId="4224312619" sldId="266"/>
            <ac:spMk id="5" creationId="{C4B37477-6DDE-3F69-722E-DE0CC0F70E1F}"/>
          </ac:spMkLst>
        </pc:spChg>
      </pc:sldChg>
      <pc:sldChg chg="modSp">
        <pc:chgData name="Hoff_Florian" userId="S::flhoff@schueler.berufskolleg.de::b1521456-a047-4f37-816c-4f6ed6e6b0ff" providerId="AD" clId="Web-{AF300F4E-58D5-4D6F-BA9E-1D4532FD5415}" dt="2024-01-10T16:44:33.531" v="36" actId="20577"/>
        <pc:sldMkLst>
          <pc:docMk/>
          <pc:sldMk cId="3261177212" sldId="272"/>
        </pc:sldMkLst>
        <pc:graphicFrameChg chg="modGraphic">
          <ac:chgData name="Hoff_Florian" userId="S::flhoff@schueler.berufskolleg.de::b1521456-a047-4f37-816c-4f6ed6e6b0ff" providerId="AD" clId="Web-{AF300F4E-58D5-4D6F-BA9E-1D4532FD5415}" dt="2024-01-10T16:44:33.531" v="36" actId="20577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</pc:docChg>
  </pc:docChgLst>
  <pc:docChgLst>
    <pc:chgData name="Hoff_Florian" userId="S::flhoff@schueler.berufskolleg.de::b1521456-a047-4f37-816c-4f6ed6e6b0ff" providerId="AD" clId="Web-{6C092959-A31F-B97D-325F-0CA1DE29A478}"/>
    <pc:docChg chg="modSld">
      <pc:chgData name="Hoff_Florian" userId="S::flhoff@schueler.berufskolleg.de::b1521456-a047-4f37-816c-4f6ed6e6b0ff" providerId="AD" clId="Web-{6C092959-A31F-B97D-325F-0CA1DE29A478}" dt="2023-12-08T11:05:31.972" v="5" actId="20577"/>
      <pc:docMkLst>
        <pc:docMk/>
      </pc:docMkLst>
      <pc:sldChg chg="modSp">
        <pc:chgData name="Hoff_Florian" userId="S::flhoff@schueler.berufskolleg.de::b1521456-a047-4f37-816c-4f6ed6e6b0ff" providerId="AD" clId="Web-{6C092959-A31F-B97D-325F-0CA1DE29A478}" dt="2023-12-08T11:05:31.972" v="5" actId="20577"/>
        <pc:sldMkLst>
          <pc:docMk/>
          <pc:sldMk cId="2105526429" sldId="257"/>
        </pc:sldMkLst>
        <pc:graphicFrameChg chg="modGraphic">
          <ac:chgData name="Hoff_Florian" userId="S::flhoff@schueler.berufskolleg.de::b1521456-a047-4f37-816c-4f6ed6e6b0ff" providerId="AD" clId="Web-{6C092959-A31F-B97D-325F-0CA1DE29A478}" dt="2023-12-08T11:05:31.972" v="5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</pc:docChg>
  </pc:docChgLst>
  <pc:docChgLst>
    <pc:chgData name="Brixius_Justus" userId="S::jubrixius@schueler.berufskolleg.de::c9ba8ee0-a147-47ac-b5cb-2ef6c5825b4b" providerId="AD" clId="Web-{ACE8E6A8-0179-11A1-65EC-193E354DBD82}"/>
    <pc:docChg chg="delSld modSld addMainMaster delMainMaster">
      <pc:chgData name="Brixius_Justus" userId="S::jubrixius@schueler.berufskolleg.de::c9ba8ee0-a147-47ac-b5cb-2ef6c5825b4b" providerId="AD" clId="Web-{ACE8E6A8-0179-11A1-65EC-193E354DBD82}" dt="2023-11-17T11:13:49.417" v="121"/>
      <pc:docMkLst>
        <pc:docMk/>
      </pc:docMkLst>
      <pc:sldChg chg="addSp delSp modSp mod setBg modClrScheme addAnim delAnim chgLayout">
        <pc:chgData name="Brixius_Justus" userId="S::jubrixius@schueler.berufskolleg.de::c9ba8ee0-a147-47ac-b5cb-2ef6c5825b4b" providerId="AD" clId="Web-{ACE8E6A8-0179-11A1-65EC-193E354DBD82}" dt="2023-11-17T10:59:53.162" v="66" actId="20577"/>
        <pc:sldMkLst>
          <pc:docMk/>
          <pc:sldMk cId="1577499883" sldId="256"/>
        </pc:sldMkLst>
        <pc:spChg chg="mod">
          <ac:chgData name="Brixius_Justus" userId="S::jubrixius@schueler.berufskolleg.de::c9ba8ee0-a147-47ac-b5cb-2ef6c5825b4b" providerId="AD" clId="Web-{ACE8E6A8-0179-11A1-65EC-193E354DBD82}" dt="2023-11-17T10:59:53.162" v="6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Brixius_Justus" userId="S::jubrixius@schueler.berufskolleg.de::c9ba8ee0-a147-47ac-b5cb-2ef6c5825b4b" providerId="AD" clId="Web-{ACE8E6A8-0179-11A1-65EC-193E354DBD82}" dt="2023-11-17T10:53:49.881" v="9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Brixius_Justus" userId="S::jubrixius@schueler.berufskolleg.de::c9ba8ee0-a147-47ac-b5cb-2ef6c5825b4b" providerId="AD" clId="Web-{ACE8E6A8-0179-11A1-65EC-193E354DBD82}" dt="2023-11-17T10:51:11.733" v="6"/>
          <ac:spMkLst>
            <pc:docMk/>
            <pc:sldMk cId="1577499883" sldId="256"/>
            <ac:spMk id="9" creationId="{733E0473-C315-42D8-A82A-A2FE49DC67DA}"/>
          </ac:spMkLst>
        </pc:spChg>
        <pc:spChg chg="add del">
          <ac:chgData name="Brixius_Justus" userId="S::jubrixius@schueler.berufskolleg.de::c9ba8ee0-a147-47ac-b5cb-2ef6c5825b4b" providerId="AD" clId="Web-{ACE8E6A8-0179-11A1-65EC-193E354DBD82}" dt="2023-11-17T10:51:11.733" v="6"/>
          <ac:spMkLst>
            <pc:docMk/>
            <pc:sldMk cId="1577499883" sldId="256"/>
            <ac:spMk id="11" creationId="{AD23A251-68F2-43E5-812B-4BBAE1AF535E}"/>
          </ac:spMkLst>
        </pc:spChg>
        <pc:spChg chg="add del">
          <ac:chgData name="Brixius_Justus" userId="S::jubrixius@schueler.berufskolleg.de::c9ba8ee0-a147-47ac-b5cb-2ef6c5825b4b" providerId="AD" clId="Web-{ACE8E6A8-0179-11A1-65EC-193E354DBD82}" dt="2023-11-17T10:51:11.014" v="5"/>
          <ac:spMkLst>
            <pc:docMk/>
            <pc:sldMk cId="1577499883" sldId="256"/>
            <ac:spMk id="26" creationId="{4187D111-0A9D-421B-84EB-FC5811C3A931}"/>
          </ac:spMkLst>
        </pc:spChg>
        <pc:spChg chg="add del">
          <ac:chgData name="Brixius_Justus" userId="S::jubrixius@schueler.berufskolleg.de::c9ba8ee0-a147-47ac-b5cb-2ef6c5825b4b" providerId="AD" clId="Web-{ACE8E6A8-0179-11A1-65EC-193E354DBD82}" dt="2023-11-17T10:51:11.014" v="5"/>
          <ac:spMkLst>
            <pc:docMk/>
            <pc:sldMk cId="1577499883" sldId="256"/>
            <ac:spMk id="61" creationId="{218D3B53-4071-48E8-9CB1-4566DAFA0BAE}"/>
          </ac:spMkLst>
        </pc:spChg>
        <pc:spChg chg="add">
          <ac:chgData name="Brixius_Justus" userId="S::jubrixius@schueler.berufskolleg.de::c9ba8ee0-a147-47ac-b5cb-2ef6c5825b4b" providerId="AD" clId="Web-{ACE8E6A8-0179-11A1-65EC-193E354DBD82}" dt="2023-11-17T10:51:11.733" v="6"/>
          <ac:spMkLst>
            <pc:docMk/>
            <pc:sldMk cId="1577499883" sldId="256"/>
            <ac:spMk id="63" creationId="{1F4CD6D0-88B6-45F4-AC60-54587D3C92A0}"/>
          </ac:spMkLst>
        </pc:spChg>
        <pc:spChg chg="add">
          <ac:chgData name="Brixius_Justus" userId="S::jubrixius@schueler.berufskolleg.de::c9ba8ee0-a147-47ac-b5cb-2ef6c5825b4b" providerId="AD" clId="Web-{ACE8E6A8-0179-11A1-65EC-193E354DBD82}" dt="2023-11-17T10:51:11.733" v="6"/>
          <ac:spMkLst>
            <pc:docMk/>
            <pc:sldMk cId="1577499883" sldId="256"/>
            <ac:spMk id="65" creationId="{2A079D24-860A-4799-B3AE-658D4F1365FA}"/>
          </ac:spMkLst>
        </pc:spChg>
        <pc:spChg chg="del">
          <ac:chgData name="Brixius_Justus" userId="S::jubrixius@schueler.berufskolleg.de::c9ba8ee0-a147-47ac-b5cb-2ef6c5825b4b" providerId="AD" clId="Web-{ACE8E6A8-0179-11A1-65EC-193E354DBD82}" dt="2023-11-17T10:53:49.881" v="9"/>
          <ac:spMkLst>
            <pc:docMk/>
            <pc:sldMk cId="1577499883" sldId="256"/>
            <ac:spMk id="70" creationId="{1F4CD6D0-88B6-45F4-AC60-54587D3C92A0}"/>
          </ac:spMkLst>
        </pc:spChg>
        <pc:spChg chg="del">
          <ac:chgData name="Brixius_Justus" userId="S::jubrixius@schueler.berufskolleg.de::c9ba8ee0-a147-47ac-b5cb-2ef6c5825b4b" providerId="AD" clId="Web-{ACE8E6A8-0179-11A1-65EC-193E354DBD82}" dt="2023-11-17T10:53:49.881" v="9"/>
          <ac:spMkLst>
            <pc:docMk/>
            <pc:sldMk cId="1577499883" sldId="256"/>
            <ac:spMk id="72" creationId="{2A079D24-860A-4799-B3AE-658D4F1365FA}"/>
          </ac:spMkLst>
        </pc:spChg>
        <pc:spChg chg="add">
          <ac:chgData name="Brixius_Justus" userId="S::jubrixius@schueler.berufskolleg.de::c9ba8ee0-a147-47ac-b5cb-2ef6c5825b4b" providerId="AD" clId="Web-{ACE8E6A8-0179-11A1-65EC-193E354DBD82}" dt="2023-11-17T10:53:49.881" v="9"/>
          <ac:spMkLst>
            <pc:docMk/>
            <pc:sldMk cId="1577499883" sldId="256"/>
            <ac:spMk id="79" creationId="{1F4CD6D0-88B6-45F4-AC60-54587D3C92A0}"/>
          </ac:spMkLst>
        </pc:spChg>
        <pc:spChg chg="add">
          <ac:chgData name="Brixius_Justus" userId="S::jubrixius@schueler.berufskolleg.de::c9ba8ee0-a147-47ac-b5cb-2ef6c5825b4b" providerId="AD" clId="Web-{ACE8E6A8-0179-11A1-65EC-193E354DBD82}" dt="2023-11-17T10:53:49.881" v="9"/>
          <ac:spMkLst>
            <pc:docMk/>
            <pc:sldMk cId="1577499883" sldId="256"/>
            <ac:spMk id="81" creationId="{2A079D24-860A-4799-B3AE-658D4F1365FA}"/>
          </ac:spMkLst>
        </pc:spChg>
        <pc:grpChg chg="add del">
          <ac:chgData name="Brixius_Justus" userId="S::jubrixius@schueler.berufskolleg.de::c9ba8ee0-a147-47ac-b5cb-2ef6c5825b4b" providerId="AD" clId="Web-{ACE8E6A8-0179-11A1-65EC-193E354DBD82}" dt="2023-11-17T10:51:11.733" v="6"/>
          <ac:grpSpMkLst>
            <pc:docMk/>
            <pc:sldMk cId="1577499883" sldId="256"/>
            <ac:grpSpMk id="13" creationId="{0350AF23-2606-421F-AB7B-23D9B48F3E9B}"/>
          </ac:grpSpMkLst>
        </pc:grpChg>
        <pc:grpChg chg="add del">
          <ac:chgData name="Brixius_Justus" userId="S::jubrixius@schueler.berufskolleg.de::c9ba8ee0-a147-47ac-b5cb-2ef6c5825b4b" providerId="AD" clId="Web-{ACE8E6A8-0179-11A1-65EC-193E354DBD82}" dt="2023-11-17T10:51:11.014" v="5"/>
          <ac:grpSpMkLst>
            <pc:docMk/>
            <pc:sldMk cId="1577499883" sldId="256"/>
            <ac:grpSpMk id="28" creationId="{CEC7A2BB-E03E-436B-ABA5-3EBC8FB4066D}"/>
          </ac:grpSpMkLst>
        </pc:grpChg>
        <pc:picChg chg="add del">
          <ac:chgData name="Brixius_Justus" userId="S::jubrixius@schueler.berufskolleg.de::c9ba8ee0-a147-47ac-b5cb-2ef6c5825b4b" providerId="AD" clId="Web-{ACE8E6A8-0179-11A1-65EC-193E354DBD82}" dt="2023-11-17T10:51:11.014" v="5"/>
          <ac:picMkLst>
            <pc:docMk/>
            <pc:sldMk cId="1577499883" sldId="256"/>
            <ac:picMk id="23" creationId="{D4067CCD-42B0-DF97-D86C-09418DDA32B0}"/>
          </ac:picMkLst>
        </pc:picChg>
        <pc:picChg chg="add del">
          <ac:chgData name="Brixius_Justus" userId="S::jubrixius@schueler.berufskolleg.de::c9ba8ee0-a147-47ac-b5cb-2ef6c5825b4b" providerId="AD" clId="Web-{ACE8E6A8-0179-11A1-65EC-193E354DBD82}" dt="2023-11-17T10:51:36.375" v="7"/>
          <ac:picMkLst>
            <pc:docMk/>
            <pc:sldMk cId="1577499883" sldId="256"/>
            <ac:picMk id="64" creationId="{82CE4F8A-6628-5B3E-B8AA-A16117DB8BCE}"/>
          </ac:picMkLst>
        </pc:picChg>
        <pc:cxnChg chg="add">
          <ac:chgData name="Brixius_Justus" userId="S::jubrixius@schueler.berufskolleg.de::c9ba8ee0-a147-47ac-b5cb-2ef6c5825b4b" providerId="AD" clId="Web-{ACE8E6A8-0179-11A1-65EC-193E354DBD82}" dt="2023-11-17T10:51:11.733" v="6"/>
          <ac:cxnSpMkLst>
            <pc:docMk/>
            <pc:sldMk cId="1577499883" sldId="256"/>
            <ac:cxnSpMk id="30" creationId="{6C14D892-36B8-4065-9158-50C22E1E6986}"/>
          </ac:cxnSpMkLst>
        </pc:cxnChg>
        <pc:cxnChg chg="del">
          <ac:chgData name="Brixius_Justus" userId="S::jubrixius@schueler.berufskolleg.de::c9ba8ee0-a147-47ac-b5cb-2ef6c5825b4b" providerId="AD" clId="Web-{ACE8E6A8-0179-11A1-65EC-193E354DBD82}" dt="2023-11-17T10:53:49.881" v="9"/>
          <ac:cxnSpMkLst>
            <pc:docMk/>
            <pc:sldMk cId="1577499883" sldId="256"/>
            <ac:cxnSpMk id="74" creationId="{6C14D892-36B8-4065-9158-50C22E1E6986}"/>
          </ac:cxnSpMkLst>
        </pc:cxnChg>
        <pc:cxnChg chg="add">
          <ac:chgData name="Brixius_Justus" userId="S::jubrixius@schueler.berufskolleg.de::c9ba8ee0-a147-47ac-b5cb-2ef6c5825b4b" providerId="AD" clId="Web-{ACE8E6A8-0179-11A1-65EC-193E354DBD82}" dt="2023-11-17T10:53:49.881" v="9"/>
          <ac:cxnSpMkLst>
            <pc:docMk/>
            <pc:sldMk cId="1577499883" sldId="256"/>
            <ac:cxnSpMk id="83" creationId="{9E7C23BC-DAA6-40E1-8166-B8C4439D1430}"/>
          </ac:cxnSpMkLst>
        </pc:cxnChg>
      </pc:sldChg>
      <pc:sldChg chg="modSp modNotes">
        <pc:chgData name="Brixius_Justus" userId="S::jubrixius@schueler.berufskolleg.de::c9ba8ee0-a147-47ac-b5cb-2ef6c5825b4b" providerId="AD" clId="Web-{ACE8E6A8-0179-11A1-65EC-193E354DBD82}" dt="2023-11-17T11:13:17.619" v="120" actId="20577"/>
        <pc:sldMkLst>
          <pc:docMk/>
          <pc:sldMk cId="2105526429" sldId="257"/>
        </pc:sldMkLst>
        <pc:spChg chg="mod">
          <ac:chgData name="Brixius_Justus" userId="S::jubrixius@schueler.berufskolleg.de::c9ba8ee0-a147-47ac-b5cb-2ef6c5825b4b" providerId="AD" clId="Web-{ACE8E6A8-0179-11A1-65EC-193E354DBD82}" dt="2023-11-17T11:13:17.619" v="120" actId="20577"/>
          <ac:spMkLst>
            <pc:docMk/>
            <pc:sldMk cId="2105526429" sldId="257"/>
            <ac:spMk id="3" creationId="{1A1111BC-C256-EF9B-76EE-519EE9FD7E43}"/>
          </ac:spMkLst>
        </pc:spChg>
      </pc:sldChg>
      <pc:sldChg chg="del">
        <pc:chgData name="Brixius_Justus" userId="S::jubrixius@schueler.berufskolleg.de::c9ba8ee0-a147-47ac-b5cb-2ef6c5825b4b" providerId="AD" clId="Web-{ACE8E6A8-0179-11A1-65EC-193E354DBD82}" dt="2023-11-17T11:13:49.417" v="121"/>
        <pc:sldMkLst>
          <pc:docMk/>
          <pc:sldMk cId="3441374502" sldId="266"/>
        </pc:sldMkLst>
      </pc:sldChg>
      <pc:sldMasterChg chg="add del addSldLayout delSldLayout">
        <pc:chgData name="Brixius_Justus" userId="S::jubrixius@schueler.berufskolleg.de::c9ba8ee0-a147-47ac-b5cb-2ef6c5825b4b" providerId="AD" clId="Web-{ACE8E6A8-0179-11A1-65EC-193E354DBD82}" dt="2023-11-17T10:51:11.733" v="6"/>
        <pc:sldMasterMkLst>
          <pc:docMk/>
          <pc:sldMasterMk cId="183112719" sldId="2147483712"/>
        </pc:sldMasterMkLst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3303483776" sldId="2147483701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1603295171" sldId="2147483702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3724979770" sldId="2147483703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322766358" sldId="2147483704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1018712290" sldId="2147483705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4221958220" sldId="2147483706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2420022271" sldId="2147483707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328902644" sldId="2147483708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812407867" sldId="2147483709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4230116528" sldId="2147483710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83112719" sldId="2147483712"/>
            <pc:sldLayoutMk cId="4141579340" sldId="2147483711"/>
          </pc:sldLayoutMkLst>
        </pc:sldLayoutChg>
      </pc:sldMasterChg>
      <pc:sldMasterChg chg="add addSldLayout">
        <pc:chgData name="Brixius_Justus" userId="S::jubrixius@schueler.berufskolleg.de::c9ba8ee0-a147-47ac-b5cb-2ef6c5825b4b" providerId="AD" clId="Web-{ACE8E6A8-0179-11A1-65EC-193E354DBD82}" dt="2023-11-17T10:51:11.733" v="6"/>
        <pc:sldMasterMkLst>
          <pc:docMk/>
          <pc:sldMasterMk cId="1077669446" sldId="2147483713"/>
        </pc:sldMasterMkLst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118880784" sldId="2147483714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2981789338" sldId="2147483715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4202313810" sldId="2147483716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3133592787" sldId="2147483717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3695358502" sldId="2147483718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3906034324" sldId="2147483719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3738753507" sldId="2147483720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1963492963" sldId="2147483721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1676143606" sldId="2147483722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1983027763" sldId="2147483723"/>
          </pc:sldLayoutMkLst>
        </pc:sldLayoutChg>
        <pc:sldLayoutChg chg="add">
          <pc:chgData name="Brixius_Justus" userId="S::jubrixius@schueler.berufskolleg.de::c9ba8ee0-a147-47ac-b5cb-2ef6c5825b4b" providerId="AD" clId="Web-{ACE8E6A8-0179-11A1-65EC-193E354DBD82}" dt="2023-11-17T10:51:11.733" v="6"/>
          <pc:sldLayoutMkLst>
            <pc:docMk/>
            <pc:sldMasterMk cId="1077669446" sldId="2147483713"/>
            <pc:sldLayoutMk cId="1901558358" sldId="2147483724"/>
          </pc:sldLayoutMkLst>
        </pc:sldLayoutChg>
      </pc:sldMasterChg>
      <pc:sldMasterChg chg="add del addSldLayout delSldLayout">
        <pc:chgData name="Brixius_Justus" userId="S::jubrixius@schueler.berufskolleg.de::c9ba8ee0-a147-47ac-b5cb-2ef6c5825b4b" providerId="AD" clId="Web-{ACE8E6A8-0179-11A1-65EC-193E354DBD82}" dt="2023-11-17T10:51:11.014" v="5"/>
        <pc:sldMasterMkLst>
          <pc:docMk/>
          <pc:sldMasterMk cId="2203185086" sldId="2147483749"/>
        </pc:sldMasterMkLst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2547386476" sldId="2147483738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1941758774" sldId="2147483739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668870725" sldId="2147483740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878437558" sldId="2147483741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2080563601" sldId="2147483742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4194696690" sldId="2147483743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2521365467" sldId="2147483744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3938134764" sldId="2147483745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2131860279" sldId="2147483746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526487152" sldId="2147483747"/>
          </pc:sldLayoutMkLst>
        </pc:sldLayoutChg>
        <pc:sldLayoutChg chg="add del">
          <pc:chgData name="Brixius_Justus" userId="S::jubrixius@schueler.berufskolleg.de::c9ba8ee0-a147-47ac-b5cb-2ef6c5825b4b" providerId="AD" clId="Web-{ACE8E6A8-0179-11A1-65EC-193E354DBD82}" dt="2023-11-17T10:51:11.014" v="5"/>
          <pc:sldLayoutMkLst>
            <pc:docMk/>
            <pc:sldMasterMk cId="2203185086" sldId="2147483749"/>
            <pc:sldLayoutMk cId="3115336879" sldId="2147483748"/>
          </pc:sldLayoutMkLst>
        </pc:sldLayoutChg>
      </pc:sldMasterChg>
    </pc:docChg>
  </pc:docChgLst>
  <pc:docChgLst>
    <pc:chgData name="Brixius_Justus" userId="S::jubrixius@schueler.berufskolleg.de::c9ba8ee0-a147-47ac-b5cb-2ef6c5825b4b" providerId="AD" clId="Web-{6A4F82E6-A9CB-E565-270A-8487480D44A2}"/>
    <pc:docChg chg="modSld">
      <pc:chgData name="Brixius_Justus" userId="S::jubrixius@schueler.berufskolleg.de::c9ba8ee0-a147-47ac-b5cb-2ef6c5825b4b" providerId="AD" clId="Web-{6A4F82E6-A9CB-E565-270A-8487480D44A2}" dt="2023-11-19T21:08:59.288" v="3" actId="20577"/>
      <pc:docMkLst>
        <pc:docMk/>
      </pc:docMkLst>
      <pc:sldChg chg="delSp modSp">
        <pc:chgData name="Brixius_Justus" userId="S::jubrixius@schueler.berufskolleg.de::c9ba8ee0-a147-47ac-b5cb-2ef6c5825b4b" providerId="AD" clId="Web-{6A4F82E6-A9CB-E565-270A-8487480D44A2}" dt="2023-11-19T21:08:59.288" v="3" actId="20577"/>
        <pc:sldMkLst>
          <pc:docMk/>
          <pc:sldMk cId="1577499883" sldId="256"/>
        </pc:sldMkLst>
        <pc:spChg chg="mod">
          <ac:chgData name="Brixius_Justus" userId="S::jubrixius@schueler.berufskolleg.de::c9ba8ee0-a147-47ac-b5cb-2ef6c5825b4b" providerId="AD" clId="Web-{6A4F82E6-A9CB-E565-270A-8487480D44A2}" dt="2023-11-19T21:08:59.288" v="3" actId="20577"/>
          <ac:spMkLst>
            <pc:docMk/>
            <pc:sldMk cId="1577499883" sldId="256"/>
            <ac:spMk id="2" creationId="{00000000-0000-0000-0000-000000000000}"/>
          </ac:spMkLst>
        </pc:spChg>
        <pc:picChg chg="del">
          <ac:chgData name="Brixius_Justus" userId="S::jubrixius@schueler.berufskolleg.de::c9ba8ee0-a147-47ac-b5cb-2ef6c5825b4b" providerId="AD" clId="Web-{6A4F82E6-A9CB-E565-270A-8487480D44A2}" dt="2023-11-19T21:08:34.459" v="0"/>
          <ac:picMkLst>
            <pc:docMk/>
            <pc:sldMk cId="1577499883" sldId="256"/>
            <ac:picMk id="5" creationId="{A1D77F2D-2BC7-4EC5-8F34-59C2C91EF539}"/>
          </ac:picMkLst>
        </pc:picChg>
        <pc:picChg chg="del">
          <ac:chgData name="Brixius_Justus" userId="S::jubrixius@schueler.berufskolleg.de::c9ba8ee0-a147-47ac-b5cb-2ef6c5825b4b" providerId="AD" clId="Web-{6A4F82E6-A9CB-E565-270A-8487480D44A2}" dt="2023-11-19T21:08:37.990" v="1"/>
          <ac:picMkLst>
            <pc:docMk/>
            <pc:sldMk cId="1577499883" sldId="256"/>
            <ac:picMk id="6" creationId="{8D726AD6-3F43-297C-0F14-C2B61C458C12}"/>
          </ac:picMkLst>
        </pc:picChg>
      </pc:sldChg>
    </pc:docChg>
  </pc:docChgLst>
  <pc:docChgLst>
    <pc:chgData name="Rosendahl_Finn" userId="S::firosendahl@schueler.berufskolleg.de::5b6670c0-d34e-4099-9f5d-2c8ab635f10d" providerId="AD" clId="Web-{E6A4B574-965B-BEA6-C548-A9FD8990A4F7}"/>
    <pc:docChg chg="delSld modSld">
      <pc:chgData name="Rosendahl_Finn" userId="S::firosendahl@schueler.berufskolleg.de::5b6670c0-d34e-4099-9f5d-2c8ab635f10d" providerId="AD" clId="Web-{E6A4B574-965B-BEA6-C548-A9FD8990A4F7}" dt="2023-12-08T09:51:27.473" v="58"/>
      <pc:docMkLst>
        <pc:docMk/>
      </pc:docMkLst>
      <pc:sldChg chg="addSp delSp modSp">
        <pc:chgData name="Rosendahl_Finn" userId="S::firosendahl@schueler.berufskolleg.de::5b6670c0-d34e-4099-9f5d-2c8ab635f10d" providerId="AD" clId="Web-{E6A4B574-965B-BEA6-C548-A9FD8990A4F7}" dt="2023-12-08T09:51:27.473" v="58"/>
        <pc:sldMkLst>
          <pc:docMk/>
          <pc:sldMk cId="2105526429" sldId="257"/>
        </pc:sldMkLst>
        <pc:spChg chg="mod">
          <ac:chgData name="Rosendahl_Finn" userId="S::firosendahl@schueler.berufskolleg.de::5b6670c0-d34e-4099-9f5d-2c8ab635f10d" providerId="AD" clId="Web-{E6A4B574-965B-BEA6-C548-A9FD8990A4F7}" dt="2023-12-08T09:51:27.473" v="58"/>
          <ac:spMkLst>
            <pc:docMk/>
            <pc:sldMk cId="2105526429" sldId="257"/>
            <ac:spMk id="2" creationId="{3E8A4939-6153-1583-4F36-A3BC1BB0DE59}"/>
          </ac:spMkLst>
        </pc:spChg>
        <pc:spChg chg="del">
          <ac:chgData name="Rosendahl_Finn" userId="S::firosendahl@schueler.berufskolleg.de::5b6670c0-d34e-4099-9f5d-2c8ab635f10d" providerId="AD" clId="Web-{E6A4B574-965B-BEA6-C548-A9FD8990A4F7}" dt="2023-12-08T09:51:27.473" v="58"/>
          <ac:spMkLst>
            <pc:docMk/>
            <pc:sldMk cId="2105526429" sldId="257"/>
            <ac:spMk id="9" creationId="{EEE96A74-B62B-4642-AB22-7776A5F48CE7}"/>
          </ac:spMkLst>
        </pc:spChg>
        <pc:spChg chg="del">
          <ac:chgData name="Rosendahl_Finn" userId="S::firosendahl@schueler.berufskolleg.de::5b6670c0-d34e-4099-9f5d-2c8ab635f10d" providerId="AD" clId="Web-{E6A4B574-965B-BEA6-C548-A9FD8990A4F7}" dt="2023-12-08T09:51:27.473" v="58"/>
          <ac:spMkLst>
            <pc:docMk/>
            <pc:sldMk cId="2105526429" sldId="257"/>
            <ac:spMk id="11" creationId="{8576A6EA-4B09-480F-BB03-9616027234E4}"/>
          </ac:spMkLst>
        </pc:spChg>
        <pc:spChg chg="add">
          <ac:chgData name="Rosendahl_Finn" userId="S::firosendahl@schueler.berufskolleg.de::5b6670c0-d34e-4099-9f5d-2c8ab635f10d" providerId="AD" clId="Web-{E6A4B574-965B-BEA6-C548-A9FD8990A4F7}" dt="2023-12-08T09:51:27.473" v="58"/>
          <ac:spMkLst>
            <pc:docMk/>
            <pc:sldMk cId="2105526429" sldId="257"/>
            <ac:spMk id="1485" creationId="{EEE96A74-B62B-4642-AB22-7776A5F48CE7}"/>
          </ac:spMkLst>
        </pc:spChg>
        <pc:graphicFrameChg chg="mod modGraphic">
          <ac:chgData name="Rosendahl_Finn" userId="S::firosendahl@schueler.berufskolleg.de::5b6670c0-d34e-4099-9f5d-2c8ab635f10d" providerId="AD" clId="Web-{E6A4B574-965B-BEA6-C548-A9FD8990A4F7}" dt="2023-12-08T09:51:27.473" v="58"/>
          <ac:graphicFrameMkLst>
            <pc:docMk/>
            <pc:sldMk cId="2105526429" sldId="257"/>
            <ac:graphicFrameMk id="1483" creationId="{E32E0D23-21CA-9999-8778-AFAA5AE1BAD2}"/>
          </ac:graphicFrameMkLst>
        </pc:graphicFrameChg>
        <pc:cxnChg chg="add">
          <ac:chgData name="Rosendahl_Finn" userId="S::firosendahl@schueler.berufskolleg.de::5b6670c0-d34e-4099-9f5d-2c8ab635f10d" providerId="AD" clId="Web-{E6A4B574-965B-BEA6-C548-A9FD8990A4F7}" dt="2023-12-08T09:51:27.473" v="58"/>
          <ac:cxnSpMkLst>
            <pc:docMk/>
            <pc:sldMk cId="2105526429" sldId="257"/>
            <ac:cxnSpMk id="1486" creationId="{3A513CAD-9784-4D35-BAF9-1F7DDD697BDB}"/>
          </ac:cxnSpMkLst>
        </pc:cxnChg>
      </pc:sldChg>
      <pc:sldChg chg="del">
        <pc:chgData name="Rosendahl_Finn" userId="S::firosendahl@schueler.berufskolleg.de::5b6670c0-d34e-4099-9f5d-2c8ab635f10d" providerId="AD" clId="Web-{E6A4B574-965B-BEA6-C548-A9FD8990A4F7}" dt="2023-12-08T09:50:34.987" v="57"/>
        <pc:sldMkLst>
          <pc:docMk/>
          <pc:sldMk cId="2757402996" sldId="263"/>
        </pc:sldMkLst>
      </pc:sldChg>
      <pc:sldChg chg="modSp">
        <pc:chgData name="Rosendahl_Finn" userId="S::firosendahl@schueler.berufskolleg.de::5b6670c0-d34e-4099-9f5d-2c8ab635f10d" providerId="AD" clId="Web-{E6A4B574-965B-BEA6-C548-A9FD8990A4F7}" dt="2023-12-08T09:06:58.326" v="56" actId="20577"/>
        <pc:sldMkLst>
          <pc:docMk/>
          <pc:sldMk cId="1967297616" sldId="267"/>
        </pc:sldMkLst>
        <pc:spChg chg="mod">
          <ac:chgData name="Rosendahl_Finn" userId="S::firosendahl@schueler.berufskolleg.de::5b6670c0-d34e-4099-9f5d-2c8ab635f10d" providerId="AD" clId="Web-{E6A4B574-965B-BEA6-C548-A9FD8990A4F7}" dt="2023-12-08T09:06:58.326" v="56" actId="20577"/>
          <ac:spMkLst>
            <pc:docMk/>
            <pc:sldMk cId="1967297616" sldId="267"/>
            <ac:spMk id="3" creationId="{7D893495-7EB7-0091-60D6-EF32F05214E2}"/>
          </ac:spMkLst>
        </pc:spChg>
      </pc:sldChg>
    </pc:docChg>
  </pc:docChgLst>
  <pc:docChgLst>
    <pc:chgData name="Hoff_Florian" userId="S::flhoff@schueler.berufskolleg.de::b1521456-a047-4f37-816c-4f6ed6e6b0ff" providerId="AD" clId="Web-{47361B8E-D4E2-4EB7-8855-D0D33C61366E}"/>
    <pc:docChg chg="modSld">
      <pc:chgData name="Hoff_Florian" userId="S::flhoff@schueler.berufskolleg.de::b1521456-a047-4f37-816c-4f6ed6e6b0ff" providerId="AD" clId="Web-{47361B8E-D4E2-4EB7-8855-D0D33C61366E}" dt="2023-12-15T11:08:24.156" v="0" actId="1076"/>
      <pc:docMkLst>
        <pc:docMk/>
      </pc:docMkLst>
      <pc:sldChg chg="modSp">
        <pc:chgData name="Hoff_Florian" userId="S::flhoff@schueler.berufskolleg.de::b1521456-a047-4f37-816c-4f6ed6e6b0ff" providerId="AD" clId="Web-{47361B8E-D4E2-4EB7-8855-D0D33C61366E}" dt="2023-12-15T11:08:24.156" v="0" actId="1076"/>
        <pc:sldMkLst>
          <pc:docMk/>
          <pc:sldMk cId="1068044053" sldId="260"/>
        </pc:sldMkLst>
        <pc:picChg chg="mod">
          <ac:chgData name="Hoff_Florian" userId="S::flhoff@schueler.berufskolleg.de::b1521456-a047-4f37-816c-4f6ed6e6b0ff" providerId="AD" clId="Web-{47361B8E-D4E2-4EB7-8855-D0D33C61366E}" dt="2023-12-15T11:08:24.156" v="0" actId="1076"/>
          <ac:picMkLst>
            <pc:docMk/>
            <pc:sldMk cId="1068044053" sldId="260"/>
            <ac:picMk id="6" creationId="{FEFB1251-8CCB-E63D-2147-AE6C73CA8CA3}"/>
          </ac:picMkLst>
        </pc:picChg>
      </pc:sldChg>
    </pc:docChg>
  </pc:docChgLst>
  <pc:docChgLst>
    <pc:chgData name="Balkhausen_Lukas" userId="S::lubalkhausen@schueler.berufskolleg.de::5b4fc433-fa5e-429a-af4c-7c825cb7330f" providerId="AD" clId="Web-{D4F44CD6-D869-CE86-A128-AF16116F0429}"/>
    <pc:docChg chg="modSld">
      <pc:chgData name="Balkhausen_Lukas" userId="S::lubalkhausen@schueler.berufskolleg.de::5b4fc433-fa5e-429a-af4c-7c825cb7330f" providerId="AD" clId="Web-{D4F44CD6-D869-CE86-A128-AF16116F0429}" dt="2023-12-08T10:55:49.821" v="39" actId="20577"/>
      <pc:docMkLst>
        <pc:docMk/>
      </pc:docMkLst>
      <pc:sldChg chg="modSp">
        <pc:chgData name="Balkhausen_Lukas" userId="S::lubalkhausen@schueler.berufskolleg.de::5b4fc433-fa5e-429a-af4c-7c825cb7330f" providerId="AD" clId="Web-{D4F44CD6-D869-CE86-A128-AF16116F0429}" dt="2023-12-08T10:41:42.208" v="1" actId="20577"/>
        <pc:sldMkLst>
          <pc:docMk/>
          <pc:sldMk cId="1577499883" sldId="256"/>
        </pc:sldMkLst>
        <pc:spChg chg="mod">
          <ac:chgData name="Balkhausen_Lukas" userId="S::lubalkhausen@schueler.berufskolleg.de::5b4fc433-fa5e-429a-af4c-7c825cb7330f" providerId="AD" clId="Web-{D4F44CD6-D869-CE86-A128-AF16116F0429}" dt="2023-12-08T10:41:42.208" v="1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addSp delSp modSp">
        <pc:chgData name="Balkhausen_Lukas" userId="S::lubalkhausen@schueler.berufskolleg.de::5b4fc433-fa5e-429a-af4c-7c825cb7330f" providerId="AD" clId="Web-{D4F44CD6-D869-CE86-A128-AF16116F0429}" dt="2023-12-08T10:55:49.821" v="39" actId="20577"/>
        <pc:sldMkLst>
          <pc:docMk/>
          <pc:sldMk cId="3771619109" sldId="261"/>
        </pc:sldMkLst>
        <pc:spChg chg="del">
          <ac:chgData name="Balkhausen_Lukas" userId="S::lubalkhausen@schueler.berufskolleg.de::5b4fc433-fa5e-429a-af4c-7c825cb7330f" providerId="AD" clId="Web-{D4F44CD6-D869-CE86-A128-AF16116F0429}" dt="2023-12-08T10:54:19.647" v="2"/>
          <ac:spMkLst>
            <pc:docMk/>
            <pc:sldMk cId="3771619109" sldId="261"/>
            <ac:spMk id="3" creationId="{96D20F1E-49FE-565E-AC56-66BBE63208D1}"/>
          </ac:spMkLst>
        </pc:spChg>
        <pc:graphicFrameChg chg="add mod ord modGraphic">
          <ac:chgData name="Balkhausen_Lukas" userId="S::lubalkhausen@schueler.berufskolleg.de::5b4fc433-fa5e-429a-af4c-7c825cb7330f" providerId="AD" clId="Web-{D4F44CD6-D869-CE86-A128-AF16116F0429}" dt="2023-12-08T10:55:49.821" v="39" actId="20577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</pc:docChg>
  </pc:docChgLst>
  <pc:docChgLst>
    <pc:chgData name="Rosendahl_Finn" userId="S::firosendahl@schueler.berufskolleg.de::5b6670c0-d34e-4099-9f5d-2c8ab635f10d" providerId="AD" clId="Web-{B6A8023E-18C8-F489-1DBE-DEC352549CF8}"/>
    <pc:docChg chg="addSld delSld modSld addMainMaster delMainMaster modMainMaster">
      <pc:chgData name="Rosendahl_Finn" userId="S::firosendahl@schueler.berufskolleg.de::5b6670c0-d34e-4099-9f5d-2c8ab635f10d" providerId="AD" clId="Web-{B6A8023E-18C8-F489-1DBE-DEC352549CF8}" dt="2023-12-15T11:40:07.527" v="593"/>
      <pc:docMkLst>
        <pc:docMk/>
      </pc:docMkLst>
      <pc:sldChg chg="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1577499883" sldId="256"/>
        </pc:sldMkLst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1577499883" sldId="256"/>
            <ac:spMk id="3" creationId="{00000000-0000-0000-0000-000000000000}"/>
          </ac:spMkLst>
        </pc:spChg>
      </pc:sldChg>
      <pc:sldChg chg="modSp mod setBg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2105526429" sldId="257"/>
        </pc:sldMkLst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2105526429" sldId="257"/>
            <ac:spMk id="2" creationId="{3E8A4939-6153-1583-4F36-A3BC1BB0DE59}"/>
          </ac:spMkLst>
        </pc:spChg>
        <pc:graphicFrameChg chg="mod ord modGraphic">
          <ac:chgData name="Rosendahl_Finn" userId="S::firosendahl@schueler.berufskolleg.de::5b6670c0-d34e-4099-9f5d-2c8ab635f10d" providerId="AD" clId="Web-{B6A8023E-18C8-F489-1DBE-DEC352549CF8}" dt="2023-12-15T11:34:36.577" v="564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924114894" sldId="258"/>
        </pc:sldMkLst>
        <pc:spChg chg="del">
          <ac:chgData name="Rosendahl_Finn" userId="S::firosendahl@schueler.berufskolleg.de::5b6670c0-d34e-4099-9f5d-2c8ab635f10d" providerId="AD" clId="Web-{B6A8023E-18C8-F489-1DBE-DEC352549CF8}" dt="2023-12-15T10:58:10.132" v="283"/>
          <ac:spMkLst>
            <pc:docMk/>
            <pc:sldMk cId="924114894" sldId="258"/>
            <ac:spMk id="2" creationId="{F1910B0D-01CE-7C5F-D28D-0207B29B5CC9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924114894" sldId="258"/>
            <ac:spMk id="3" creationId="{27754EAF-C9BF-C3E3-F37B-BA7F574554E7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5:18.313" v="566"/>
          <ac:spMkLst>
            <pc:docMk/>
            <pc:sldMk cId="924114894" sldId="258"/>
            <ac:spMk id="5" creationId="{E6B17706-A406-DF13-C637-AE18B70AA187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8:11.210" v="284"/>
          <ac:spMkLst>
            <pc:docMk/>
            <pc:sldMk cId="924114894" sldId="258"/>
            <ac:spMk id="7" creationId="{E86CF6BE-2B89-B89F-13F5-B7E8F2E5E219}"/>
          </ac:spMkLst>
        </pc:spChg>
        <pc:spChg chg="add del">
          <ac:chgData name="Rosendahl_Finn" userId="S::firosendahl@schueler.berufskolleg.de::5b6670c0-d34e-4099-9f5d-2c8ab635f10d" providerId="AD" clId="Web-{B6A8023E-18C8-F489-1DBE-DEC352549CF8}" dt="2023-12-15T11:14:01.607" v="426"/>
          <ac:spMkLst>
            <pc:docMk/>
            <pc:sldMk cId="924114894" sldId="258"/>
            <ac:spMk id="9" creationId="{F49B88D3-4625-EB4B-BA69-2842B403BBE1}"/>
          </ac:spMkLst>
        </pc:sp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3384808358" sldId="259"/>
        </pc:sldMkLst>
        <pc:spChg chg="del">
          <ac:chgData name="Rosendahl_Finn" userId="S::firosendahl@schueler.berufskolleg.de::5b6670c0-d34e-4099-9f5d-2c8ab635f10d" providerId="AD" clId="Web-{B6A8023E-18C8-F489-1DBE-DEC352549CF8}" dt="2023-12-15T10:58:53.024" v="310"/>
          <ac:spMkLst>
            <pc:docMk/>
            <pc:sldMk cId="3384808358" sldId="259"/>
            <ac:spMk id="2" creationId="{0D56D9DF-6E7B-2565-FDF0-449C2860FF14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1:22:20.282" v="494"/>
          <ac:spMkLst>
            <pc:docMk/>
            <pc:sldMk cId="3384808358" sldId="259"/>
            <ac:spMk id="3" creationId="{D05AABDF-815E-4DF3-91FB-4D4A38E39206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6:22.862" v="572"/>
          <ac:spMkLst>
            <pc:docMk/>
            <pc:sldMk cId="3384808358" sldId="259"/>
            <ac:spMk id="5" creationId="{93350838-7586-5F3D-FC6B-A136AFDFEA71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8:55.337" v="311"/>
          <ac:spMkLst>
            <pc:docMk/>
            <pc:sldMk cId="3384808358" sldId="259"/>
            <ac:spMk id="7" creationId="{452532FB-025D-54B8-DAB8-816FBB5F3BA4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1:22:23.876" v="495"/>
          <ac:spMkLst>
            <pc:docMk/>
            <pc:sldMk cId="3384808358" sldId="259"/>
            <ac:spMk id="9" creationId="{F96C1ECB-55F2-4F03-11A0-CA574745B9F1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22:38.533" v="525" actId="20577"/>
          <ac:spMkLst>
            <pc:docMk/>
            <pc:sldMk cId="3384808358" sldId="259"/>
            <ac:spMk id="11" creationId="{244BAB76-681B-8F1C-368E-602E7961C620}"/>
          </ac:spMkLst>
        </pc:sp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40:07.527" v="593"/>
        <pc:sldMkLst>
          <pc:docMk/>
          <pc:sldMk cId="1068044053" sldId="260"/>
        </pc:sldMkLst>
        <pc:spChg chg="del">
          <ac:chgData name="Rosendahl_Finn" userId="S::firosendahl@schueler.berufskolleg.de::5b6670c0-d34e-4099-9f5d-2c8ab635f10d" providerId="AD" clId="Web-{B6A8023E-18C8-F489-1DBE-DEC352549CF8}" dt="2023-12-15T10:59:06.369" v="320"/>
          <ac:spMkLst>
            <pc:docMk/>
            <pc:sldMk cId="1068044053" sldId="260"/>
            <ac:spMk id="2" creationId="{564572AF-EFC1-E83B-C8FF-62AFC251374E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6:31.347" v="573"/>
          <ac:spMkLst>
            <pc:docMk/>
            <pc:sldMk cId="1068044053" sldId="260"/>
            <ac:spMk id="5" creationId="{30EAD87B-1ED5-9EC1-A66D-1AF18DEBC0F2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9:08.009" v="321"/>
          <ac:spMkLst>
            <pc:docMk/>
            <pc:sldMk cId="1068044053" sldId="260"/>
            <ac:spMk id="8" creationId="{4F5CE5B0-B4FE-232A-CE95-D100746C1478}"/>
          </ac:spMkLst>
        </pc:spChg>
        <pc:graphicFrameChg chg="mod ord modGraphic">
          <ac:chgData name="Rosendahl_Finn" userId="S::firosendahl@schueler.berufskolleg.de::5b6670c0-d34e-4099-9f5d-2c8ab635f10d" providerId="AD" clId="Web-{B6A8023E-18C8-F489-1DBE-DEC352549CF8}" dt="2023-12-15T11:37:36.053" v="578"/>
          <ac:graphicFrameMkLst>
            <pc:docMk/>
            <pc:sldMk cId="1068044053" sldId="260"/>
            <ac:graphicFrameMk id="11" creationId="{9D206AC7-EA1B-1194-DD66-35E4F9185174}"/>
          </ac:graphicFrameMkLst>
        </pc:graphicFrameChg>
        <pc:picChg chg="mod">
          <ac:chgData name="Rosendahl_Finn" userId="S::firosendahl@schueler.berufskolleg.de::5b6670c0-d34e-4099-9f5d-2c8ab635f10d" providerId="AD" clId="Web-{B6A8023E-18C8-F489-1DBE-DEC352549CF8}" dt="2023-12-15T11:40:07.527" v="593"/>
          <ac:picMkLst>
            <pc:docMk/>
            <pc:sldMk cId="1068044053" sldId="260"/>
            <ac:picMk id="6" creationId="{FEFB1251-8CCB-E63D-2147-AE6C73CA8CA3}"/>
          </ac:picMkLst>
        </pc:pic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3771619109" sldId="261"/>
        </pc:sldMkLst>
        <pc:spChg chg="del mod">
          <ac:chgData name="Rosendahl_Finn" userId="S::firosendahl@schueler.berufskolleg.de::5b6670c0-d34e-4099-9f5d-2c8ab635f10d" providerId="AD" clId="Web-{B6A8023E-18C8-F489-1DBE-DEC352549CF8}" dt="2023-12-15T10:55:48.955" v="243"/>
          <ac:spMkLst>
            <pc:docMk/>
            <pc:sldMk cId="3771619109" sldId="261"/>
            <ac:spMk id="2" creationId="{4AA11EB0-EE38-C3A0-2BFF-66C13FB108B4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1:00:12.856" v="343"/>
          <ac:spMkLst>
            <pc:docMk/>
            <pc:sldMk cId="3771619109" sldId="261"/>
            <ac:spMk id="205" creationId="{4199EB5E-BABA-97A1-525D-42B29F333B6F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0:50:02.160" v="174"/>
          <ac:spMkLst>
            <pc:docMk/>
            <pc:sldMk cId="3771619109" sldId="261"/>
            <ac:spMk id="206" creationId="{48ACBAA9-621E-9EB6-6335-95F6C8593A17}"/>
          </ac:spMkLst>
        </pc:spChg>
        <pc:spChg chg="del mod">
          <ac:chgData name="Rosendahl_Finn" userId="S::firosendahl@schueler.berufskolleg.de::5b6670c0-d34e-4099-9f5d-2c8ab635f10d" providerId="AD" clId="Web-{B6A8023E-18C8-F489-1DBE-DEC352549CF8}" dt="2023-12-15T10:50:10.660" v="176"/>
          <ac:spMkLst>
            <pc:docMk/>
            <pc:sldMk cId="3771619109" sldId="261"/>
            <ac:spMk id="207" creationId="{7D586AF5-47B6-5BA5-1FB4-C14710ADC359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0:50:13.379" v="177"/>
          <ac:spMkLst>
            <pc:docMk/>
            <pc:sldMk cId="3771619109" sldId="261"/>
            <ac:spMk id="591" creationId="{30A6805D-B4EA-C1EF-DF49-6F5A834BB356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1:00:10.105" v="342"/>
          <ac:spMkLst>
            <pc:docMk/>
            <pc:sldMk cId="3771619109" sldId="261"/>
            <ac:spMk id="592" creationId="{78DE6F9C-5A3C-0815-830D-90A3461C4ACA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0:50:16.379" v="178"/>
          <ac:spMkLst>
            <pc:docMk/>
            <pc:sldMk cId="3771619109" sldId="261"/>
            <ac:spMk id="593" creationId="{CCB4471C-42AD-F3D5-5E3D-41E747CF7E57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0:51:50.961" v="180"/>
          <ac:spMkLst>
            <pc:docMk/>
            <pc:sldMk cId="3771619109" sldId="261"/>
            <ac:spMk id="594" creationId="{A815E894-6074-82AE-0A22-966235DD9CAA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1:38:31.242" v="586"/>
          <ac:spMkLst>
            <pc:docMk/>
            <pc:sldMk cId="3771619109" sldId="261"/>
            <ac:spMk id="1964" creationId="{ED1CCF0D-9E18-FDC4-9FB6-AE0FF5ED0EB3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1:38:09.460" v="583"/>
          <ac:spMkLst>
            <pc:docMk/>
            <pc:sldMk cId="3771619109" sldId="261"/>
            <ac:spMk id="3236" creationId="{834E2C30-2733-7467-B1D0-83891FA9EA4E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8:28.633" v="585" actId="20577"/>
          <ac:spMkLst>
            <pc:docMk/>
            <pc:sldMk cId="3771619109" sldId="261"/>
            <ac:spMk id="3238" creationId="{523C0D47-D783-81A3-8DBC-19DEBD286ADE}"/>
          </ac:spMkLst>
        </pc:spChg>
        <pc:graphicFrameChg chg="mod ord modGraphic">
          <ac:chgData name="Rosendahl_Finn" userId="S::firosendahl@schueler.berufskolleg.de::5b6670c0-d34e-4099-9f5d-2c8ab635f10d" providerId="AD" clId="Web-{B6A8023E-18C8-F489-1DBE-DEC352549CF8}" dt="2023-12-15T11:38:39.836" v="587" actId="14100"/>
          <ac:graphicFrameMkLst>
            <pc:docMk/>
            <pc:sldMk cId="3771619109" sldId="261"/>
            <ac:graphicFrameMk id="4" creationId="{10FEC97F-8FA0-692F-8ADF-AF97CBFF87D9}"/>
          </ac:graphicFrameMkLst>
        </pc:graphicFrame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3172074118" sldId="262"/>
        </pc:sldMkLst>
        <pc:spChg chg="del">
          <ac:chgData name="Rosendahl_Finn" userId="S::firosendahl@schueler.berufskolleg.de::5b6670c0-d34e-4099-9f5d-2c8ab635f10d" providerId="AD" clId="Web-{B6A8023E-18C8-F489-1DBE-DEC352549CF8}" dt="2023-12-15T10:58:37.696" v="291"/>
          <ac:spMkLst>
            <pc:docMk/>
            <pc:sldMk cId="3172074118" sldId="262"/>
            <ac:spMk id="2" creationId="{6A09F76C-70D1-483C-92BE-3814E2DDB837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6:06.799" v="570"/>
          <ac:spMkLst>
            <pc:docMk/>
            <pc:sldMk cId="3172074118" sldId="262"/>
            <ac:spMk id="24" creationId="{F7524FD3-93FD-27CD-D468-6FC6BC606869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8:39.321" v="292"/>
          <ac:spMkLst>
            <pc:docMk/>
            <pc:sldMk cId="3172074118" sldId="262"/>
            <ac:spMk id="26" creationId="{F725C279-02FE-EF58-FD3F-4F974E06DCA7}"/>
          </ac:spMkLst>
        </pc:spChg>
        <pc:graphicFrameChg chg="mod">
          <ac:chgData name="Rosendahl_Finn" userId="S::firosendahl@schueler.berufskolleg.de::5b6670c0-d34e-4099-9f5d-2c8ab635f10d" providerId="AD" clId="Web-{B6A8023E-18C8-F489-1DBE-DEC352549CF8}" dt="2023-12-15T11:01:04.670" v="347" actId="14100"/>
          <ac:graphicFrameMkLst>
            <pc:docMk/>
            <pc:sldMk cId="3172074118" sldId="262"/>
            <ac:graphicFrameMk id="4" creationId="{680E6727-1C6A-5BFA-F9AE-CB22C9497821}"/>
          </ac:graphicFrameMkLst>
        </pc:graphicFrame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1265625508" sldId="264"/>
        </pc:sldMkLst>
        <pc:spChg chg="del mod">
          <ac:chgData name="Rosendahl_Finn" userId="S::firosendahl@schueler.berufskolleg.de::5b6670c0-d34e-4099-9f5d-2c8ab635f10d" providerId="AD" clId="Web-{B6A8023E-18C8-F489-1DBE-DEC352549CF8}" dt="2023-12-15T10:56:29.378" v="249"/>
          <ac:spMkLst>
            <pc:docMk/>
            <pc:sldMk cId="1265625508" sldId="264"/>
            <ac:spMk id="2" creationId="{2660579A-D6B3-94A1-53D7-CC9B8B003092}"/>
          </ac:spMkLst>
        </pc:spChg>
        <pc:spChg chg="del">
          <ac:chgData name="Rosendahl_Finn" userId="S::firosendahl@schueler.berufskolleg.de::5b6670c0-d34e-4099-9f5d-2c8ab635f10d" providerId="AD" clId="Web-{B6A8023E-18C8-F489-1DBE-DEC352549CF8}" dt="2023-12-15T11:21:44.687" v="478"/>
          <ac:spMkLst>
            <pc:docMk/>
            <pc:sldMk cId="1265625508" sldId="264"/>
            <ac:spMk id="3" creationId="{43C68582-F861-7D17-4A8C-D3899432138E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5:55.002" v="569"/>
          <ac:spMkLst>
            <pc:docMk/>
            <pc:sldMk cId="1265625508" sldId="264"/>
            <ac:spMk id="5" creationId="{41F16CC5-3290-3E15-9459-3C7A351642A6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1:21:56.125" v="484"/>
          <ac:spMkLst>
            <pc:docMk/>
            <pc:sldMk cId="1265625508" sldId="264"/>
            <ac:spMk id="7" creationId="{A0552219-9216-6237-C18F-CFDF4474C49E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1:21:54.547" v="483"/>
          <ac:spMkLst>
            <pc:docMk/>
            <pc:sldMk cId="1265625508" sldId="264"/>
            <ac:spMk id="9" creationId="{42B71305-6053-E592-F1C9-54984F2C2119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22:05.704" v="493" actId="20577"/>
          <ac:spMkLst>
            <pc:docMk/>
            <pc:sldMk cId="1265625508" sldId="264"/>
            <ac:spMk id="11" creationId="{B6850B17-5925-7FFD-3857-77EAE13D5534}"/>
          </ac:spMkLst>
        </pc:sp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59151850" sldId="265"/>
        </pc:sldMkLst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59151850" sldId="265"/>
            <ac:spMk id="2" creationId="{2060CE82-8C9C-8D0D-C449-8E290B5F72AC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59151850" sldId="265"/>
            <ac:spMk id="3" creationId="{8F944925-FEC3-814B-3173-9910BD38195F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1:23:47.411" v="540"/>
          <ac:spMkLst>
            <pc:docMk/>
            <pc:sldMk cId="59151850" sldId="265"/>
            <ac:spMk id="4" creationId="{86344CB3-374D-E00B-24B3-E02DEBE295FD}"/>
          </ac:spMkLst>
        </pc:spChg>
        <pc:cxnChg chg="del">
          <ac:chgData name="Rosendahl_Finn" userId="S::firosendahl@schueler.berufskolleg.de::5b6670c0-d34e-4099-9f5d-2c8ab635f10d" providerId="AD" clId="Web-{B6A8023E-18C8-F489-1DBE-DEC352549CF8}" dt="2023-12-15T11:23:34.488" v="537"/>
          <ac:cxnSpMkLst>
            <pc:docMk/>
            <pc:sldMk cId="59151850" sldId="265"/>
            <ac:cxnSpMk id="27" creationId="{77C6DF49-CBE3-4038-AC78-35DE4FD7CE8E}"/>
          </ac:cxnSpMkLst>
        </pc:cxnChg>
      </pc:sldChg>
      <pc:sldChg chg="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4224312619" sldId="266"/>
        </pc:sldMkLst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4224312619" sldId="266"/>
            <ac:spMk id="2" creationId="{2660579A-D6B3-94A1-53D7-CC9B8B003092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4224312619" sldId="266"/>
            <ac:spMk id="3" creationId="{43C68582-F861-7D17-4A8C-D3899432138E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4224312619" sldId="266"/>
            <ac:spMk id="4" creationId="{4EC3F308-A6CD-70DA-25E0-7BF4E9275D94}"/>
          </ac:spMkLst>
        </pc:spChg>
        <pc:spChg chg="mod">
          <ac:chgData name="Rosendahl_Finn" userId="S::firosendahl@schueler.berufskolleg.de::5b6670c0-d34e-4099-9f5d-2c8ab635f10d" providerId="AD" clId="Web-{B6A8023E-18C8-F489-1DBE-DEC352549CF8}" dt="2023-12-15T11:18:35.992" v="450" actId="1076"/>
          <ac:spMkLst>
            <pc:docMk/>
            <pc:sldMk cId="4224312619" sldId="266"/>
            <ac:spMk id="5" creationId="{C4B37477-6DDE-3F69-722E-DE0CC0F70E1F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4224312619" sldId="266"/>
            <ac:spMk id="9" creationId="{A3218590-2C1B-F755-4B26-8680ED9C9315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4224312619" sldId="266"/>
            <ac:spMk id="10" creationId="{A72F2113-861B-42F5-E20B-8332C92E0810}"/>
          </ac:spMkLst>
        </pc:sp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1967297616" sldId="267"/>
        </pc:sldMkLst>
        <pc:spChg chg="del">
          <ac:chgData name="Rosendahl_Finn" userId="S::firosendahl@schueler.berufskolleg.de::5b6670c0-d34e-4099-9f5d-2c8ab635f10d" providerId="AD" clId="Web-{B6A8023E-18C8-F489-1DBE-DEC352549CF8}" dt="2023-12-15T10:57:48.991" v="272"/>
          <ac:spMkLst>
            <pc:docMk/>
            <pc:sldMk cId="1967297616" sldId="267"/>
            <ac:spMk id="2" creationId="{0A938F20-3991-3DA2-A353-03CC6AB44EA1}"/>
          </ac:spMkLst>
        </pc:spChg>
        <pc:spChg chg="del mod">
          <ac:chgData name="Rosendahl_Finn" userId="S::firosendahl@schueler.berufskolleg.de::5b6670c0-d34e-4099-9f5d-2c8ab635f10d" providerId="AD" clId="Web-{B6A8023E-18C8-F489-1DBE-DEC352549CF8}" dt="2023-12-15T11:21:29.030" v="477"/>
          <ac:spMkLst>
            <pc:docMk/>
            <pc:sldMk cId="1967297616" sldId="267"/>
            <ac:spMk id="3" creationId="{7D893495-7EB7-0091-60D6-EF32F05214E2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6:46.004" v="256"/>
          <ac:spMkLst>
            <pc:docMk/>
            <pc:sldMk cId="1967297616" sldId="267"/>
            <ac:spMk id="4" creationId="{A7B618AC-2D60-D67D-1E92-34642B065C9B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6:56.676" v="260"/>
          <ac:spMkLst>
            <pc:docMk/>
            <pc:sldMk cId="1967297616" sldId="267"/>
            <ac:spMk id="5" creationId="{96A1AC6B-D711-EAEC-EA93-C7184407FD39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7:33.756" v="265"/>
          <ac:spMkLst>
            <pc:docMk/>
            <pc:sldMk cId="1967297616" sldId="267"/>
            <ac:spMk id="6" creationId="{13F77F88-EFE1-5855-6F3E-283DF26056E0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1:19:58.933" v="459"/>
          <ac:spMkLst>
            <pc:docMk/>
            <pc:sldMk cId="1967297616" sldId="267"/>
            <ac:spMk id="8" creationId="{6B661A9B-59E4-7AD2-00ED-3831499055B8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7:51.897" v="273"/>
          <ac:spMkLst>
            <pc:docMk/>
            <pc:sldMk cId="1967297616" sldId="267"/>
            <ac:spMk id="10" creationId="{8B4235DB-7277-AE5A-09F4-B0C7DA4B09AF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5:41.767" v="568"/>
          <ac:spMkLst>
            <pc:docMk/>
            <pc:sldMk cId="1967297616" sldId="267"/>
            <ac:spMk id="12" creationId="{0ABBF9F2-D382-D058-83E9-491ED1F0039D}"/>
          </ac:spMkLst>
        </pc:spChg>
        <pc:spChg chg="add del">
          <ac:chgData name="Rosendahl_Finn" userId="S::firosendahl@schueler.berufskolleg.de::5b6670c0-d34e-4099-9f5d-2c8ab635f10d" providerId="AD" clId="Web-{B6A8023E-18C8-F489-1DBE-DEC352549CF8}" dt="2023-12-15T11:21:00.732" v="467"/>
          <ac:spMkLst>
            <pc:docMk/>
            <pc:sldMk cId="1967297616" sldId="267"/>
            <ac:spMk id="14" creationId="{BBC592C8-9698-703D-F5E8-FFD0C7048709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21:28.655" v="476" actId="20577"/>
          <ac:spMkLst>
            <pc:docMk/>
            <pc:sldMk cId="1967297616" sldId="267"/>
            <ac:spMk id="16" creationId="{9699D20E-38CE-B1D0-731A-861D47F65CD8}"/>
          </ac:spMkLst>
        </pc:spChg>
      </pc:sldChg>
      <pc:sldChg chg="addSp delSp 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3965387417" sldId="268"/>
        </pc:sldMkLst>
        <pc:spChg chg="del">
          <ac:chgData name="Rosendahl_Finn" userId="S::firosendahl@schueler.berufskolleg.de::5b6670c0-d34e-4099-9f5d-2c8ab635f10d" providerId="AD" clId="Web-{B6A8023E-18C8-F489-1DBE-DEC352549CF8}" dt="2023-12-15T10:59:19.338" v="334"/>
          <ac:spMkLst>
            <pc:docMk/>
            <pc:sldMk cId="3965387417" sldId="268"/>
            <ac:spMk id="2" creationId="{B3860C38-2B4D-A743-C28C-4E4883645274}"/>
          </ac:spMkLst>
        </pc:spChg>
        <pc:spChg chg="mod ord">
          <ac:chgData name="Rosendahl_Finn" userId="S::firosendahl@schueler.berufskolleg.de::5b6670c0-d34e-4099-9f5d-2c8ab635f10d" providerId="AD" clId="Web-{B6A8023E-18C8-F489-1DBE-DEC352549CF8}" dt="2023-12-15T11:31:05.303" v="555"/>
          <ac:spMkLst>
            <pc:docMk/>
            <pc:sldMk cId="3965387417" sldId="268"/>
            <ac:spMk id="3" creationId="{119B65BE-9FBF-3B09-C698-9B162A840CF7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37:47.959" v="579"/>
          <ac:spMkLst>
            <pc:docMk/>
            <pc:sldMk cId="3965387417" sldId="268"/>
            <ac:spMk id="5" creationId="{60E36EED-CD42-CC46-309A-4AFE2673847A}"/>
          </ac:spMkLst>
        </pc:spChg>
        <pc:spChg chg="add del mod">
          <ac:chgData name="Rosendahl_Finn" userId="S::firosendahl@schueler.berufskolleg.de::5b6670c0-d34e-4099-9f5d-2c8ab635f10d" providerId="AD" clId="Web-{B6A8023E-18C8-F489-1DBE-DEC352549CF8}" dt="2023-12-15T10:59:20.447" v="335"/>
          <ac:spMkLst>
            <pc:docMk/>
            <pc:sldMk cId="3965387417" sldId="268"/>
            <ac:spMk id="7" creationId="{21033677-5204-7395-6FC2-4D34A48F0B86}"/>
          </ac:spMkLst>
        </pc:spChg>
      </pc:sldChg>
      <pc:sldChg chg="del">
        <pc:chgData name="Rosendahl_Finn" userId="S::firosendahl@schueler.berufskolleg.de::5b6670c0-d34e-4099-9f5d-2c8ab635f10d" providerId="AD" clId="Web-{B6A8023E-18C8-F489-1DBE-DEC352549CF8}" dt="2023-12-15T11:14:26.404" v="435"/>
        <pc:sldMkLst>
          <pc:docMk/>
          <pc:sldMk cId="2142275163" sldId="269"/>
        </pc:sldMkLst>
      </pc:sldChg>
      <pc:sldChg chg="addSp delSp modSp add mod replI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537332765" sldId="271"/>
        </pc:sldMkLst>
        <pc:spChg chg="del mod">
          <ac:chgData name="Rosendahl_Finn" userId="S::firosendahl@schueler.berufskolleg.de::5b6670c0-d34e-4099-9f5d-2c8ab635f10d" providerId="AD" clId="Web-{B6A8023E-18C8-F489-1DBE-DEC352549CF8}" dt="2023-12-15T11:23:14.566" v="536"/>
          <ac:spMkLst>
            <pc:docMk/>
            <pc:sldMk cId="537332765" sldId="271"/>
            <ac:spMk id="3" creationId="{B6E4CD39-4518-DE9C-ACDD-520A62BA96E4}"/>
          </ac:spMkLst>
        </pc:spChg>
        <pc:spChg chg="mod">
          <ac:chgData name="Rosendahl_Finn" userId="S::firosendahl@schueler.berufskolleg.de::5b6670c0-d34e-4099-9f5d-2c8ab635f10d" providerId="AD" clId="Web-{B6A8023E-18C8-F489-1DBE-DEC352549CF8}" dt="2023-12-15T11:35:31.470" v="567"/>
          <ac:spMkLst>
            <pc:docMk/>
            <pc:sldMk cId="537332765" sldId="271"/>
            <ac:spMk id="5" creationId="{F8203880-96E6-6B4A-D3C0-75FDF1F62DF8}"/>
          </ac:spMkLst>
        </pc:spChg>
        <pc:spChg chg="add mod">
          <ac:chgData name="Rosendahl_Finn" userId="S::firosendahl@schueler.berufskolleg.de::5b6670c0-d34e-4099-9f5d-2c8ab635f10d" providerId="AD" clId="Web-{B6A8023E-18C8-F489-1DBE-DEC352549CF8}" dt="2023-12-15T11:23:13.956" v="535" actId="20577"/>
          <ac:spMkLst>
            <pc:docMk/>
            <pc:sldMk cId="537332765" sldId="271"/>
            <ac:spMk id="6" creationId="{4434988E-ADF0-555B-EDC8-AAB46978FB6A}"/>
          </ac:spMkLst>
        </pc:spChg>
        <pc:picChg chg="add mod">
          <ac:chgData name="Rosendahl_Finn" userId="S::firosendahl@schueler.berufskolleg.de::5b6670c0-d34e-4099-9f5d-2c8ab635f10d" providerId="AD" clId="Web-{B6A8023E-18C8-F489-1DBE-DEC352549CF8}" dt="2023-12-15T11:17:51.162" v="449"/>
          <ac:picMkLst>
            <pc:docMk/>
            <pc:sldMk cId="537332765" sldId="271"/>
            <ac:picMk id="2" creationId="{82A0EFAB-E1A0-B4A1-322E-8A1491749A07}"/>
          </ac:picMkLst>
        </pc:picChg>
      </pc:sldChg>
      <pc:sldChg chg="modSp mod modClrScheme chgLayout">
        <pc:chgData name="Rosendahl_Finn" userId="S::firosendahl@schueler.berufskolleg.de::5b6670c0-d34e-4099-9f5d-2c8ab635f10d" providerId="AD" clId="Web-{B6A8023E-18C8-F489-1DBE-DEC352549CF8}" dt="2023-12-15T11:39:38.010" v="591"/>
        <pc:sldMkLst>
          <pc:docMk/>
          <pc:sldMk cId="3261177212" sldId="272"/>
        </pc:sldMkLst>
        <pc:spChg chg="mod">
          <ac:chgData name="Rosendahl_Finn" userId="S::firosendahl@schueler.berufskolleg.de::5b6670c0-d34e-4099-9f5d-2c8ab635f10d" providerId="AD" clId="Web-{B6A8023E-18C8-F489-1DBE-DEC352549CF8}" dt="2023-12-15T11:36:15.643" v="571"/>
          <ac:spMkLst>
            <pc:docMk/>
            <pc:sldMk cId="3261177212" sldId="272"/>
            <ac:spMk id="5" creationId="{42121ADF-DC7C-7045-6597-978A5E9E6ED5}"/>
          </ac:spMkLst>
        </pc:spChg>
        <pc:graphicFrameChg chg="mod ord modGraphic">
          <ac:chgData name="Rosendahl_Finn" userId="S::firosendahl@schueler.berufskolleg.de::5b6670c0-d34e-4099-9f5d-2c8ab635f10d" providerId="AD" clId="Web-{B6A8023E-18C8-F489-1DBE-DEC352549CF8}" dt="2023-12-15T11:39:02.040" v="590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  <pc:sldMasterChg chg="del delSldLayout">
        <pc:chgData name="Rosendahl_Finn" userId="S::firosendahl@schueler.berufskolleg.de::5b6670c0-d34e-4099-9f5d-2c8ab635f10d" providerId="AD" clId="Web-{B6A8023E-18C8-F489-1DBE-DEC352549CF8}" dt="2023-12-15T11:24:27.303" v="541"/>
        <pc:sldMasterMkLst>
          <pc:docMk/>
          <pc:sldMasterMk cId="732434135" sldId="2147483725"/>
        </pc:sldMasterMkLst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4108837540" sldId="2147483726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3791467234" sldId="2147483727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709317630" sldId="2147483728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3456117522" sldId="2147483729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4281358665" sldId="2147483730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2512955765" sldId="2147483731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1159986273" sldId="2147483732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1916145394" sldId="2147483733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32110888" sldId="2147483734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2408192320" sldId="2147483735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4:27.303" v="541"/>
          <pc:sldLayoutMkLst>
            <pc:docMk/>
            <pc:sldMasterMk cId="732434135" sldId="2147483725"/>
            <pc:sldLayoutMk cId="247325694" sldId="2147483736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24:59.585" v="542"/>
        <pc:sldMasterMkLst>
          <pc:docMk/>
          <pc:sldMasterMk cId="1455811101" sldId="2147483737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985416817" sldId="214748373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2595137441" sldId="214748373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2047747714" sldId="214748374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3845152327" sldId="214748374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886185423" sldId="214748374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4038047306" sldId="214748374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78191008" sldId="214748374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1428705080" sldId="214748374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3936086435" sldId="214748374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2744917501" sldId="214748374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924236762" sldId="214748374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599840156" sldId="214748374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3791087057" sldId="214748375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1571364672" sldId="214748375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2923289159" sldId="214748375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4052126110" sldId="214748375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4:59.585" v="542"/>
          <pc:sldLayoutMkLst>
            <pc:docMk/>
            <pc:sldMasterMk cId="1455811101" sldId="2147483737"/>
            <pc:sldLayoutMk cId="3676146118" sldId="2147483754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25:05.242" v="543"/>
        <pc:sldMasterMkLst>
          <pc:docMk/>
          <pc:sldMasterMk cId="3264691535" sldId="2147483755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924242875" sldId="214748375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1710356636" sldId="214748375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1927512199" sldId="214748375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4209239307" sldId="214748375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150150825" sldId="214748376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3775091552" sldId="214748376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840742723" sldId="214748376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335231245" sldId="214748376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3580412760" sldId="214748376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1480517813" sldId="214748376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05.242" v="543"/>
          <pc:sldLayoutMkLst>
            <pc:docMk/>
            <pc:sldMasterMk cId="3264691535" sldId="2147483755"/>
            <pc:sldLayoutMk cId="3944049547" sldId="2147483766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25:16.836" v="544"/>
        <pc:sldMasterMkLst>
          <pc:docMk/>
          <pc:sldMasterMk cId="1458095815" sldId="2147483767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1715192726" sldId="214748376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3830664477" sldId="214748376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3968594616" sldId="214748377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1412272959" sldId="214748377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3884205445" sldId="214748377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961698764" sldId="214748377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591261949" sldId="214748377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1117913965" sldId="214748377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1894322213" sldId="214748377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625499076" sldId="214748377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16.836" v="544"/>
          <pc:sldLayoutMkLst>
            <pc:docMk/>
            <pc:sldMasterMk cId="1458095815" sldId="2147483767"/>
            <pc:sldLayoutMk cId="3581786192" sldId="2147483778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25:21.711" v="545"/>
        <pc:sldMasterMkLst>
          <pc:docMk/>
          <pc:sldMasterMk cId="3011875887" sldId="2147483779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1218728867" sldId="214748378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405954559" sldId="214748378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1978381507" sldId="214748378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3300225401" sldId="214748378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2919210049" sldId="214748378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58439522" sldId="214748378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2231198978" sldId="214748378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2933479106" sldId="214748378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2824783871" sldId="214748378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972137049" sldId="214748378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3011875887" sldId="2147483779"/>
            <pc:sldLayoutMk cId="3332412928" sldId="2147483790"/>
          </pc:sldLayoutMkLst>
        </pc:sldLayoutChg>
      </pc:sldMasterChg>
      <pc:sldMasterChg chg="add addSldLayout modSldLayout">
        <pc:chgData name="Rosendahl_Finn" userId="S::firosendahl@schueler.berufskolleg.de::5b6670c0-d34e-4099-9f5d-2c8ab635f10d" providerId="AD" clId="Web-{B6A8023E-18C8-F489-1DBE-DEC352549CF8}" dt="2023-12-15T11:25:21.711" v="545"/>
        <pc:sldMasterMkLst>
          <pc:docMk/>
          <pc:sldMasterMk cId="1672503720" sldId="2147483791"/>
        </pc:sldMasterMkLst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2450637759" sldId="2147483792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2252179419" sldId="2147483793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142115896" sldId="2147483794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982868555" sldId="2147483795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2153614214" sldId="2147483796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669604746" sldId="2147483797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886900199" sldId="2147483798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1911723157" sldId="2147483799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3098980575" sldId="2147483800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1548961381" sldId="2147483801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5:21.711" v="545"/>
          <pc:sldLayoutMkLst>
            <pc:docMk/>
            <pc:sldMasterMk cId="1672503720" sldId="2147483791"/>
            <pc:sldLayoutMk cId="3600508117" sldId="2147483802"/>
          </pc:sldLayoutMkLst>
        </pc:sldLayoutChg>
      </pc:sldMasterChg>
      <pc:sldMasterChg chg="del delSldLayout">
        <pc:chgData name="Rosendahl_Finn" userId="S::firosendahl@schueler.berufskolleg.de::5b6670c0-d34e-4099-9f5d-2c8ab635f10d" providerId="AD" clId="Web-{B6A8023E-18C8-F489-1DBE-DEC352549CF8}" dt="2023-12-15T11:28:52.032" v="546"/>
        <pc:sldMasterMkLst>
          <pc:docMk/>
          <pc:sldMasterMk cId="3762529679" sldId="2147483827"/>
        </pc:sldMasterMkLst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1830283882" sldId="2147483828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1427262471" sldId="2147483829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3178646593" sldId="2147483830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3242893179" sldId="2147483831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3463775633" sldId="2147483832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3877604199" sldId="2147483833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2763146885" sldId="2147483834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2288557175" sldId="2147483835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2960675754" sldId="2147483836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1630383864" sldId="2147483837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3762529679" sldId="2147483827"/>
            <pc:sldLayoutMk cId="3824146660" sldId="2147483838"/>
          </pc:sldLayoutMkLst>
        </pc:sldLayoutChg>
      </pc:sldMasterChg>
      <pc:sldMasterChg chg="add addSldLayout modSldLayout">
        <pc:chgData name="Rosendahl_Finn" userId="S::firosendahl@schueler.berufskolleg.de::5b6670c0-d34e-4099-9f5d-2c8ab635f10d" providerId="AD" clId="Web-{B6A8023E-18C8-F489-1DBE-DEC352549CF8}" dt="2023-12-15T11:28:52.032" v="546"/>
        <pc:sldMasterMkLst>
          <pc:docMk/>
          <pc:sldMasterMk cId="2727024662" sldId="2147483839"/>
        </pc:sldMasterMkLst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4007926726" sldId="2147483840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2505080420" sldId="2147483841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2623131445" sldId="2147483842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307790428" sldId="2147483843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2428859895" sldId="2147483844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2102826259" sldId="2147483845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1711523723" sldId="2147483846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1438504845" sldId="2147483847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1991520260" sldId="2147483848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3464860549" sldId="2147483849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28:52.032" v="546"/>
          <pc:sldLayoutMkLst>
            <pc:docMk/>
            <pc:sldMasterMk cId="2727024662" sldId="2147483839"/>
            <pc:sldLayoutMk cId="1068601275" sldId="2147483850"/>
          </pc:sldLayoutMkLst>
        </pc:sldLayoutChg>
      </pc:sldMasterChg>
      <pc:sldMasterChg chg="del delSldLayout">
        <pc:chgData name="Rosendahl_Finn" userId="S::firosendahl@schueler.berufskolleg.de::5b6670c0-d34e-4099-9f5d-2c8ab635f10d" providerId="AD" clId="Web-{B6A8023E-18C8-F489-1DBE-DEC352549CF8}" dt="2023-12-15T11:29:17.596" v="547"/>
        <pc:sldMasterMkLst>
          <pc:docMk/>
          <pc:sldMasterMk cId="3602576843" sldId="2147483851"/>
        </pc:sldMasterMkLst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196382570" sldId="2147483852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1827390171" sldId="2147483853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3123182559" sldId="2147483854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468456698" sldId="2147483855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1334999569" sldId="2147483856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3859495029" sldId="2147483857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1736300662" sldId="2147483858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4218091550" sldId="2147483859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752919804" sldId="2147483860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849096696" sldId="2147483861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29:17.596" v="547"/>
          <pc:sldLayoutMkLst>
            <pc:docMk/>
            <pc:sldMasterMk cId="3602576843" sldId="2147483851"/>
            <pc:sldLayoutMk cId="3857920704" sldId="2147483862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29:36.034" v="548"/>
        <pc:sldMasterMkLst>
          <pc:docMk/>
          <pc:sldMasterMk cId="2573403898" sldId="2147483863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1583700303" sldId="214748386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2876150621" sldId="214748386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2134131222" sldId="214748386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1171616423" sldId="214748386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3564436866" sldId="214748386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718760724" sldId="214748386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2778129987" sldId="214748387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981431490" sldId="214748387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2223418895" sldId="214748387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2686687732" sldId="214748387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36.034" v="548"/>
          <pc:sldLayoutMkLst>
            <pc:docMk/>
            <pc:sldMasterMk cId="2573403898" sldId="2147483863"/>
            <pc:sldLayoutMk cId="3806072752" sldId="2147483874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29:46.675" v="549"/>
        <pc:sldMasterMkLst>
          <pc:docMk/>
          <pc:sldMasterMk cId="1381797075" sldId="2147483875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865818547" sldId="214748387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2626383879" sldId="214748387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4002040083" sldId="214748387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1385773323" sldId="214748387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1563263409" sldId="214748388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1614634496" sldId="214748388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143226693" sldId="214748388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3319118735" sldId="214748388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3777146224" sldId="214748388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2267780644" sldId="214748388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2030082603" sldId="214748388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2921438097" sldId="214748388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3089142387" sldId="214748388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2649428854" sldId="214748388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3703444616" sldId="214748389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1889232800" sldId="214748389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46.675" v="549"/>
          <pc:sldLayoutMkLst>
            <pc:docMk/>
            <pc:sldMasterMk cId="1381797075" sldId="2147483875"/>
            <pc:sldLayoutMk cId="3136681372" sldId="2147483892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29:59.769" v="550"/>
        <pc:sldMasterMkLst>
          <pc:docMk/>
          <pc:sldMasterMk cId="547649429" sldId="2147483893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3612771356" sldId="214748389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3632372745" sldId="214748389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3785279142" sldId="214748389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1438571971" sldId="214748389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1027113888" sldId="214748389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3939820243" sldId="214748389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1586432250" sldId="214748390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3065754395" sldId="214748390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2766121833" sldId="214748390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3438958061" sldId="214748390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29:59.769" v="550"/>
          <pc:sldLayoutMkLst>
            <pc:docMk/>
            <pc:sldMasterMk cId="547649429" sldId="2147483893"/>
            <pc:sldLayoutMk cId="3829421017" sldId="2147483904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30:03.472" v="551"/>
        <pc:sldMasterMkLst>
          <pc:docMk/>
          <pc:sldMasterMk cId="2145045122" sldId="2147483905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2385047178" sldId="214748390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541740868" sldId="214748390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1791317834" sldId="214748390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3046188991" sldId="214748390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1297345776" sldId="214748391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3403501531" sldId="214748391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4262676113" sldId="214748391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1831044712" sldId="214748391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962632609" sldId="214748391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4009355510" sldId="214748391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03.472" v="551"/>
          <pc:sldLayoutMkLst>
            <pc:docMk/>
            <pc:sldMasterMk cId="2145045122" sldId="2147483905"/>
            <pc:sldLayoutMk cId="1012804896" sldId="2147483916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30:17.629" v="552"/>
        <pc:sldMasterMkLst>
          <pc:docMk/>
          <pc:sldMasterMk cId="1110421248" sldId="2147483917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2348754614" sldId="214748391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641392937" sldId="214748391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1214692411" sldId="214748392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3316844351" sldId="214748392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1902992446" sldId="214748392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3600281790" sldId="214748392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2083202018" sldId="214748392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3211528878" sldId="214748392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1102631320" sldId="214748392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3207127126" sldId="214748392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110421248" sldId="2147483917"/>
            <pc:sldLayoutMk cId="3334211428" sldId="2147483928"/>
          </pc:sldLayoutMkLst>
        </pc:sldLayoutChg>
      </pc:sldMasterChg>
      <pc:sldMasterChg chg="add addSldLayout modSldLayout">
        <pc:chgData name="Rosendahl_Finn" userId="S::firosendahl@schueler.berufskolleg.de::5b6670c0-d34e-4099-9f5d-2c8ab635f10d" providerId="AD" clId="Web-{B6A8023E-18C8-F489-1DBE-DEC352549CF8}" dt="2023-12-15T11:30:17.629" v="552"/>
        <pc:sldMasterMkLst>
          <pc:docMk/>
          <pc:sldMasterMk cId="1212253007" sldId="2147483929"/>
        </pc:sldMasterMkLst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728403950" sldId="2147483930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4008671525" sldId="2147483931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323564676" sldId="2147483932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618510326" sldId="2147483933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3904018166" sldId="2147483934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3704529845" sldId="2147483935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1831060126" sldId="2147483936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2896014784" sldId="2147483937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670116998" sldId="2147483938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919483063" sldId="2147483939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3043992494" sldId="2147483940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3464251526" sldId="2147483941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962017643" sldId="2147483942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658820552" sldId="2147483943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1269207568" sldId="2147483944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820301064" sldId="2147483945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17.629" v="552"/>
          <pc:sldLayoutMkLst>
            <pc:docMk/>
            <pc:sldMasterMk cId="1212253007" sldId="2147483929"/>
            <pc:sldLayoutMk cId="1860770949" sldId="2147483946"/>
          </pc:sldLayoutMkLst>
        </pc:sldLayoutChg>
      </pc:sldMasterChg>
      <pc:sldMasterChg chg="del delSldLayout">
        <pc:chgData name="Rosendahl_Finn" userId="S::firosendahl@schueler.berufskolleg.de::5b6670c0-d34e-4099-9f5d-2c8ab635f10d" providerId="AD" clId="Web-{B6A8023E-18C8-F489-1DBE-DEC352549CF8}" dt="2023-12-15T11:30:43.286" v="553"/>
        <pc:sldMasterMkLst>
          <pc:docMk/>
          <pc:sldMasterMk cId="1233347740" sldId="2147483959"/>
        </pc:sldMasterMkLst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3180048098" sldId="2147483960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3100743034" sldId="2147483961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2836471162" sldId="2147483962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1914604654" sldId="2147483963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84389819" sldId="2147483964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3747677327" sldId="2147483965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2647768712" sldId="2147483966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919346967" sldId="2147483967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4232458861" sldId="2147483968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3640930067" sldId="2147483969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1233347740" sldId="2147483959"/>
            <pc:sldLayoutMk cId="555106505" sldId="2147483970"/>
          </pc:sldLayoutMkLst>
        </pc:sldLayoutChg>
      </pc:sldMasterChg>
      <pc:sldMasterChg chg="add addSldLayout modSldLayout">
        <pc:chgData name="Rosendahl_Finn" userId="S::firosendahl@schueler.berufskolleg.de::5b6670c0-d34e-4099-9f5d-2c8ab635f10d" providerId="AD" clId="Web-{B6A8023E-18C8-F489-1DBE-DEC352549CF8}" dt="2023-12-15T11:30:43.286" v="553"/>
        <pc:sldMasterMkLst>
          <pc:docMk/>
          <pc:sldMasterMk cId="731092457" sldId="2147483971"/>
        </pc:sldMasterMkLst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1640078125" sldId="2147483972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2740938926" sldId="2147483973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3919196873" sldId="2147483974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2918145090" sldId="2147483975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859931909" sldId="2147483976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3953962450" sldId="2147483977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1447896877" sldId="2147483978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2886102420" sldId="2147483979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2102968590" sldId="2147483980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1598349177" sldId="2147483981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0:43.286" v="553"/>
          <pc:sldLayoutMkLst>
            <pc:docMk/>
            <pc:sldMasterMk cId="731092457" sldId="2147483971"/>
            <pc:sldLayoutMk cId="611016760" sldId="2147483982"/>
          </pc:sldLayoutMkLst>
        </pc:sldLayoutChg>
      </pc:sldMasterChg>
      <pc:sldMasterChg chg="del delSldLayout">
        <pc:chgData name="Rosendahl_Finn" userId="S::firosendahl@schueler.berufskolleg.de::5b6670c0-d34e-4099-9f5d-2c8ab635f10d" providerId="AD" clId="Web-{B6A8023E-18C8-F489-1DBE-DEC352549CF8}" dt="2023-12-15T11:30:59.803" v="554"/>
        <pc:sldMasterMkLst>
          <pc:docMk/>
          <pc:sldMasterMk cId="1474541562" sldId="2147483995"/>
        </pc:sldMasterMkLst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1211353890" sldId="2147483996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31097803" sldId="2147483997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420059461" sldId="2147483998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239766291" sldId="2147483999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1297617049" sldId="2147484000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2121945489" sldId="2147484001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661145690" sldId="2147484002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1328264476" sldId="2147484003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2718146442" sldId="2147484004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645769757" sldId="2147484005"/>
          </pc:sldLayoutMkLst>
        </pc:sldLayoutChg>
        <pc:sldLayoutChg chg="del">
          <pc:chgData name="Rosendahl_Finn" userId="S::firosendahl@schueler.berufskolleg.de::5b6670c0-d34e-4099-9f5d-2c8ab635f10d" providerId="AD" clId="Web-{B6A8023E-18C8-F489-1DBE-DEC352549CF8}" dt="2023-12-15T11:30:59.803" v="554"/>
          <pc:sldLayoutMkLst>
            <pc:docMk/>
            <pc:sldMasterMk cId="1474541562" sldId="2147483995"/>
            <pc:sldLayoutMk cId="3063829321" sldId="2147484006"/>
          </pc:sldLayoutMkLst>
        </pc:sldLayoutChg>
      </pc:sldMasterChg>
      <pc:sldMasterChg chg="add del addSldLayout delSldLayout modSldLayout">
        <pc:chgData name="Rosendahl_Finn" userId="S::firosendahl@schueler.berufskolleg.de::5b6670c0-d34e-4099-9f5d-2c8ab635f10d" providerId="AD" clId="Web-{B6A8023E-18C8-F489-1DBE-DEC352549CF8}" dt="2023-12-15T11:31:05.303" v="555"/>
        <pc:sldMasterMkLst>
          <pc:docMk/>
          <pc:sldMasterMk cId="4202007004" sldId="2147484007"/>
        </pc:sldMasterMkLst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1502312913" sldId="2147484008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3778896131" sldId="2147484009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516834842" sldId="2147484010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2917352515" sldId="2147484011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254885228" sldId="2147484012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4105313608" sldId="2147484013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2287946738" sldId="2147484014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4246874407" sldId="2147484015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3694578391" sldId="2147484016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1373017651" sldId="2147484017"/>
          </pc:sldLayoutMkLst>
        </pc:sldLayoutChg>
        <pc:sldLayoutChg chg="add del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4202007004" sldId="2147484007"/>
            <pc:sldLayoutMk cId="1255309381" sldId="2147484018"/>
          </pc:sldLayoutMkLst>
        </pc:sldLayoutChg>
      </pc:sldMasterChg>
      <pc:sldMasterChg chg="add addSldLayout modSldLayout">
        <pc:chgData name="Rosendahl_Finn" userId="S::firosendahl@schueler.berufskolleg.de::5b6670c0-d34e-4099-9f5d-2c8ab635f10d" providerId="AD" clId="Web-{B6A8023E-18C8-F489-1DBE-DEC352549CF8}" dt="2023-12-15T11:31:05.303" v="555"/>
        <pc:sldMasterMkLst>
          <pc:docMk/>
          <pc:sldMasterMk cId="1840369109" sldId="2147484019"/>
        </pc:sldMasterMkLst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871836298" sldId="2147484020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284460238" sldId="2147484021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2864387655" sldId="2147484022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4279465815" sldId="2147484023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1131803845" sldId="2147484024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3481388896" sldId="2147484025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3620623629" sldId="2147484026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2595940035" sldId="2147484027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3355793162" sldId="2147484028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1473185078" sldId="2147484029"/>
          </pc:sldLayoutMkLst>
        </pc:sldLayoutChg>
        <pc:sldLayoutChg chg="add mod replId">
          <pc:chgData name="Rosendahl_Finn" userId="S::firosendahl@schueler.berufskolleg.de::5b6670c0-d34e-4099-9f5d-2c8ab635f10d" providerId="AD" clId="Web-{B6A8023E-18C8-F489-1DBE-DEC352549CF8}" dt="2023-12-15T11:31:05.303" v="555"/>
          <pc:sldLayoutMkLst>
            <pc:docMk/>
            <pc:sldMasterMk cId="1840369109" sldId="2147484019"/>
            <pc:sldLayoutMk cId="1766025206" sldId="2147484030"/>
          </pc:sldLayoutMkLst>
        </pc:sldLayoutChg>
      </pc:sldMasterChg>
      <pc:sldMasterChg chg="mod setBg modSldLayout">
        <pc:chgData name="Rosendahl_Finn" userId="S::firosendahl@schueler.berufskolleg.de::5b6670c0-d34e-4099-9f5d-2c8ab635f10d" providerId="AD" clId="Web-{B6A8023E-18C8-F489-1DBE-DEC352549CF8}" dt="2023-12-15T11:39:38.010" v="591"/>
        <pc:sldMasterMkLst>
          <pc:docMk/>
          <pc:sldMasterMk cId="620686992" sldId="2147484043"/>
        </pc:sldMasterMkLst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4045324295" sldId="2147484044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3807423440" sldId="2147484045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3095441894" sldId="2147484046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3604903667" sldId="2147484047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3367937308" sldId="2147484048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339766045" sldId="2147484049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2283687634" sldId="2147484050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3872402903" sldId="2147484051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920065157" sldId="2147484052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2957071609" sldId="2147484053"/>
          </pc:sldLayoutMkLst>
        </pc:sldLayoutChg>
        <pc:sldLayoutChg chg="mod">
          <pc:chgData name="Rosendahl_Finn" userId="S::firosendahl@schueler.berufskolleg.de::5b6670c0-d34e-4099-9f5d-2c8ab635f10d" providerId="AD" clId="Web-{B6A8023E-18C8-F489-1DBE-DEC352549CF8}" dt="2023-12-15T11:39:38.010" v="591"/>
          <pc:sldLayoutMkLst>
            <pc:docMk/>
            <pc:sldMasterMk cId="620686992" sldId="2147484043"/>
            <pc:sldLayoutMk cId="1033882698" sldId="2147484054"/>
          </pc:sldLayoutMkLst>
        </pc:sldLayoutChg>
      </pc:sldMasterChg>
    </pc:docChg>
  </pc:docChgLst>
  <pc:docChgLst>
    <pc:chgData name="Rosendahl_Finn" userId="S::firosendahl@schueler.berufskolleg.de::5b6670c0-d34e-4099-9f5d-2c8ab635f10d" providerId="AD" clId="Web-{69405448-3BF8-4030-8B9F-10890F31AB8C}"/>
    <pc:docChg chg="addSld delSld modSld">
      <pc:chgData name="Rosendahl_Finn" userId="S::firosendahl@schueler.berufskolleg.de::5b6670c0-d34e-4099-9f5d-2c8ab635f10d" providerId="AD" clId="Web-{69405448-3BF8-4030-8B9F-10890F31AB8C}" dt="2023-12-01T11:34:46.963" v="190" actId="20577"/>
      <pc:docMkLst>
        <pc:docMk/>
      </pc:docMkLst>
      <pc:sldChg chg="modSp">
        <pc:chgData name="Rosendahl_Finn" userId="S::firosendahl@schueler.berufskolleg.de::5b6670c0-d34e-4099-9f5d-2c8ab635f10d" providerId="AD" clId="Web-{69405448-3BF8-4030-8B9F-10890F31AB8C}" dt="2023-12-01T10:52:39.616" v="21" actId="20577"/>
        <pc:sldMkLst>
          <pc:docMk/>
          <pc:sldMk cId="1577499883" sldId="256"/>
        </pc:sldMkLst>
        <pc:spChg chg="mod">
          <ac:chgData name="Rosendahl_Finn" userId="S::firosendahl@schueler.berufskolleg.de::5b6670c0-d34e-4099-9f5d-2c8ab635f10d" providerId="AD" clId="Web-{69405448-3BF8-4030-8B9F-10890F31AB8C}" dt="2023-12-01T10:52:39.616" v="21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mod setBg">
        <pc:chgData name="Rosendahl_Finn" userId="S::firosendahl@schueler.berufskolleg.de::5b6670c0-d34e-4099-9f5d-2c8ab635f10d" providerId="AD" clId="Web-{69405448-3BF8-4030-8B9F-10890F31AB8C}" dt="2023-12-01T11:34:46.963" v="190" actId="20577"/>
        <pc:sldMkLst>
          <pc:docMk/>
          <pc:sldMk cId="2105526429" sldId="257"/>
        </pc:sldMkLst>
        <pc:spChg chg="mod">
          <ac:chgData name="Rosendahl_Finn" userId="S::firosendahl@schueler.berufskolleg.de::5b6670c0-d34e-4099-9f5d-2c8ab635f10d" providerId="AD" clId="Web-{69405448-3BF8-4030-8B9F-10890F31AB8C}" dt="2023-12-01T11:13:05.670" v="106" actId="20577"/>
          <ac:spMkLst>
            <pc:docMk/>
            <pc:sldMk cId="2105526429" sldId="257"/>
            <ac:spMk id="2" creationId="{3E8A4939-6153-1583-4F36-A3BC1BB0DE59}"/>
          </ac:spMkLst>
        </pc:spChg>
        <pc:spChg chg="del mod">
          <ac:chgData name="Rosendahl_Finn" userId="S::firosendahl@schueler.berufskolleg.de::5b6670c0-d34e-4099-9f5d-2c8ab635f10d" providerId="AD" clId="Web-{69405448-3BF8-4030-8B9F-10890F31AB8C}" dt="2023-12-01T11:09:13.294" v="98"/>
          <ac:spMkLst>
            <pc:docMk/>
            <pc:sldMk cId="2105526429" sldId="257"/>
            <ac:spMk id="3" creationId="{1A1111BC-C256-EF9B-76EE-519EE9FD7E43}"/>
          </ac:spMkLst>
        </pc:spChg>
        <pc:spChg chg="add">
          <ac:chgData name="Rosendahl_Finn" userId="S::firosendahl@schueler.berufskolleg.de::5b6670c0-d34e-4099-9f5d-2c8ab635f10d" providerId="AD" clId="Web-{69405448-3BF8-4030-8B9F-10890F31AB8C}" dt="2023-12-01T11:09:13.294" v="98"/>
          <ac:spMkLst>
            <pc:docMk/>
            <pc:sldMk cId="2105526429" sldId="257"/>
            <ac:spMk id="9" creationId="{EEE96A74-B62B-4642-AB22-7776A5F48CE7}"/>
          </ac:spMkLst>
        </pc:spChg>
        <pc:spChg chg="add">
          <ac:chgData name="Rosendahl_Finn" userId="S::firosendahl@schueler.berufskolleg.de::5b6670c0-d34e-4099-9f5d-2c8ab635f10d" providerId="AD" clId="Web-{69405448-3BF8-4030-8B9F-10890F31AB8C}" dt="2023-12-01T11:09:13.294" v="98"/>
          <ac:spMkLst>
            <pc:docMk/>
            <pc:sldMk cId="2105526429" sldId="257"/>
            <ac:spMk id="11" creationId="{8576A6EA-4B09-480F-BB03-9616027234E4}"/>
          </ac:spMkLst>
        </pc:spChg>
        <pc:spChg chg="add del mod">
          <ac:chgData name="Rosendahl_Finn" userId="S::firosendahl@schueler.berufskolleg.de::5b6670c0-d34e-4099-9f5d-2c8ab635f10d" providerId="AD" clId="Web-{69405448-3BF8-4030-8B9F-10890F31AB8C}" dt="2023-12-01T11:24:53.906" v="154"/>
          <ac:spMkLst>
            <pc:docMk/>
            <pc:sldMk cId="2105526429" sldId="257"/>
            <ac:spMk id="1482" creationId="{DBC029D3-82B8-BB77-1CB3-1178FD9B1CE1}"/>
          </ac:spMkLst>
        </pc:spChg>
        <pc:graphicFrameChg chg="add del modGraphic">
          <ac:chgData name="Rosendahl_Finn" userId="S::firosendahl@schueler.berufskolleg.de::5b6670c0-d34e-4099-9f5d-2c8ab635f10d" providerId="AD" clId="Web-{69405448-3BF8-4030-8B9F-10890F31AB8C}" dt="2023-12-01T11:24:33.342" v="153"/>
          <ac:graphicFrameMkLst>
            <pc:docMk/>
            <pc:sldMk cId="2105526429" sldId="257"/>
            <ac:graphicFrameMk id="5" creationId="{3E354FA2-1EE3-0D15-902F-9772B94EA7AB}"/>
          </ac:graphicFrameMkLst>
        </pc:graphicFrameChg>
        <pc:graphicFrameChg chg="add mod ord modGraphic">
          <ac:chgData name="Rosendahl_Finn" userId="S::firosendahl@schueler.berufskolleg.de::5b6670c0-d34e-4099-9f5d-2c8ab635f10d" providerId="AD" clId="Web-{69405448-3BF8-4030-8B9F-10890F31AB8C}" dt="2023-12-01T11:34:46.963" v="190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modSp">
        <pc:chgData name="Rosendahl_Finn" userId="S::firosendahl@schueler.berufskolleg.de::5b6670c0-d34e-4099-9f5d-2c8ab635f10d" providerId="AD" clId="Web-{69405448-3BF8-4030-8B9F-10890F31AB8C}" dt="2023-12-01T11:03:14.004" v="60" actId="20577"/>
        <pc:sldMkLst>
          <pc:docMk/>
          <pc:sldMk cId="3384808358" sldId="259"/>
        </pc:sldMkLst>
        <pc:spChg chg="mod">
          <ac:chgData name="Rosendahl_Finn" userId="S::firosendahl@schueler.berufskolleg.de::5b6670c0-d34e-4099-9f5d-2c8ab635f10d" providerId="AD" clId="Web-{69405448-3BF8-4030-8B9F-10890F31AB8C}" dt="2023-12-01T10:52:09.551" v="19" actId="20577"/>
          <ac:spMkLst>
            <pc:docMk/>
            <pc:sldMk cId="3384808358" sldId="259"/>
            <ac:spMk id="2" creationId="{0D56D9DF-6E7B-2565-FDF0-449C2860FF14}"/>
          </ac:spMkLst>
        </pc:spChg>
        <pc:spChg chg="mod">
          <ac:chgData name="Rosendahl_Finn" userId="S::firosendahl@schueler.berufskolleg.de::5b6670c0-d34e-4099-9f5d-2c8ab635f10d" providerId="AD" clId="Web-{69405448-3BF8-4030-8B9F-10890F31AB8C}" dt="2023-12-01T11:03:14.004" v="60" actId="20577"/>
          <ac:spMkLst>
            <pc:docMk/>
            <pc:sldMk cId="3384808358" sldId="259"/>
            <ac:spMk id="3" creationId="{D05AABDF-815E-4DF3-91FB-4D4A38E39206}"/>
          </ac:spMkLst>
        </pc:spChg>
      </pc:sldChg>
      <pc:sldChg chg="addSp">
        <pc:chgData name="Rosendahl_Finn" userId="S::firosendahl@schueler.berufskolleg.de::5b6670c0-d34e-4099-9f5d-2c8ab635f10d" providerId="AD" clId="Web-{69405448-3BF8-4030-8B9F-10890F31AB8C}" dt="2023-12-01T10:55:00.219" v="24"/>
        <pc:sldMkLst>
          <pc:docMk/>
          <pc:sldMk cId="1068044053" sldId="260"/>
        </pc:sldMkLst>
        <pc:graphicFrameChg chg="add">
          <ac:chgData name="Rosendahl_Finn" userId="S::firosendahl@schueler.berufskolleg.de::5b6670c0-d34e-4099-9f5d-2c8ab635f10d" providerId="AD" clId="Web-{69405448-3BF8-4030-8B9F-10890F31AB8C}" dt="2023-12-01T10:55:00.219" v="24"/>
          <ac:graphicFrameMkLst>
            <pc:docMk/>
            <pc:sldMk cId="1068044053" sldId="260"/>
            <ac:graphicFrameMk id="5" creationId="{2FA6C190-D90D-D79E-6636-2E8F65C1B593}"/>
          </ac:graphicFrameMkLst>
        </pc:graphicFrameChg>
      </pc:sldChg>
      <pc:sldChg chg="modSp">
        <pc:chgData name="Rosendahl_Finn" userId="S::firosendahl@schueler.berufskolleg.de::5b6670c0-d34e-4099-9f5d-2c8ab635f10d" providerId="AD" clId="Web-{69405448-3BF8-4030-8B9F-10890F31AB8C}" dt="2023-12-01T11:08:42.980" v="76" actId="20577"/>
        <pc:sldMkLst>
          <pc:docMk/>
          <pc:sldMk cId="4224312619" sldId="266"/>
        </pc:sldMkLst>
        <pc:spChg chg="mod">
          <ac:chgData name="Rosendahl_Finn" userId="S::firosendahl@schueler.berufskolleg.de::5b6670c0-d34e-4099-9f5d-2c8ab635f10d" providerId="AD" clId="Web-{69405448-3BF8-4030-8B9F-10890F31AB8C}" dt="2023-12-01T11:08:42.980" v="76" actId="20577"/>
          <ac:spMkLst>
            <pc:docMk/>
            <pc:sldMk cId="4224312619" sldId="266"/>
            <ac:spMk id="2" creationId="{2660579A-D6B3-94A1-53D7-CC9B8B003092}"/>
          </ac:spMkLst>
        </pc:spChg>
      </pc:sldChg>
      <pc:sldChg chg="new del">
        <pc:chgData name="Rosendahl_Finn" userId="S::firosendahl@schueler.berufskolleg.de::5b6670c0-d34e-4099-9f5d-2c8ab635f10d" providerId="AD" clId="Web-{69405448-3BF8-4030-8B9F-10890F31AB8C}" dt="2023-12-01T10:54:54.297" v="23"/>
        <pc:sldMkLst>
          <pc:docMk/>
          <pc:sldMk cId="3163913062" sldId="267"/>
        </pc:sldMkLst>
      </pc:sldChg>
    </pc:docChg>
  </pc:docChgLst>
  <pc:docChgLst>
    <pc:chgData name="Balkhausen_Lukas" userId="S::lubalkhausen@schueler.berufskolleg.de::5b4fc433-fa5e-429a-af4c-7c825cb7330f" providerId="AD" clId="Web-{FA1B88AA-F81A-FDD5-FC92-0C699E9B8505}"/>
    <pc:docChg chg="addSld modSld sldOrd">
      <pc:chgData name="Balkhausen_Lukas" userId="S::lubalkhausen@schueler.berufskolleg.de::5b4fc433-fa5e-429a-af4c-7c825cb7330f" providerId="AD" clId="Web-{FA1B88AA-F81A-FDD5-FC92-0C699E9B8505}" dt="2023-11-24T10:55:04.661" v="169" actId="20577"/>
      <pc:docMkLst>
        <pc:docMk/>
      </pc:docMkLst>
      <pc:sldChg chg="modSp">
        <pc:chgData name="Balkhausen_Lukas" userId="S::lubalkhausen@schueler.berufskolleg.de::5b4fc433-fa5e-429a-af4c-7c825cb7330f" providerId="AD" clId="Web-{FA1B88AA-F81A-FDD5-FC92-0C699E9B8505}" dt="2023-11-24T10:54:52.739" v="163" actId="20577"/>
        <pc:sldMkLst>
          <pc:docMk/>
          <pc:sldMk cId="2105526429" sldId="257"/>
        </pc:sldMkLst>
        <pc:spChg chg="mod">
          <ac:chgData name="Balkhausen_Lukas" userId="S::lubalkhausen@schueler.berufskolleg.de::5b4fc433-fa5e-429a-af4c-7c825cb7330f" providerId="AD" clId="Web-{FA1B88AA-F81A-FDD5-FC92-0C699E9B8505}" dt="2023-11-24T10:54:52.739" v="163" actId="20577"/>
          <ac:spMkLst>
            <pc:docMk/>
            <pc:sldMk cId="2105526429" sldId="257"/>
            <ac:spMk id="3" creationId="{1A1111BC-C256-EF9B-76EE-519EE9FD7E43}"/>
          </ac:spMkLst>
        </pc:spChg>
      </pc:sldChg>
      <pc:sldChg chg="modSp ord">
        <pc:chgData name="Balkhausen_Lukas" userId="S::lubalkhausen@schueler.berufskolleg.de::5b4fc433-fa5e-429a-af4c-7c825cb7330f" providerId="AD" clId="Web-{FA1B88AA-F81A-FDD5-FC92-0C699E9B8505}" dt="2023-11-24T10:53:00.564" v="155"/>
        <pc:sldMkLst>
          <pc:docMk/>
          <pc:sldMk cId="924114894" sldId="258"/>
        </pc:sldMkLst>
        <pc:spChg chg="mod">
          <ac:chgData name="Balkhausen_Lukas" userId="S::lubalkhausen@schueler.berufskolleg.de::5b4fc433-fa5e-429a-af4c-7c825cb7330f" providerId="AD" clId="Web-{FA1B88AA-F81A-FDD5-FC92-0C699E9B8505}" dt="2023-11-24T10:44:57.047" v="17" actId="20577"/>
          <ac:spMkLst>
            <pc:docMk/>
            <pc:sldMk cId="924114894" sldId="258"/>
            <ac:spMk id="2" creationId="{F1910B0D-01CE-7C5F-D28D-0207B29B5CC9}"/>
          </ac:spMkLst>
        </pc:spChg>
        <pc:spChg chg="mod">
          <ac:chgData name="Balkhausen_Lukas" userId="S::lubalkhausen@schueler.berufskolleg.de::5b4fc433-fa5e-429a-af4c-7c825cb7330f" providerId="AD" clId="Web-{FA1B88AA-F81A-FDD5-FC92-0C699E9B8505}" dt="2023-11-24T10:52:25.937" v="153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modSp add ord replId">
        <pc:chgData name="Balkhausen_Lukas" userId="S::lubalkhausen@schueler.berufskolleg.de::5b4fc433-fa5e-429a-af4c-7c825cb7330f" providerId="AD" clId="Web-{FA1B88AA-F81A-FDD5-FC92-0C699E9B8505}" dt="2023-11-24T10:55:04.661" v="169" actId="20577"/>
        <pc:sldMkLst>
          <pc:docMk/>
          <pc:sldMk cId="4224312619" sldId="266"/>
        </pc:sldMkLst>
        <pc:spChg chg="mod">
          <ac:chgData name="Balkhausen_Lukas" userId="S::lubalkhausen@schueler.berufskolleg.de::5b4fc433-fa5e-429a-af4c-7c825cb7330f" providerId="AD" clId="Web-{FA1B88AA-F81A-FDD5-FC92-0C699E9B8505}" dt="2023-11-24T10:55:04.661" v="169" actId="20577"/>
          <ac:spMkLst>
            <pc:docMk/>
            <pc:sldMk cId="4224312619" sldId="266"/>
            <ac:spMk id="2" creationId="{2660579A-D6B3-94A1-53D7-CC9B8B003092}"/>
          </ac:spMkLst>
        </pc:spChg>
      </pc:sldChg>
    </pc:docChg>
  </pc:docChgLst>
  <pc:docChgLst>
    <pc:chgData name="Hoff_Florian" userId="S::flhoff@schueler.berufskolleg.de::b1521456-a047-4f37-816c-4f6ed6e6b0ff" providerId="AD" clId="Web-{41104E9A-EAA7-3042-DAFC-7E1031047D93}"/>
    <pc:docChg chg="modSld">
      <pc:chgData name="Hoff_Florian" userId="S::flhoff@schueler.berufskolleg.de::b1521456-a047-4f37-816c-4f6ed6e6b0ff" providerId="AD" clId="Web-{41104E9A-EAA7-3042-DAFC-7E1031047D93}" dt="2023-12-15T11:34:59.510" v="11"/>
      <pc:docMkLst>
        <pc:docMk/>
      </pc:docMkLst>
      <pc:sldChg chg="modSp">
        <pc:chgData name="Hoff_Florian" userId="S::flhoff@schueler.berufskolleg.de::b1521456-a047-4f37-816c-4f6ed6e6b0ff" providerId="AD" clId="Web-{41104E9A-EAA7-3042-DAFC-7E1031047D93}" dt="2023-12-15T11:34:59.510" v="11"/>
        <pc:sldMkLst>
          <pc:docMk/>
          <pc:sldMk cId="3261177212" sldId="272"/>
        </pc:sldMkLst>
        <pc:graphicFrameChg chg="mod modGraphic">
          <ac:chgData name="Hoff_Florian" userId="S::flhoff@schueler.berufskolleg.de::b1521456-a047-4f37-816c-4f6ed6e6b0ff" providerId="AD" clId="Web-{41104E9A-EAA7-3042-DAFC-7E1031047D93}" dt="2023-12-15T11:34:59.510" v="11"/>
          <ac:graphicFrameMkLst>
            <pc:docMk/>
            <pc:sldMk cId="3261177212" sldId="272"/>
            <ac:graphicFrameMk id="6" creationId="{DD558060-44DC-ADE7-C6BE-A857CBA262B2}"/>
          </ac:graphicFrameMkLst>
        </pc:graphicFrameChg>
      </pc:sldChg>
    </pc:docChg>
  </pc:docChgLst>
  <pc:docChgLst>
    <pc:chgData name="Brixius_Justus" userId="S::jubrixius@schueler.berufskolleg.de::c9ba8ee0-a147-47ac-b5cb-2ef6c5825b4b" providerId="AD" clId="Web-{658A3DDF-BC44-6094-2162-97A39B2D2A36}"/>
    <pc:docChg chg="modSld">
      <pc:chgData name="Brixius_Justus" userId="S::jubrixius@schueler.berufskolleg.de::c9ba8ee0-a147-47ac-b5cb-2ef6c5825b4b" providerId="AD" clId="Web-{658A3DDF-BC44-6094-2162-97A39B2D2A36}" dt="2023-12-08T13:24:36.816" v="8" actId="14100"/>
      <pc:docMkLst>
        <pc:docMk/>
      </pc:docMkLst>
      <pc:sldChg chg="addSp delSp modSp mod setBg">
        <pc:chgData name="Brixius_Justus" userId="S::jubrixius@schueler.berufskolleg.de::c9ba8ee0-a147-47ac-b5cb-2ef6c5825b4b" providerId="AD" clId="Web-{658A3DDF-BC44-6094-2162-97A39B2D2A36}" dt="2023-12-08T13:24:36.816" v="8" actId="14100"/>
        <pc:sldMkLst>
          <pc:docMk/>
          <pc:sldMk cId="2142275163" sldId="269"/>
        </pc:sldMkLst>
        <pc:spChg chg="mod">
          <ac:chgData name="Brixius_Justus" userId="S::jubrixius@schueler.berufskolleg.de::c9ba8ee0-a147-47ac-b5cb-2ef6c5825b4b" providerId="AD" clId="Web-{658A3DDF-BC44-6094-2162-97A39B2D2A36}" dt="2023-12-08T13:24:36.816" v="8" actId="14100"/>
          <ac:spMkLst>
            <pc:docMk/>
            <pc:sldMk cId="2142275163" sldId="269"/>
            <ac:spMk id="2" creationId="{DF66EF73-6179-4044-B44A-98C17D170EBC}"/>
          </ac:spMkLst>
        </pc:spChg>
        <pc:spChg chg="mod">
          <ac:chgData name="Brixius_Justus" userId="S::jubrixius@schueler.berufskolleg.de::c9ba8ee0-a147-47ac-b5cb-2ef6c5825b4b" providerId="AD" clId="Web-{658A3DDF-BC44-6094-2162-97A39B2D2A36}" dt="2023-12-08T13:24:31.457" v="7" actId="14100"/>
          <ac:spMkLst>
            <pc:docMk/>
            <pc:sldMk cId="2142275163" sldId="269"/>
            <ac:spMk id="3" creationId="{36A57CFB-B3B6-47B3-0577-643BD14EA8B7}"/>
          </ac:spMkLst>
        </pc:spChg>
        <pc:spChg chg="add del">
          <ac:chgData name="Brixius_Justus" userId="S::jubrixius@schueler.berufskolleg.de::c9ba8ee0-a147-47ac-b5cb-2ef6c5825b4b" providerId="AD" clId="Web-{658A3DDF-BC44-6094-2162-97A39B2D2A36}" dt="2023-12-08T13:24:14.644" v="5"/>
          <ac:spMkLst>
            <pc:docMk/>
            <pc:sldMk cId="2142275163" sldId="269"/>
            <ac:spMk id="6" creationId="{EEE96A74-B62B-4642-AB22-7776A5F48CE7}"/>
          </ac:spMkLst>
        </pc:spChg>
        <pc:spChg chg="add">
          <ac:chgData name="Brixius_Justus" userId="S::jubrixius@schueler.berufskolleg.de::c9ba8ee0-a147-47ac-b5cb-2ef6c5825b4b" providerId="AD" clId="Web-{658A3DDF-BC44-6094-2162-97A39B2D2A36}" dt="2023-12-08T13:24:14.644" v="5"/>
          <ac:spMkLst>
            <pc:docMk/>
            <pc:sldMk cId="2142275163" sldId="269"/>
            <ac:spMk id="10" creationId="{AA11AC2B-E0EE-4BB9-8BC1-EC5DA9DBEE30}"/>
          </ac:spMkLst>
        </pc:spChg>
        <pc:spChg chg="add">
          <ac:chgData name="Brixius_Justus" userId="S::jubrixius@schueler.berufskolleg.de::c9ba8ee0-a147-47ac-b5cb-2ef6c5825b4b" providerId="AD" clId="Web-{658A3DDF-BC44-6094-2162-97A39B2D2A36}" dt="2023-12-08T13:24:14.644" v="5"/>
          <ac:spMkLst>
            <pc:docMk/>
            <pc:sldMk cId="2142275163" sldId="269"/>
            <ac:spMk id="13" creationId="{DB66C9CD-6BF4-44CA-8078-0BB819080761}"/>
          </ac:spMkLst>
        </pc:spChg>
        <pc:picChg chg="add del mod">
          <ac:chgData name="Brixius_Justus" userId="S::jubrixius@schueler.berufskolleg.de::c9ba8ee0-a147-47ac-b5cb-2ef6c5825b4b" providerId="AD" clId="Web-{658A3DDF-BC44-6094-2162-97A39B2D2A36}" dt="2023-12-08T13:24:17.831" v="6"/>
          <ac:picMkLst>
            <pc:docMk/>
            <pc:sldMk cId="2142275163" sldId="269"/>
            <ac:picMk id="8" creationId="{746F8E62-3F92-330F-5271-6BBCA59A8955}"/>
          </ac:picMkLst>
        </pc:picChg>
        <pc:cxnChg chg="add del">
          <ac:chgData name="Brixius_Justus" userId="S::jubrixius@schueler.berufskolleg.de::c9ba8ee0-a147-47ac-b5cb-2ef6c5825b4b" providerId="AD" clId="Web-{658A3DDF-BC44-6094-2162-97A39B2D2A36}" dt="2023-12-08T13:24:14.644" v="5"/>
          <ac:cxnSpMkLst>
            <pc:docMk/>
            <pc:sldMk cId="2142275163" sldId="269"/>
            <ac:cxnSpMk id="7" creationId="{3A513CAD-9784-4D35-BAF9-1F7DDD697BDB}"/>
          </ac:cxnSpMkLst>
        </pc:cxnChg>
        <pc:cxnChg chg="add">
          <ac:chgData name="Brixius_Justus" userId="S::jubrixius@schueler.berufskolleg.de::c9ba8ee0-a147-47ac-b5cb-2ef6c5825b4b" providerId="AD" clId="Web-{658A3DDF-BC44-6094-2162-97A39B2D2A36}" dt="2023-12-08T13:24:14.644" v="5"/>
          <ac:cxnSpMkLst>
            <pc:docMk/>
            <pc:sldMk cId="2142275163" sldId="269"/>
            <ac:cxnSpMk id="15" creationId="{77C6DF49-CBE3-4038-AC78-35DE4FD7CE8E}"/>
          </ac:cxnSpMkLst>
        </pc:cxnChg>
      </pc:sldChg>
    </pc:docChg>
  </pc:docChgLst>
  <pc:docChgLst>
    <pc:chgData name="Hoff_Florian" userId="S::flhoff@schueler.berufskolleg.de::b1521456-a047-4f37-816c-4f6ed6e6b0ff" providerId="AD" clId="Web-{B94E4375-BBF7-24BF-D5BE-4B616BABE099}"/>
    <pc:docChg chg="delSld sldOrd">
      <pc:chgData name="Hoff_Florian" userId="S::flhoff@schueler.berufskolleg.de::b1521456-a047-4f37-816c-4f6ed6e6b0ff" providerId="AD" clId="Web-{B94E4375-BBF7-24BF-D5BE-4B616BABE099}" dt="2023-12-15T11:57:44.474" v="2"/>
      <pc:docMkLst>
        <pc:docMk/>
      </pc:docMkLst>
      <pc:sldChg chg="del ord">
        <pc:chgData name="Hoff_Florian" userId="S::flhoff@schueler.berufskolleg.de::b1521456-a047-4f37-816c-4f6ed6e6b0ff" providerId="AD" clId="Web-{B94E4375-BBF7-24BF-D5BE-4B616BABE099}" dt="2023-12-15T11:57:44.474" v="2"/>
        <pc:sldMkLst>
          <pc:docMk/>
          <pc:sldMk cId="2187861149" sldId="273"/>
        </pc:sldMkLst>
      </pc:sldChg>
    </pc:docChg>
  </pc:docChgLst>
  <pc:docChgLst>
    <pc:chgData name="Brixius_Justus" userId="S::jubrixius@schueler.berufskolleg.de::c9ba8ee0-a147-47ac-b5cb-2ef6c5825b4b" providerId="AD" clId="Web-{B8257204-77CB-4458-7F5D-22EEEBB8F999}"/>
    <pc:docChg chg="modSld">
      <pc:chgData name="Brixius_Justus" userId="S::jubrixius@schueler.berufskolleg.de::c9ba8ee0-a147-47ac-b5cb-2ef6c5825b4b" providerId="AD" clId="Web-{B8257204-77CB-4458-7F5D-22EEEBB8F999}" dt="2024-01-11T20:36:28.113" v="135" actId="20577"/>
      <pc:docMkLst>
        <pc:docMk/>
      </pc:docMkLst>
      <pc:sldChg chg="modSp">
        <pc:chgData name="Brixius_Justus" userId="S::jubrixius@schueler.berufskolleg.de::c9ba8ee0-a147-47ac-b5cb-2ef6c5825b4b" providerId="AD" clId="Web-{B8257204-77CB-4458-7F5D-22EEEBB8F999}" dt="2024-01-11T20:36:28.113" v="135" actId="20577"/>
        <pc:sldMkLst>
          <pc:docMk/>
          <pc:sldMk cId="2105526429" sldId="257"/>
        </pc:sldMkLst>
        <pc:graphicFrameChg chg="modGraphic">
          <ac:chgData name="Brixius_Justus" userId="S::jubrixius@schueler.berufskolleg.de::c9ba8ee0-a147-47ac-b5cb-2ef6c5825b4b" providerId="AD" clId="Web-{B8257204-77CB-4458-7F5D-22EEEBB8F999}" dt="2024-01-11T20:36:28.113" v="135" actId="20577"/>
          <ac:graphicFrameMkLst>
            <pc:docMk/>
            <pc:sldMk cId="2105526429" sldId="257"/>
            <ac:graphicFrameMk id="1483" creationId="{E32E0D23-21CA-9999-8778-AFAA5AE1BAD2}"/>
          </ac:graphicFrameMkLst>
        </pc:graphicFrameChg>
      </pc:sldChg>
      <pc:sldChg chg="addSp delSp modSp">
        <pc:chgData name="Brixius_Justus" userId="S::jubrixius@schueler.berufskolleg.de::c9ba8ee0-a147-47ac-b5cb-2ef6c5825b4b" providerId="AD" clId="Web-{B8257204-77CB-4458-7F5D-22EEEBB8F999}" dt="2024-01-11T19:39:58.663" v="129" actId="20577"/>
        <pc:sldMkLst>
          <pc:docMk/>
          <pc:sldMk cId="1068044053" sldId="260"/>
        </pc:sldMkLst>
        <pc:spChg chg="add mod ord">
          <ac:chgData name="Brixius_Justus" userId="S::jubrixius@schueler.berufskolleg.de::c9ba8ee0-a147-47ac-b5cb-2ef6c5825b4b" providerId="AD" clId="Web-{B8257204-77CB-4458-7F5D-22EEEBB8F999}" dt="2024-01-11T19:39:14.302" v="100" actId="14100"/>
          <ac:spMkLst>
            <pc:docMk/>
            <pc:sldMk cId="1068044053" sldId="260"/>
            <ac:spMk id="2" creationId="{DA2F960F-CB36-E63A-A6CF-C3DBA9B7509E}"/>
          </ac:spMkLst>
        </pc:spChg>
        <pc:spChg chg="mod">
          <ac:chgData name="Brixius_Justus" userId="S::jubrixius@schueler.berufskolleg.de::c9ba8ee0-a147-47ac-b5cb-2ef6c5825b4b" providerId="AD" clId="Web-{B8257204-77CB-4458-7F5D-22EEEBB8F999}" dt="2024-01-11T19:39:09.396" v="96" actId="20577"/>
          <ac:spMkLst>
            <pc:docMk/>
            <pc:sldMk cId="1068044053" sldId="260"/>
            <ac:spMk id="5" creationId="{30EAD87B-1ED5-9EC1-A66D-1AF18DEBC0F2}"/>
          </ac:spMkLst>
        </pc:spChg>
        <pc:spChg chg="del mod">
          <ac:chgData name="Brixius_Justus" userId="S::jubrixius@schueler.berufskolleg.de::c9ba8ee0-a147-47ac-b5cb-2ef6c5825b4b" providerId="AD" clId="Web-{B8257204-77CB-4458-7F5D-22EEEBB8F999}" dt="2024-01-11T19:36:00.763" v="40"/>
          <ac:spMkLst>
            <pc:docMk/>
            <pc:sldMk cId="1068044053" sldId="260"/>
            <ac:spMk id="8" creationId="{289B72AB-9BBA-8F5A-81CC-FAB527D5C983}"/>
          </ac:spMkLst>
        </pc:spChg>
        <pc:spChg chg="add mod ord">
          <ac:chgData name="Brixius_Justus" userId="S::jubrixius@schueler.berufskolleg.de::c9ba8ee0-a147-47ac-b5cb-2ef6c5825b4b" providerId="AD" clId="Web-{B8257204-77CB-4458-7F5D-22EEEBB8F999}" dt="2024-01-11T19:39:14.318" v="101" actId="14100"/>
          <ac:spMkLst>
            <pc:docMk/>
            <pc:sldMk cId="1068044053" sldId="260"/>
            <ac:spMk id="10" creationId="{55C1C601-C536-791B-C44E-C4AC1DB55DD6}"/>
          </ac:spMkLst>
        </pc:spChg>
        <pc:spChg chg="add mod ord">
          <ac:chgData name="Brixius_Justus" userId="S::jubrixius@schueler.berufskolleg.de::c9ba8ee0-a147-47ac-b5cb-2ef6c5825b4b" providerId="AD" clId="Web-{B8257204-77CB-4458-7F5D-22EEEBB8F999}" dt="2024-01-11T19:39:14.318" v="102" actId="14100"/>
          <ac:spMkLst>
            <pc:docMk/>
            <pc:sldMk cId="1068044053" sldId="260"/>
            <ac:spMk id="12" creationId="{83656D85-199B-E8CE-BF62-724909C1B26F}"/>
          </ac:spMkLst>
        </pc:spChg>
        <pc:spChg chg="add del mod">
          <ac:chgData name="Brixius_Justus" userId="S::jubrixius@schueler.berufskolleg.de::c9ba8ee0-a147-47ac-b5cb-2ef6c5825b4b" providerId="AD" clId="Web-{B8257204-77CB-4458-7F5D-22EEEBB8F999}" dt="2024-01-11T19:36:58.781" v="57"/>
          <ac:spMkLst>
            <pc:docMk/>
            <pc:sldMk cId="1068044053" sldId="260"/>
            <ac:spMk id="24" creationId="{905F5293-4AE7-EFC7-7AA3-BDE4C23C7931}"/>
          </ac:spMkLst>
        </pc:spChg>
        <pc:spChg chg="add mod">
          <ac:chgData name="Brixius_Justus" userId="S::jubrixius@schueler.berufskolleg.de::c9ba8ee0-a147-47ac-b5cb-2ef6c5825b4b" providerId="AD" clId="Web-{B8257204-77CB-4458-7F5D-22EEEBB8F999}" dt="2024-01-11T19:39:58.663" v="129" actId="20577"/>
          <ac:spMkLst>
            <pc:docMk/>
            <pc:sldMk cId="1068044053" sldId="260"/>
            <ac:spMk id="25" creationId="{1C3EFD62-5D4A-FBFD-4C2A-887422B9DE6A}"/>
          </ac:spMkLst>
        </pc:spChg>
        <pc:graphicFrameChg chg="del mod modGraphic">
          <ac:chgData name="Brixius_Justus" userId="S::jubrixius@schueler.berufskolleg.de::c9ba8ee0-a147-47ac-b5cb-2ef6c5825b4b" providerId="AD" clId="Web-{B8257204-77CB-4458-7F5D-22EEEBB8F999}" dt="2024-01-11T19:36:56.437" v="56"/>
          <ac:graphicFrameMkLst>
            <pc:docMk/>
            <pc:sldMk cId="1068044053" sldId="260"/>
            <ac:graphicFrameMk id="11" creationId="{9D206AC7-EA1B-1194-DD66-35E4F9185174}"/>
          </ac:graphicFrameMkLst>
        </pc:graphicFrameChg>
        <pc:graphicFrameChg chg="add del mod">
          <ac:chgData name="Brixius_Justus" userId="S::jubrixius@schueler.berufskolleg.de::c9ba8ee0-a147-47ac-b5cb-2ef6c5825b4b" providerId="AD" clId="Web-{B8257204-77CB-4458-7F5D-22EEEBB8F999}" dt="2024-01-11T19:36:11.826" v="43"/>
          <ac:graphicFrameMkLst>
            <pc:docMk/>
            <pc:sldMk cId="1068044053" sldId="260"/>
            <ac:graphicFrameMk id="14" creationId="{168753F0-6A22-5BA6-FA5D-3E31FDD39335}"/>
          </ac:graphicFrameMkLst>
        </pc:graphicFrameChg>
        <pc:graphicFrameChg chg="add del mod modGraphic">
          <ac:chgData name="Brixius_Justus" userId="S::jubrixius@schueler.berufskolleg.de::c9ba8ee0-a147-47ac-b5cb-2ef6c5825b4b" providerId="AD" clId="Web-{B8257204-77CB-4458-7F5D-22EEEBB8F999}" dt="2024-01-11T19:37:46.846" v="72"/>
          <ac:graphicFrameMkLst>
            <pc:docMk/>
            <pc:sldMk cId="1068044053" sldId="260"/>
            <ac:graphicFrameMk id="18" creationId="{48EE75E4-2070-8332-E607-A7468CF45CDC}"/>
          </ac:graphicFrameMkLst>
        </pc:graphicFrameChg>
        <pc:graphicFrameChg chg="add del mod">
          <ac:chgData name="Brixius_Justus" userId="S::jubrixius@schueler.berufskolleg.de::c9ba8ee0-a147-47ac-b5cb-2ef6c5825b4b" providerId="AD" clId="Web-{B8257204-77CB-4458-7F5D-22EEEBB8F999}" dt="2024-01-11T19:37:28.251" v="66"/>
          <ac:graphicFrameMkLst>
            <pc:docMk/>
            <pc:sldMk cId="1068044053" sldId="260"/>
            <ac:graphicFrameMk id="20" creationId="{7E71A4AC-6EFD-414E-75BE-62157146D3AE}"/>
          </ac:graphicFrameMkLst>
        </pc:graphicFrameChg>
        <pc:graphicFrameChg chg="add del mod modGraphic">
          <ac:chgData name="Brixius_Justus" userId="S::jubrixius@schueler.berufskolleg.de::c9ba8ee0-a147-47ac-b5cb-2ef6c5825b4b" providerId="AD" clId="Web-{B8257204-77CB-4458-7F5D-22EEEBB8F999}" dt="2024-01-11T19:38:25.628" v="85"/>
          <ac:graphicFrameMkLst>
            <pc:docMk/>
            <pc:sldMk cId="1068044053" sldId="260"/>
            <ac:graphicFrameMk id="22" creationId="{A336F651-F61D-A01F-533A-59A1E314E1A3}"/>
          </ac:graphicFrameMkLst>
        </pc:graphicFrameChg>
        <pc:picChg chg="del">
          <ac:chgData name="Brixius_Justus" userId="S::jubrixius@schueler.berufskolleg.de::c9ba8ee0-a147-47ac-b5cb-2ef6c5825b4b" providerId="AD" clId="Web-{B8257204-77CB-4458-7F5D-22EEEBB8F999}" dt="2024-01-11T19:36:50.047" v="55"/>
          <ac:picMkLst>
            <pc:docMk/>
            <pc:sldMk cId="1068044053" sldId="260"/>
            <ac:picMk id="4" creationId="{5AB1B743-7801-A795-7817-256CBFBFC5F4}"/>
          </ac:picMkLst>
        </pc:picChg>
        <pc:picChg chg="del">
          <ac:chgData name="Brixius_Justus" userId="S::jubrixius@schueler.berufskolleg.de::c9ba8ee0-a147-47ac-b5cb-2ef6c5825b4b" providerId="AD" clId="Web-{B8257204-77CB-4458-7F5D-22EEEBB8F999}" dt="2024-01-11T19:36:50.047" v="54"/>
          <ac:picMkLst>
            <pc:docMk/>
            <pc:sldMk cId="1068044053" sldId="260"/>
            <ac:picMk id="6" creationId="{FEFB1251-8CCB-E63D-2147-AE6C73CA8CA3}"/>
          </ac:picMkLst>
        </pc:picChg>
        <pc:picChg chg="del">
          <ac:chgData name="Brixius_Justus" userId="S::jubrixius@schueler.berufskolleg.de::c9ba8ee0-a147-47ac-b5cb-2ef6c5825b4b" providerId="AD" clId="Web-{B8257204-77CB-4458-7F5D-22EEEBB8F999}" dt="2024-01-11T19:36:50.047" v="53"/>
          <ac:picMkLst>
            <pc:docMk/>
            <pc:sldMk cId="1068044053" sldId="260"/>
            <ac:picMk id="7" creationId="{228EDDA4-FF3B-29D8-BA1E-EF77C4567AF0}"/>
          </ac:picMkLst>
        </pc:picChg>
        <pc:cxnChg chg="del mod">
          <ac:chgData name="Brixius_Justus" userId="S::jubrixius@schueler.berufskolleg.de::c9ba8ee0-a147-47ac-b5cb-2ef6c5825b4b" providerId="AD" clId="Web-{B8257204-77CB-4458-7F5D-22EEEBB8F999}" dt="2024-01-11T19:36:07.029" v="41"/>
          <ac:cxnSpMkLst>
            <pc:docMk/>
            <pc:sldMk cId="1068044053" sldId="260"/>
            <ac:cxnSpMk id="3" creationId="{35AB96D2-7BC8-5C0A-5544-D90C88DA79B4}"/>
          </ac:cxnSpMkLst>
        </pc:cxnChg>
        <pc:cxnChg chg="del">
          <ac:chgData name="Brixius_Justus" userId="S::jubrixius@schueler.berufskolleg.de::c9ba8ee0-a147-47ac-b5cb-2ef6c5825b4b" providerId="AD" clId="Web-{B8257204-77CB-4458-7F5D-22EEEBB8F999}" dt="2024-01-11T19:36:31.483" v="47"/>
          <ac:cxnSpMkLst>
            <pc:docMk/>
            <pc:sldMk cId="1068044053" sldId="260"/>
            <ac:cxnSpMk id="9" creationId="{EC510F76-38EF-36BD-4B4F-965D0921532F}"/>
          </ac:cxnSpMkLst>
        </pc:cxnChg>
        <pc:cxnChg chg="del mod">
          <ac:chgData name="Brixius_Justus" userId="S::jubrixius@schueler.berufskolleg.de::c9ba8ee0-a147-47ac-b5cb-2ef6c5825b4b" providerId="AD" clId="Web-{B8257204-77CB-4458-7F5D-22EEEBB8F999}" dt="2024-01-11T19:37:50.189" v="73"/>
          <ac:cxnSpMkLst>
            <pc:docMk/>
            <pc:sldMk cId="1068044053" sldId="260"/>
            <ac:cxnSpMk id="15" creationId="{44A6DA03-156E-B872-14D7-0405E3FCDA59}"/>
          </ac:cxnSpMkLst>
        </pc:cxnChg>
        <pc:cxnChg chg="del mod">
          <ac:chgData name="Brixius_Justus" userId="S::jubrixius@schueler.berufskolleg.de::c9ba8ee0-a147-47ac-b5cb-2ef6c5825b4b" providerId="AD" clId="Web-{B8257204-77CB-4458-7F5D-22EEEBB8F999}" dt="2024-01-11T19:37:55.080" v="75"/>
          <ac:cxnSpMkLst>
            <pc:docMk/>
            <pc:sldMk cId="1068044053" sldId="260"/>
            <ac:cxnSpMk id="16" creationId="{0C9E85C1-68B3-7C92-8716-666A50E8BFAB}"/>
          </ac:cxnSpMkLst>
        </pc:cxnChg>
      </pc:sldChg>
    </pc:docChg>
  </pc:docChgLst>
  <pc:docChgLst>
    <pc:chgData name="Rosendahl_Finn" userId="S::firosendahl@schueler.berufskolleg.de::5b6670c0-d34e-4099-9f5d-2c8ab635f10d" providerId="AD" clId="Web-{6D499B89-6BF5-6D89-7636-FA139A8BCFCD}"/>
    <pc:docChg chg="modSld">
      <pc:chgData name="Rosendahl_Finn" userId="S::firosendahl@schueler.berufskolleg.de::5b6670c0-d34e-4099-9f5d-2c8ab635f10d" providerId="AD" clId="Web-{6D499B89-6BF5-6D89-7636-FA139A8BCFCD}" dt="2024-01-12T11:23:41.216" v="129" actId="20577"/>
      <pc:docMkLst>
        <pc:docMk/>
      </pc:docMkLst>
      <pc:sldChg chg="modSp">
        <pc:chgData name="Rosendahl_Finn" userId="S::firosendahl@schueler.berufskolleg.de::5b6670c0-d34e-4099-9f5d-2c8ab635f10d" providerId="AD" clId="Web-{6D499B89-6BF5-6D89-7636-FA139A8BCFCD}" dt="2024-01-12T11:23:23.684" v="128" actId="20577"/>
        <pc:sldMkLst>
          <pc:docMk/>
          <pc:sldMk cId="924114894" sldId="258"/>
        </pc:sldMkLst>
        <pc:spChg chg="mod">
          <ac:chgData name="Rosendahl_Finn" userId="S::firosendahl@schueler.berufskolleg.de::5b6670c0-d34e-4099-9f5d-2c8ab635f10d" providerId="AD" clId="Web-{6D499B89-6BF5-6D89-7636-FA139A8BCFCD}" dt="2024-01-12T11:23:23.684" v="128" actId="20577"/>
          <ac:spMkLst>
            <pc:docMk/>
            <pc:sldMk cId="924114894" sldId="258"/>
            <ac:spMk id="3" creationId="{27754EAF-C9BF-C3E3-F37B-BA7F574554E7}"/>
          </ac:spMkLst>
        </pc:spChg>
      </pc:sldChg>
      <pc:sldChg chg="modSp">
        <pc:chgData name="Rosendahl_Finn" userId="S::firosendahl@schueler.berufskolleg.de::5b6670c0-d34e-4099-9f5d-2c8ab635f10d" providerId="AD" clId="Web-{6D499B89-6BF5-6D89-7636-FA139A8BCFCD}" dt="2024-01-12T11:09:23.038" v="94" actId="1076"/>
        <pc:sldMkLst>
          <pc:docMk/>
          <pc:sldMk cId="1068044053" sldId="260"/>
        </pc:sldMkLst>
        <pc:spChg chg="mod">
          <ac:chgData name="Rosendahl_Finn" userId="S::firosendahl@schueler.berufskolleg.de::5b6670c0-d34e-4099-9f5d-2c8ab635f10d" providerId="AD" clId="Web-{6D499B89-6BF5-6D89-7636-FA139A8BCFCD}" dt="2024-01-12T11:09:05.100" v="83" actId="1076"/>
          <ac:spMkLst>
            <pc:docMk/>
            <pc:sldMk cId="1068044053" sldId="260"/>
            <ac:spMk id="2" creationId="{DA2F960F-CB36-E63A-A6CF-C3DBA9B7509E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9:05.131" v="84" actId="1076"/>
          <ac:spMkLst>
            <pc:docMk/>
            <pc:sldMk cId="1068044053" sldId="260"/>
            <ac:spMk id="10" creationId="{55C1C601-C536-791B-C44E-C4AC1DB55DD6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9:05.147" v="85" actId="1076"/>
          <ac:spMkLst>
            <pc:docMk/>
            <pc:sldMk cId="1068044053" sldId="260"/>
            <ac:spMk id="12" creationId="{83656D85-199B-E8CE-BF62-724909C1B26F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8:25.426" v="67" actId="1076"/>
          <ac:spMkLst>
            <pc:docMk/>
            <pc:sldMk cId="1068044053" sldId="260"/>
            <ac:spMk id="25" creationId="{1C3EFD62-5D4A-FBFD-4C2A-887422B9DE6A}"/>
          </ac:spMkLst>
        </pc:spChg>
        <pc:picChg chg="mod">
          <ac:chgData name="Rosendahl_Finn" userId="S::firosendahl@schueler.berufskolleg.de::5b6670c0-d34e-4099-9f5d-2c8ab635f10d" providerId="AD" clId="Web-{6D499B89-6BF5-6D89-7636-FA139A8BCFCD}" dt="2024-01-12T11:09:22.991" v="92" actId="1076"/>
          <ac:picMkLst>
            <pc:docMk/>
            <pc:sldMk cId="1068044053" sldId="260"/>
            <ac:picMk id="4" creationId="{192A7BF5-DA34-CCA8-8D37-94D47050A29F}"/>
          </ac:picMkLst>
        </pc:picChg>
        <pc:picChg chg="mod">
          <ac:chgData name="Rosendahl_Finn" userId="S::firosendahl@schueler.berufskolleg.de::5b6670c0-d34e-4099-9f5d-2c8ab635f10d" providerId="AD" clId="Web-{6D499B89-6BF5-6D89-7636-FA139A8BCFCD}" dt="2024-01-12T11:09:23.023" v="93" actId="1076"/>
          <ac:picMkLst>
            <pc:docMk/>
            <pc:sldMk cId="1068044053" sldId="260"/>
            <ac:picMk id="6" creationId="{5E831ECA-03B7-5B5F-96EB-8D0F2531F0E5}"/>
          </ac:picMkLst>
        </pc:picChg>
        <pc:picChg chg="mod">
          <ac:chgData name="Rosendahl_Finn" userId="S::firosendahl@schueler.berufskolleg.de::5b6670c0-d34e-4099-9f5d-2c8ab635f10d" providerId="AD" clId="Web-{6D499B89-6BF5-6D89-7636-FA139A8BCFCD}" dt="2024-01-12T11:09:23.038" v="94" actId="1076"/>
          <ac:picMkLst>
            <pc:docMk/>
            <pc:sldMk cId="1068044053" sldId="260"/>
            <ac:picMk id="7" creationId="{9B267318-6696-2DD4-48B0-37E263AA4235}"/>
          </ac:picMkLst>
        </pc:picChg>
      </pc:sldChg>
      <pc:sldChg chg="modSp">
        <pc:chgData name="Rosendahl_Finn" userId="S::firosendahl@schueler.berufskolleg.de::5b6670c0-d34e-4099-9f5d-2c8ab635f10d" providerId="AD" clId="Web-{6D499B89-6BF5-6D89-7636-FA139A8BCFCD}" dt="2024-01-12T11:05:35.028" v="60" actId="20577"/>
        <pc:sldMkLst>
          <pc:docMk/>
          <pc:sldMk cId="3771619109" sldId="261"/>
        </pc:sldMkLst>
        <pc:spChg chg="mod">
          <ac:chgData name="Rosendahl_Finn" userId="S::firosendahl@schueler.berufskolleg.de::5b6670c0-d34e-4099-9f5d-2c8ab635f10d" providerId="AD" clId="Web-{6D499B89-6BF5-6D89-7636-FA139A8BCFCD}" dt="2024-01-12T11:04:30.307" v="52" actId="20577"/>
          <ac:spMkLst>
            <pc:docMk/>
            <pc:sldMk cId="3771619109" sldId="261"/>
            <ac:spMk id="3702" creationId="{81835F84-79F5-BFDF-29A9-3C3E7A842473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4:56.636" v="55" actId="20577"/>
          <ac:spMkLst>
            <pc:docMk/>
            <pc:sldMk cId="3771619109" sldId="261"/>
            <ac:spMk id="3707" creationId="{4EE281A1-A837-BCE4-7FB9-CACD2BF62E10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4:41.339" v="53" actId="20577"/>
          <ac:spMkLst>
            <pc:docMk/>
            <pc:sldMk cId="3771619109" sldId="261"/>
            <ac:spMk id="3734" creationId="{8475DD35-A1A4-EE0E-EB46-337E54686F35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5:05.480" v="56" actId="20577"/>
          <ac:spMkLst>
            <pc:docMk/>
            <pc:sldMk cId="3771619109" sldId="261"/>
            <ac:spMk id="3735" creationId="{920AB4AD-A1BD-A77C-0A0B-189630E297C5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5:35.028" v="60" actId="20577"/>
          <ac:spMkLst>
            <pc:docMk/>
            <pc:sldMk cId="3771619109" sldId="261"/>
            <ac:spMk id="3736" creationId="{5B217B82-3CF7-D89A-5C49-8726BE0C9971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05:19.981" v="59" actId="20577"/>
          <ac:spMkLst>
            <pc:docMk/>
            <pc:sldMk cId="3771619109" sldId="261"/>
            <ac:spMk id="3737" creationId="{FA66182F-BB85-9DB3-6D68-C7B01325BABA}"/>
          </ac:spMkLst>
        </pc:spChg>
      </pc:sldChg>
      <pc:sldChg chg="addSp delSp modSp">
        <pc:chgData name="Rosendahl_Finn" userId="S::firosendahl@schueler.berufskolleg.de::5b6670c0-d34e-4099-9f5d-2c8ab635f10d" providerId="AD" clId="Web-{6D499B89-6BF5-6D89-7636-FA139A8BCFCD}" dt="2024-01-12T11:22:53.839" v="126" actId="20577"/>
        <pc:sldMkLst>
          <pc:docMk/>
          <pc:sldMk cId="59151850" sldId="265"/>
        </pc:sldMkLst>
        <pc:spChg chg="mod">
          <ac:chgData name="Rosendahl_Finn" userId="S::firosendahl@schueler.berufskolleg.de::5b6670c0-d34e-4099-9f5d-2c8ab635f10d" providerId="AD" clId="Web-{6D499B89-6BF5-6D89-7636-FA139A8BCFCD}" dt="2024-01-12T11:22:53.839" v="126" actId="20577"/>
          <ac:spMkLst>
            <pc:docMk/>
            <pc:sldMk cId="59151850" sldId="265"/>
            <ac:spMk id="3" creationId="{8F944925-FEC3-814B-3173-9910BD38195F}"/>
          </ac:spMkLst>
        </pc:spChg>
        <pc:spChg chg="add mod">
          <ac:chgData name="Rosendahl_Finn" userId="S::firosendahl@schueler.berufskolleg.de::5b6670c0-d34e-4099-9f5d-2c8ab635f10d" providerId="AD" clId="Web-{6D499B89-6BF5-6D89-7636-FA139A8BCFCD}" dt="2024-01-12T11:14:38.364" v="114" actId="1076"/>
          <ac:spMkLst>
            <pc:docMk/>
            <pc:sldMk cId="59151850" sldId="265"/>
            <ac:spMk id="4" creationId="{F36FC030-717F-0FBF-D0DA-6EC60D3D983B}"/>
          </ac:spMkLst>
        </pc:spChg>
        <pc:spChg chg="del mod">
          <ac:chgData name="Rosendahl_Finn" userId="S::firosendahl@schueler.berufskolleg.de::5b6670c0-d34e-4099-9f5d-2c8ab635f10d" providerId="AD" clId="Web-{6D499B89-6BF5-6D89-7636-FA139A8BCFCD}" dt="2024-01-12T11:14:08.629" v="100"/>
          <ac:spMkLst>
            <pc:docMk/>
            <pc:sldMk cId="59151850" sldId="265"/>
            <ac:spMk id="5" creationId="{96D58680-F172-10E9-9F89-6EE750306E2F}"/>
          </ac:spMkLst>
        </pc:spChg>
      </pc:sldChg>
      <pc:sldChg chg="modSp">
        <pc:chgData name="Rosendahl_Finn" userId="S::firosendahl@schueler.berufskolleg.de::5b6670c0-d34e-4099-9f5d-2c8ab635f10d" providerId="AD" clId="Web-{6D499B89-6BF5-6D89-7636-FA139A8BCFCD}" dt="2024-01-12T11:23:41.216" v="129" actId="20577"/>
        <pc:sldMkLst>
          <pc:docMk/>
          <pc:sldMk cId="4224312619" sldId="266"/>
        </pc:sldMkLst>
        <pc:spChg chg="mod">
          <ac:chgData name="Rosendahl_Finn" userId="S::firosendahl@schueler.berufskolleg.de::5b6670c0-d34e-4099-9f5d-2c8ab635f10d" providerId="AD" clId="Web-{6D499B89-6BF5-6D89-7636-FA139A8BCFCD}" dt="2024-01-12T11:23:41.216" v="129" actId="20577"/>
          <ac:spMkLst>
            <pc:docMk/>
            <pc:sldMk cId="4224312619" sldId="266"/>
            <ac:spMk id="3" creationId="{43C68582-F861-7D17-4A8C-D3899432138E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21:41.930" v="123" actId="20577"/>
          <ac:spMkLst>
            <pc:docMk/>
            <pc:sldMk cId="4224312619" sldId="266"/>
            <ac:spMk id="4" creationId="{4EC3F308-A6CD-70DA-25E0-7BF4E9275D94}"/>
          </ac:spMkLst>
        </pc:spChg>
      </pc:sldChg>
      <pc:sldChg chg="modSp">
        <pc:chgData name="Rosendahl_Finn" userId="S::firosendahl@schueler.berufskolleg.de::5b6670c0-d34e-4099-9f5d-2c8ab635f10d" providerId="AD" clId="Web-{6D499B89-6BF5-6D89-7636-FA139A8BCFCD}" dt="2024-01-12T11:22:35.947" v="125" actId="20577"/>
        <pc:sldMkLst>
          <pc:docMk/>
          <pc:sldMk cId="1967297616" sldId="267"/>
        </pc:sldMkLst>
        <pc:spChg chg="mod">
          <ac:chgData name="Rosendahl_Finn" userId="S::firosendahl@schueler.berufskolleg.de::5b6670c0-d34e-4099-9f5d-2c8ab635f10d" providerId="AD" clId="Web-{6D499B89-6BF5-6D89-7636-FA139A8BCFCD}" dt="2024-01-12T11:22:35.947" v="125" actId="20577"/>
          <ac:spMkLst>
            <pc:docMk/>
            <pc:sldMk cId="1967297616" sldId="267"/>
            <ac:spMk id="16" creationId="{9699D20E-38CE-B1D0-731A-861D47F65CD8}"/>
          </ac:spMkLst>
        </pc:spChg>
      </pc:sldChg>
      <pc:sldChg chg="modSp">
        <pc:chgData name="Rosendahl_Finn" userId="S::firosendahl@schueler.berufskolleg.de::5b6670c0-d34e-4099-9f5d-2c8ab635f10d" providerId="AD" clId="Web-{6D499B89-6BF5-6D89-7636-FA139A8BCFCD}" dt="2024-01-12T10:52:27.744" v="12" actId="20577"/>
        <pc:sldMkLst>
          <pc:docMk/>
          <pc:sldMk cId="3965387417" sldId="268"/>
        </pc:sldMkLst>
        <pc:spChg chg="mod">
          <ac:chgData name="Rosendahl_Finn" userId="S::firosendahl@schueler.berufskolleg.de::5b6670c0-d34e-4099-9f5d-2c8ab635f10d" providerId="AD" clId="Web-{6D499B89-6BF5-6D89-7636-FA139A8BCFCD}" dt="2024-01-12T10:52:27.744" v="12" actId="20577"/>
          <ac:spMkLst>
            <pc:docMk/>
            <pc:sldMk cId="3965387417" sldId="268"/>
            <ac:spMk id="3" creationId="{119B65BE-9FBF-3B09-C698-9B162A840CF7}"/>
          </ac:spMkLst>
        </pc:spChg>
      </pc:sldChg>
      <pc:sldChg chg="modSp">
        <pc:chgData name="Rosendahl_Finn" userId="S::firosendahl@schueler.berufskolleg.de::5b6670c0-d34e-4099-9f5d-2c8ab635f10d" providerId="AD" clId="Web-{6D499B89-6BF5-6D89-7636-FA139A8BCFCD}" dt="2024-01-12T11:23:08.074" v="127" actId="20577"/>
        <pc:sldMkLst>
          <pc:docMk/>
          <pc:sldMk cId="537332765" sldId="271"/>
        </pc:sldMkLst>
        <pc:spChg chg="mod">
          <ac:chgData name="Rosendahl_Finn" userId="S::firosendahl@schueler.berufskolleg.de::5b6670c0-d34e-4099-9f5d-2c8ab635f10d" providerId="AD" clId="Web-{6D499B89-6BF5-6D89-7636-FA139A8BCFCD}" dt="2024-01-12T11:23:08.074" v="127" actId="20577"/>
          <ac:spMkLst>
            <pc:docMk/>
            <pc:sldMk cId="537332765" sldId="271"/>
            <ac:spMk id="6" creationId="{4434988E-ADF0-555B-EDC8-AAB46978FB6A}"/>
          </ac:spMkLst>
        </pc:spChg>
      </pc:sldChg>
      <pc:sldChg chg="modSp">
        <pc:chgData name="Rosendahl_Finn" userId="S::firosendahl@schueler.berufskolleg.de::5b6670c0-d34e-4099-9f5d-2c8ab635f10d" providerId="AD" clId="Web-{6D499B89-6BF5-6D89-7636-FA139A8BCFCD}" dt="2024-01-12T11:20:08.066" v="119" actId="20577"/>
        <pc:sldMkLst>
          <pc:docMk/>
          <pc:sldMk cId="3261177212" sldId="272"/>
        </pc:sldMkLst>
        <pc:spChg chg="mod">
          <ac:chgData name="Rosendahl_Finn" userId="S::firosendahl@schueler.berufskolleg.de::5b6670c0-d34e-4099-9f5d-2c8ab635f10d" providerId="AD" clId="Web-{6D499B89-6BF5-6D89-7636-FA139A8BCFCD}" dt="2024-01-12T11:19:52.565" v="118" actId="20577"/>
          <ac:spMkLst>
            <pc:docMk/>
            <pc:sldMk cId="3261177212" sldId="272"/>
            <ac:spMk id="50" creationId="{1A3186F3-3947-EA7E-1126-6C080B386BEE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20:08.066" v="119" actId="20577"/>
          <ac:spMkLst>
            <pc:docMk/>
            <pc:sldMk cId="3261177212" sldId="272"/>
            <ac:spMk id="74" creationId="{D867D84D-B9DB-542A-B71C-59870BCB4497}"/>
          </ac:spMkLst>
        </pc:spChg>
      </pc:sldChg>
      <pc:sldChg chg="modSp">
        <pc:chgData name="Rosendahl_Finn" userId="S::firosendahl@schueler.berufskolleg.de::5b6670c0-d34e-4099-9f5d-2c8ab635f10d" providerId="AD" clId="Web-{6D499B89-6BF5-6D89-7636-FA139A8BCFCD}" dt="2024-01-12T11:21:07.256" v="122" actId="20577"/>
        <pc:sldMkLst>
          <pc:docMk/>
          <pc:sldMk cId="2897245402" sldId="274"/>
        </pc:sldMkLst>
        <pc:spChg chg="mod">
          <ac:chgData name="Rosendahl_Finn" userId="S::firosendahl@schueler.berufskolleg.de::5b6670c0-d34e-4099-9f5d-2c8ab635f10d" providerId="AD" clId="Web-{6D499B89-6BF5-6D89-7636-FA139A8BCFCD}" dt="2024-01-12T11:20:41.302" v="120" actId="20577"/>
          <ac:spMkLst>
            <pc:docMk/>
            <pc:sldMk cId="2897245402" sldId="274"/>
            <ac:spMk id="4" creationId="{1987623A-7896-69C9-BC4F-B9D067C118DE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20:53.131" v="121" actId="20577"/>
          <ac:spMkLst>
            <pc:docMk/>
            <pc:sldMk cId="2897245402" sldId="274"/>
            <ac:spMk id="5" creationId="{FD63D3C1-5F21-AE34-A70C-1352C83C7F0A}"/>
          </ac:spMkLst>
        </pc:spChg>
        <pc:spChg chg="mod">
          <ac:chgData name="Rosendahl_Finn" userId="S::firosendahl@schueler.berufskolleg.de::5b6670c0-d34e-4099-9f5d-2c8ab635f10d" providerId="AD" clId="Web-{6D499B89-6BF5-6D89-7636-FA139A8BCFCD}" dt="2024-01-12T11:21:07.256" v="122" actId="20577"/>
          <ac:spMkLst>
            <pc:docMk/>
            <pc:sldMk cId="2897245402" sldId="274"/>
            <ac:spMk id="6" creationId="{6D16FD6F-1FEB-1377-6563-30B869F6C51C}"/>
          </ac:spMkLst>
        </pc:spChg>
      </pc:sldChg>
    </pc:docChg>
  </pc:docChgLst>
  <pc:docChgLst>
    <pc:chgData name="Rosendahl_Finn" userId="S::firosendahl@schueler.berufskolleg.de::5b6670c0-d34e-4099-9f5d-2c8ab635f10d" providerId="AD" clId="Web-{D1872504-BCC3-4545-882F-ACAB16605372}"/>
    <pc:docChg chg="addSld modSld sldOrd">
      <pc:chgData name="Rosendahl_Finn" userId="S::firosendahl@schueler.berufskolleg.de::5b6670c0-d34e-4099-9f5d-2c8ab635f10d" providerId="AD" clId="Web-{D1872504-BCC3-4545-882F-ACAB16605372}" dt="2023-11-17T11:23:36.311" v="80" actId="14100"/>
      <pc:docMkLst>
        <pc:docMk/>
      </pc:docMkLst>
      <pc:sldChg chg="addSp modSp">
        <pc:chgData name="Rosendahl_Finn" userId="S::firosendahl@schueler.berufskolleg.de::5b6670c0-d34e-4099-9f5d-2c8ab635f10d" providerId="AD" clId="Web-{D1872504-BCC3-4545-882F-ACAB16605372}" dt="2023-11-17T11:23:36.311" v="80" actId="14100"/>
        <pc:sldMkLst>
          <pc:docMk/>
          <pc:sldMk cId="1577499883" sldId="256"/>
        </pc:sldMkLst>
        <pc:spChg chg="mod">
          <ac:chgData name="Rosendahl_Finn" userId="S::firosendahl@schueler.berufskolleg.de::5b6670c0-d34e-4099-9f5d-2c8ab635f10d" providerId="AD" clId="Web-{D1872504-BCC3-4545-882F-ACAB16605372}" dt="2023-11-17T10:55:31.402" v="1" actId="20577"/>
          <ac:spMkLst>
            <pc:docMk/>
            <pc:sldMk cId="1577499883" sldId="256"/>
            <ac:spMk id="3" creationId="{00000000-0000-0000-0000-000000000000}"/>
          </ac:spMkLst>
        </pc:spChg>
        <pc:picChg chg="add mod">
          <ac:chgData name="Rosendahl_Finn" userId="S::firosendahl@schueler.berufskolleg.de::5b6670c0-d34e-4099-9f5d-2c8ab635f10d" providerId="AD" clId="Web-{D1872504-BCC3-4545-882F-ACAB16605372}" dt="2023-11-17T11:23:29.452" v="78" actId="1076"/>
          <ac:picMkLst>
            <pc:docMk/>
            <pc:sldMk cId="1577499883" sldId="256"/>
            <ac:picMk id="5" creationId="{A1D77F2D-2BC7-4EC5-8F34-59C2C91EF539}"/>
          </ac:picMkLst>
        </pc:picChg>
        <pc:picChg chg="add mod">
          <ac:chgData name="Rosendahl_Finn" userId="S::firosendahl@schueler.berufskolleg.de::5b6670c0-d34e-4099-9f5d-2c8ab635f10d" providerId="AD" clId="Web-{D1872504-BCC3-4545-882F-ACAB16605372}" dt="2023-11-17T11:23:36.311" v="80" actId="14100"/>
          <ac:picMkLst>
            <pc:docMk/>
            <pc:sldMk cId="1577499883" sldId="256"/>
            <ac:picMk id="6" creationId="{8D726AD6-3F43-297C-0F14-C2B61C458C12}"/>
          </ac:picMkLst>
        </pc:picChg>
      </pc:sldChg>
      <pc:sldChg chg="modSp">
        <pc:chgData name="Rosendahl_Finn" userId="S::firosendahl@schueler.berufskolleg.de::5b6670c0-d34e-4099-9f5d-2c8ab635f10d" providerId="AD" clId="Web-{D1872504-BCC3-4545-882F-ACAB16605372}" dt="2023-11-17T10:59:19.612" v="43" actId="20577"/>
        <pc:sldMkLst>
          <pc:docMk/>
          <pc:sldMk cId="2105526429" sldId="257"/>
        </pc:sldMkLst>
        <pc:spChg chg="mod">
          <ac:chgData name="Rosendahl_Finn" userId="S::firosendahl@schueler.berufskolleg.de::5b6670c0-d34e-4099-9f5d-2c8ab635f10d" providerId="AD" clId="Web-{D1872504-BCC3-4545-882F-ACAB16605372}" dt="2023-11-17T10:59:19.612" v="43" actId="20577"/>
          <ac:spMkLst>
            <pc:docMk/>
            <pc:sldMk cId="2105526429" sldId="257"/>
            <ac:spMk id="3" creationId="{1A1111BC-C256-EF9B-76EE-519EE9FD7E43}"/>
          </ac:spMkLst>
        </pc:spChg>
      </pc:sldChg>
      <pc:sldChg chg="modSp">
        <pc:chgData name="Rosendahl_Finn" userId="S::firosendahl@schueler.berufskolleg.de::5b6670c0-d34e-4099-9f5d-2c8ab635f10d" providerId="AD" clId="Web-{D1872504-BCC3-4545-882F-ACAB16605372}" dt="2023-11-17T11:00:58.474" v="69" actId="20577"/>
        <pc:sldMkLst>
          <pc:docMk/>
          <pc:sldMk cId="1068044053" sldId="260"/>
        </pc:sldMkLst>
        <pc:spChg chg="mod">
          <ac:chgData name="Rosendahl_Finn" userId="S::firosendahl@schueler.berufskolleg.de::5b6670c0-d34e-4099-9f5d-2c8ab635f10d" providerId="AD" clId="Web-{D1872504-BCC3-4545-882F-ACAB16605372}" dt="2023-11-17T11:00:58.474" v="69" actId="20577"/>
          <ac:spMkLst>
            <pc:docMk/>
            <pc:sldMk cId="1068044053" sldId="260"/>
            <ac:spMk id="3" creationId="{32C95EA1-E3E0-3FA1-43D6-B625F7F87BB9}"/>
          </ac:spMkLst>
        </pc:spChg>
      </pc:sldChg>
      <pc:sldChg chg="ord">
        <pc:chgData name="Rosendahl_Finn" userId="S::firosendahl@schueler.berufskolleg.de::5b6670c0-d34e-4099-9f5d-2c8ab635f10d" providerId="AD" clId="Web-{D1872504-BCC3-4545-882F-ACAB16605372}" dt="2023-11-17T10:59:34.893" v="44"/>
        <pc:sldMkLst>
          <pc:docMk/>
          <pc:sldMk cId="2757402996" sldId="263"/>
        </pc:sldMkLst>
      </pc:sldChg>
      <pc:sldChg chg="modSp add replId">
        <pc:chgData name="Rosendahl_Finn" userId="S::firosendahl@schueler.berufskolleg.de::5b6670c0-d34e-4099-9f5d-2c8ab635f10d" providerId="AD" clId="Web-{D1872504-BCC3-4545-882F-ACAB16605372}" dt="2023-11-17T10:59:57.097" v="53" actId="20577"/>
        <pc:sldMkLst>
          <pc:docMk/>
          <pc:sldMk cId="59151850" sldId="265"/>
        </pc:sldMkLst>
        <pc:spChg chg="mod">
          <ac:chgData name="Rosendahl_Finn" userId="S::firosendahl@schueler.berufskolleg.de::5b6670c0-d34e-4099-9f5d-2c8ab635f10d" providerId="AD" clId="Web-{D1872504-BCC3-4545-882F-ACAB16605372}" dt="2023-11-17T10:59:57.097" v="53" actId="20577"/>
          <ac:spMkLst>
            <pc:docMk/>
            <pc:sldMk cId="59151850" sldId="265"/>
            <ac:spMk id="2" creationId="{2060CE82-8C9C-8D0D-C449-8E290B5F72AC}"/>
          </ac:spMkLst>
        </pc:spChg>
      </pc:sldChg>
    </pc:docChg>
  </pc:docChgLst>
  <pc:docChgLst>
    <pc:chgData name="Brixius_Justus" userId="S::jubrixius@schueler.berufskolleg.de::c9ba8ee0-a147-47ac-b5cb-2ef6c5825b4b" providerId="AD" clId="Web-{5A226798-39B8-4B88-512F-7C1DE0D9C584}"/>
    <pc:docChg chg="modSld">
      <pc:chgData name="Brixius_Justus" userId="S::jubrixius@schueler.berufskolleg.de::c9ba8ee0-a147-47ac-b5cb-2ef6c5825b4b" providerId="AD" clId="Web-{5A226798-39B8-4B88-512F-7C1DE0D9C584}" dt="2023-12-07T20:58:28.037" v="1" actId="20577"/>
      <pc:docMkLst>
        <pc:docMk/>
      </pc:docMkLst>
      <pc:sldChg chg="modSp">
        <pc:chgData name="Brixius_Justus" userId="S::jubrixius@schueler.berufskolleg.de::c9ba8ee0-a147-47ac-b5cb-2ef6c5825b4b" providerId="AD" clId="Web-{5A226798-39B8-4B88-512F-7C1DE0D9C584}" dt="2023-12-07T20:58:28.037" v="1" actId="20577"/>
        <pc:sldMkLst>
          <pc:docMk/>
          <pc:sldMk cId="2105526429" sldId="257"/>
        </pc:sldMkLst>
        <pc:spChg chg="mod">
          <ac:chgData name="Brixius_Justus" userId="S::jubrixius@schueler.berufskolleg.de::c9ba8ee0-a147-47ac-b5cb-2ef6c5825b4b" providerId="AD" clId="Web-{5A226798-39B8-4B88-512F-7C1DE0D9C584}" dt="2023-12-07T20:58:28.037" v="1" actId="20577"/>
          <ac:spMkLst>
            <pc:docMk/>
            <pc:sldMk cId="2105526429" sldId="257"/>
            <ac:spMk id="2" creationId="{3E8A4939-6153-1583-4F36-A3BC1BB0DE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D7A83-7C36-473E-864F-A39601E25AB8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65B7784B-1DC3-4462-939A-1C7DB91DA44C}">
      <dgm:prSet phldrT="[Text]"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🍣 Symbole</a:t>
          </a:r>
          <a:endParaRPr lang="en-US" dirty="0">
            <a:latin typeface="Calibri"/>
            <a:cs typeface="Calibri"/>
          </a:endParaRPr>
        </a:p>
      </dgm:t>
    </dgm:pt>
    <dgm:pt modelId="{FC6A12FE-97EF-4704-9746-8E2705C8CA7A}" type="parTrans" cxnId="{8FBCE6F1-55B8-4912-8438-970847167379}">
      <dgm:prSet/>
      <dgm:spPr/>
      <dgm:t>
        <a:bodyPr/>
        <a:lstStyle/>
        <a:p>
          <a:endParaRPr lang="en-US"/>
        </a:p>
      </dgm:t>
    </dgm:pt>
    <dgm:pt modelId="{3FFBB9A1-2D56-4B99-8AE0-E55DE4E0B18A}" type="sibTrans" cxnId="{8FBCE6F1-55B8-4912-8438-970847167379}">
      <dgm:prSet/>
      <dgm:spPr/>
      <dgm:t>
        <a:bodyPr/>
        <a:lstStyle/>
        <a:p>
          <a:endParaRPr lang="en-US"/>
        </a:p>
      </dgm:t>
    </dgm:pt>
    <dgm:pt modelId="{187E4307-7114-4989-B250-8BD786766DBF}">
      <dgm:prSet phldr="0"/>
      <dgm:spPr/>
      <dgm:t>
        <a:bodyPr/>
        <a:lstStyle/>
        <a:p>
          <a:pPr rtl="0"/>
          <a:r>
            <a:rPr lang="de-DE" dirty="0">
              <a:latin typeface="Calibri"/>
              <a:cs typeface="Calibri"/>
            </a:rPr>
            <a:t>📔 Geschichte</a:t>
          </a:r>
          <a:endParaRPr lang="en-US" dirty="0">
            <a:latin typeface="Calibri"/>
            <a:cs typeface="Calibri"/>
          </a:endParaRPr>
        </a:p>
      </dgm:t>
    </dgm:pt>
    <dgm:pt modelId="{0C3D3410-E0B0-4072-AF1A-19D0A6F05238}" type="parTrans" cxnId="{D576E9CD-12A0-4E16-8887-042A01B498B5}">
      <dgm:prSet/>
      <dgm:spPr/>
    </dgm:pt>
    <dgm:pt modelId="{BB252722-E4F9-4759-98F7-9D9A8F0BDE87}" type="sibTrans" cxnId="{D576E9CD-12A0-4E16-8887-042A01B498B5}">
      <dgm:prSet/>
      <dgm:spPr/>
      <dgm:t>
        <a:bodyPr/>
        <a:lstStyle/>
        <a:p>
          <a:endParaRPr lang="de-DE"/>
        </a:p>
      </dgm:t>
    </dgm:pt>
    <dgm:pt modelId="{0B0E710C-3E0B-426A-A000-BEB3B11BBDC0}">
      <dgm:prSet phldr="0"/>
      <dgm:spPr/>
      <dgm:t>
        <a:bodyPr/>
        <a:lstStyle/>
        <a:p>
          <a:pPr algn="l" rtl="0"/>
          <a:r>
            <a:rPr lang="de-DE" dirty="0">
              <a:latin typeface="Calibri"/>
              <a:cs typeface="Calibri"/>
            </a:rPr>
            <a:t>⛩️ Schreine &amp; Tore</a:t>
          </a:r>
          <a:endParaRPr lang="en-US" dirty="0">
            <a:latin typeface="Calibri"/>
            <a:cs typeface="Calibri"/>
          </a:endParaRPr>
        </a:p>
      </dgm:t>
    </dgm:pt>
    <dgm:pt modelId="{60EDA28F-41CA-4E99-8DED-DC1FCC86739B}" type="parTrans" cxnId="{F62FB2D0-4715-45BE-A17C-FD3DEAA9AB5C}">
      <dgm:prSet/>
      <dgm:spPr/>
    </dgm:pt>
    <dgm:pt modelId="{A0E98FC4-B29B-4E70-A8AD-6DA83FAD5F8D}" type="sibTrans" cxnId="{F62FB2D0-4715-45BE-A17C-FD3DEAA9AB5C}">
      <dgm:prSet/>
      <dgm:spPr/>
      <dgm:t>
        <a:bodyPr/>
        <a:lstStyle/>
        <a:p>
          <a:endParaRPr lang="de-DE"/>
        </a:p>
      </dgm:t>
    </dgm:pt>
    <dgm:pt modelId="{E17E819B-436C-4228-81EC-B90588D2A92F}">
      <dgm:prSet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💧 Bräuche &amp; Rituale</a:t>
          </a:r>
        </a:p>
      </dgm:t>
    </dgm:pt>
    <dgm:pt modelId="{93340E33-5E44-474D-A608-7AF858661C37}" type="parTrans" cxnId="{95DCB267-1A6A-435F-AB63-97C8A83D3082}">
      <dgm:prSet/>
      <dgm:spPr/>
    </dgm:pt>
    <dgm:pt modelId="{D94F3905-DA2D-45CD-B92A-C7A9BC9D209A}" type="sibTrans" cxnId="{95DCB267-1A6A-435F-AB63-97C8A83D3082}">
      <dgm:prSet/>
      <dgm:spPr/>
    </dgm:pt>
    <dgm:pt modelId="{3D90EA46-8308-4AB4-8D6B-9B79DC9EFA11}">
      <dgm:prSet phldr="0"/>
      <dgm:spPr/>
      <dgm:t>
        <a:bodyPr/>
        <a:lstStyle/>
        <a:p>
          <a:pPr rtl="0"/>
          <a:r>
            <a:rPr lang="de-DE" dirty="0">
              <a:latin typeface="Calibri"/>
              <a:cs typeface="Calibri"/>
            </a:rPr>
            <a:t>🉑 Überblick</a:t>
          </a:r>
        </a:p>
      </dgm:t>
    </dgm:pt>
    <dgm:pt modelId="{7502697C-7836-4B3E-A33D-0C69F664B5EC}" type="parTrans" cxnId="{41CC7BCC-85EA-4228-AFE8-F75B54745CB3}">
      <dgm:prSet/>
      <dgm:spPr/>
    </dgm:pt>
    <dgm:pt modelId="{E31B2CD6-606B-4DB2-894B-8F0F053AA414}" type="sibTrans" cxnId="{41CC7BCC-85EA-4228-AFE8-F75B54745CB3}">
      <dgm:prSet/>
      <dgm:spPr/>
    </dgm:pt>
    <dgm:pt modelId="{123CB07E-2C9D-446B-B074-7F7116FE7EA8}">
      <dgm:prSet phldr="0"/>
      <dgm:spPr/>
      <dgm:t>
        <a:bodyPr/>
        <a:lstStyle/>
        <a:p>
          <a:pPr rtl="0"/>
          <a:r>
            <a:rPr lang="de-DE" dirty="0">
              <a:latin typeface="Calibri"/>
              <a:cs typeface="Calibri"/>
            </a:rPr>
            <a:t>❌ Unterschiede zu anderen Religionen</a:t>
          </a:r>
        </a:p>
      </dgm:t>
    </dgm:pt>
    <dgm:pt modelId="{45D86F28-237A-4F4F-8D31-452B6B7251CC}" type="parTrans" cxnId="{C79C0E89-1CC2-4F2A-9CBC-98C6CCE6A373}">
      <dgm:prSet/>
      <dgm:spPr/>
    </dgm:pt>
    <dgm:pt modelId="{A4BE5E6F-7B75-44DE-AA51-C22ADDD41F74}" type="sibTrans" cxnId="{C79C0E89-1CC2-4F2A-9CBC-98C6CCE6A373}">
      <dgm:prSet/>
      <dgm:spPr/>
    </dgm:pt>
    <dgm:pt modelId="{1D94CF30-FF4E-4509-B212-23123F631DD7}">
      <dgm:prSet phldr="0"/>
      <dgm:spPr/>
      <dgm:t>
        <a:bodyPr/>
        <a:lstStyle/>
        <a:p>
          <a:pPr algn="l" rtl="0"/>
          <a:r>
            <a:rPr lang="de-DE" dirty="0"/>
            <a:t>🎋 </a:t>
          </a:r>
          <a:r>
            <a:rPr lang="de-DE" dirty="0">
              <a:latin typeface="Calibri Light"/>
              <a:cs typeface="Calibri Light"/>
            </a:rPr>
            <a:t>Feste</a:t>
          </a:r>
          <a:endParaRPr lang="de-DE" dirty="0">
            <a:latin typeface="Calibri"/>
            <a:cs typeface="Calibri"/>
          </a:endParaRPr>
        </a:p>
      </dgm:t>
    </dgm:pt>
    <dgm:pt modelId="{F55CC73A-3397-47A3-B29D-5007FE601AE4}" type="parTrans" cxnId="{3AB099CC-C56E-4A5E-B9B6-30B671F9C119}">
      <dgm:prSet/>
      <dgm:spPr/>
    </dgm:pt>
    <dgm:pt modelId="{B0DAC76A-3B46-45FD-A758-A2DD5927D662}" type="sibTrans" cxnId="{3AB099CC-C56E-4A5E-B9B6-30B671F9C119}">
      <dgm:prSet/>
      <dgm:spPr/>
    </dgm:pt>
    <dgm:pt modelId="{D00E6D26-D0AE-45FB-AB2E-0EC7C7FE9BEF}">
      <dgm:prSet phldr="0"/>
      <dgm:spPr/>
      <dgm:t>
        <a:bodyPr/>
        <a:lstStyle/>
        <a:p>
          <a:r>
            <a:rPr lang="de-DE" dirty="0">
              <a:latin typeface="Calibri"/>
              <a:cs typeface="Calibri"/>
            </a:rPr>
            <a:t>🌊 Kami</a:t>
          </a:r>
          <a:endParaRPr lang="de-DE" dirty="0"/>
        </a:p>
      </dgm:t>
    </dgm:pt>
    <dgm:pt modelId="{237B5986-0530-478F-B0DE-B060EBEFE4FB}" type="parTrans" cxnId="{BA62391F-9CA5-439F-A877-6DD957520440}">
      <dgm:prSet/>
      <dgm:spPr/>
    </dgm:pt>
    <dgm:pt modelId="{C1A2C65C-8FEA-4564-8A59-4409EA1BA5A3}" type="sibTrans" cxnId="{BA62391F-9CA5-439F-A877-6DD957520440}">
      <dgm:prSet/>
      <dgm:spPr/>
    </dgm:pt>
    <dgm:pt modelId="{7BF0034F-D405-4C30-A7C8-ACF8B1F6BFCC}" type="pres">
      <dgm:prSet presAssocID="{A57D7A83-7C36-473E-864F-A39601E25AB8}" presName="linear" presStyleCnt="0">
        <dgm:presLayoutVars>
          <dgm:animLvl val="lvl"/>
          <dgm:resizeHandles val="exact"/>
        </dgm:presLayoutVars>
      </dgm:prSet>
      <dgm:spPr/>
    </dgm:pt>
    <dgm:pt modelId="{614B973B-33D2-4EF8-9C42-CD3BD5D0FAE3}" type="pres">
      <dgm:prSet presAssocID="{3D90EA46-8308-4AB4-8D6B-9B79DC9EFA1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F3BE708-6C08-4D72-8922-739A6E49D736}" type="pres">
      <dgm:prSet presAssocID="{E31B2CD6-606B-4DB2-894B-8F0F053AA414}" presName="spacer" presStyleCnt="0"/>
      <dgm:spPr/>
    </dgm:pt>
    <dgm:pt modelId="{928BA633-9999-40F8-9095-067B050E30B3}" type="pres">
      <dgm:prSet presAssocID="{D00E6D26-D0AE-45FB-AB2E-0EC7C7FE9B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EE7E767-BAFE-43E3-BC5E-1D560A40AF16}" type="pres">
      <dgm:prSet presAssocID="{C1A2C65C-8FEA-4564-8A59-4409EA1BA5A3}" presName="spacer" presStyleCnt="0"/>
      <dgm:spPr/>
    </dgm:pt>
    <dgm:pt modelId="{B458867E-80F1-4186-BB42-15725233F5DF}" type="pres">
      <dgm:prSet presAssocID="{123CB07E-2C9D-446B-B074-7F7116FE7EA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F3E69BF-E940-4D26-BAF2-36AD864EB28B}" type="pres">
      <dgm:prSet presAssocID="{A4BE5E6F-7B75-44DE-AA51-C22ADDD41F74}" presName="spacer" presStyleCnt="0"/>
      <dgm:spPr/>
    </dgm:pt>
    <dgm:pt modelId="{665F831B-3D5B-4314-B1DD-FF7C902904F9}" type="pres">
      <dgm:prSet presAssocID="{187E4307-7114-4989-B250-8BD786766DBF}" presName="parentText" presStyleLbl="node1" presStyleIdx="3" presStyleCnt="8">
        <dgm:presLayoutVars>
          <dgm:chMax val="0"/>
          <dgm:bulletEnabled val="1"/>
        </dgm:presLayoutVars>
      </dgm:prSet>
      <dgm:spPr>
        <a:solidFill>
          <a:srgbClr val="80292F"/>
        </a:solidFill>
      </dgm:spPr>
    </dgm:pt>
    <dgm:pt modelId="{82CE1592-9062-4710-907F-360E2D2AF9D4}" type="pres">
      <dgm:prSet presAssocID="{BB252722-E4F9-4759-98F7-9D9A8F0BDE87}" presName="spacer" presStyleCnt="0"/>
      <dgm:spPr/>
    </dgm:pt>
    <dgm:pt modelId="{6EDC3045-495B-4184-9200-A6BB818F47C6}" type="pres">
      <dgm:prSet presAssocID="{0B0E710C-3E0B-426A-A000-BEB3B11BBDC0}" presName="parentText" presStyleLbl="node1" presStyleIdx="4" presStyleCnt="8">
        <dgm:presLayoutVars>
          <dgm:chMax val="0"/>
          <dgm:bulletEnabled val="1"/>
        </dgm:presLayoutVars>
      </dgm:prSet>
      <dgm:spPr>
        <a:solidFill>
          <a:srgbClr val="8A0000"/>
        </a:solidFill>
      </dgm:spPr>
    </dgm:pt>
    <dgm:pt modelId="{73DDD419-0674-4D55-9C23-53CCFDA3DBBB}" type="pres">
      <dgm:prSet presAssocID="{A0E98FC4-B29B-4E70-A8AD-6DA83FAD5F8D}" presName="spacer" presStyleCnt="0"/>
      <dgm:spPr/>
    </dgm:pt>
    <dgm:pt modelId="{BBD7D09C-CD0F-4741-BFF9-ECEBA6240A3C}" type="pres">
      <dgm:prSet presAssocID="{1D94CF30-FF4E-4509-B212-23123F631DD7}" presName="parentText" presStyleLbl="node1" presStyleIdx="5" presStyleCnt="8">
        <dgm:presLayoutVars>
          <dgm:chMax val="0"/>
          <dgm:bulletEnabled val="1"/>
        </dgm:presLayoutVars>
      </dgm:prSet>
      <dgm:spPr>
        <a:solidFill>
          <a:schemeClr val="accent5">
            <a:lumMod val="75000"/>
          </a:schemeClr>
        </a:solidFill>
      </dgm:spPr>
    </dgm:pt>
    <dgm:pt modelId="{ED54663E-839A-4BDB-B7BF-4D14138B3936}" type="pres">
      <dgm:prSet presAssocID="{B0DAC76A-3B46-45FD-A758-A2DD5927D662}" presName="spacer" presStyleCnt="0"/>
      <dgm:spPr/>
    </dgm:pt>
    <dgm:pt modelId="{50DBC40E-E7EA-4C99-9BC2-C7A593935DCC}" type="pres">
      <dgm:prSet presAssocID="{E17E819B-436C-4228-81EC-B90588D2A92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5DA45C3-8B6C-4926-815A-4B17A2AE9B6C}" type="pres">
      <dgm:prSet presAssocID="{D94F3905-DA2D-45CD-B92A-C7A9BC9D209A}" presName="spacer" presStyleCnt="0"/>
      <dgm:spPr/>
    </dgm:pt>
    <dgm:pt modelId="{EC3CD21B-E04A-4424-9191-6DFAC8683DB7}" type="pres">
      <dgm:prSet presAssocID="{65B7784B-1DC3-4462-939A-1C7DB91DA44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62391F-9CA5-439F-A877-6DD957520440}" srcId="{A57D7A83-7C36-473E-864F-A39601E25AB8}" destId="{D00E6D26-D0AE-45FB-AB2E-0EC7C7FE9BEF}" srcOrd="1" destOrd="0" parTransId="{237B5986-0530-478F-B0DE-B060EBEFE4FB}" sibTransId="{C1A2C65C-8FEA-4564-8A59-4409EA1BA5A3}"/>
    <dgm:cxn modelId="{89DF1E23-0844-41C5-9878-2230DF8BE876}" type="presOf" srcId="{1D94CF30-FF4E-4509-B212-23123F631DD7}" destId="{BBD7D09C-CD0F-4741-BFF9-ECEBA6240A3C}" srcOrd="0" destOrd="0" presId="urn:microsoft.com/office/officeart/2005/8/layout/vList2"/>
    <dgm:cxn modelId="{E2FC8761-4D6D-40D3-AEF1-CFE7855D3890}" type="presOf" srcId="{A57D7A83-7C36-473E-864F-A39601E25AB8}" destId="{7BF0034F-D405-4C30-A7C8-ACF8B1F6BFCC}" srcOrd="0" destOrd="0" presId="urn:microsoft.com/office/officeart/2005/8/layout/vList2"/>
    <dgm:cxn modelId="{95DCB267-1A6A-435F-AB63-97C8A83D3082}" srcId="{A57D7A83-7C36-473E-864F-A39601E25AB8}" destId="{E17E819B-436C-4228-81EC-B90588D2A92F}" srcOrd="6" destOrd="0" parTransId="{93340E33-5E44-474D-A608-7AF858661C37}" sibTransId="{D94F3905-DA2D-45CD-B92A-C7A9BC9D209A}"/>
    <dgm:cxn modelId="{4A9E0048-2AA7-4DF4-8230-3B50552D90A0}" type="presOf" srcId="{0B0E710C-3E0B-426A-A000-BEB3B11BBDC0}" destId="{6EDC3045-495B-4184-9200-A6BB818F47C6}" srcOrd="0" destOrd="0" presId="urn:microsoft.com/office/officeart/2005/8/layout/vList2"/>
    <dgm:cxn modelId="{B8A68E73-3ED1-4A5A-917F-276B8DFFE798}" type="presOf" srcId="{123CB07E-2C9D-446B-B074-7F7116FE7EA8}" destId="{B458867E-80F1-4186-BB42-15725233F5DF}" srcOrd="0" destOrd="0" presId="urn:microsoft.com/office/officeart/2005/8/layout/vList2"/>
    <dgm:cxn modelId="{1CA82E7D-58C7-4AAA-9CA1-3AB25AF9204E}" type="presOf" srcId="{D00E6D26-D0AE-45FB-AB2E-0EC7C7FE9BEF}" destId="{928BA633-9999-40F8-9095-067B050E30B3}" srcOrd="0" destOrd="0" presId="urn:microsoft.com/office/officeart/2005/8/layout/vList2"/>
    <dgm:cxn modelId="{C79C0E89-1CC2-4F2A-9CBC-98C6CCE6A373}" srcId="{A57D7A83-7C36-473E-864F-A39601E25AB8}" destId="{123CB07E-2C9D-446B-B074-7F7116FE7EA8}" srcOrd="2" destOrd="0" parTransId="{45D86F28-237A-4F4F-8D31-452B6B7251CC}" sibTransId="{A4BE5E6F-7B75-44DE-AA51-C22ADDD41F74}"/>
    <dgm:cxn modelId="{7C926D98-F09F-4B7C-A476-E7569CED28A9}" type="presOf" srcId="{3D90EA46-8308-4AB4-8D6B-9B79DC9EFA11}" destId="{614B973B-33D2-4EF8-9C42-CD3BD5D0FAE3}" srcOrd="0" destOrd="0" presId="urn:microsoft.com/office/officeart/2005/8/layout/vList2"/>
    <dgm:cxn modelId="{3358369F-F65D-40CC-A0EC-8C69A70F2E22}" type="presOf" srcId="{65B7784B-1DC3-4462-939A-1C7DB91DA44C}" destId="{EC3CD21B-E04A-4424-9191-6DFAC8683DB7}" srcOrd="0" destOrd="0" presId="urn:microsoft.com/office/officeart/2005/8/layout/vList2"/>
    <dgm:cxn modelId="{1D70E6AF-AB83-495C-9F15-2D593E93D2AC}" type="presOf" srcId="{187E4307-7114-4989-B250-8BD786766DBF}" destId="{665F831B-3D5B-4314-B1DD-FF7C902904F9}" srcOrd="0" destOrd="0" presId="urn:microsoft.com/office/officeart/2005/8/layout/vList2"/>
    <dgm:cxn modelId="{41CC7BCC-85EA-4228-AFE8-F75B54745CB3}" srcId="{A57D7A83-7C36-473E-864F-A39601E25AB8}" destId="{3D90EA46-8308-4AB4-8D6B-9B79DC9EFA11}" srcOrd="0" destOrd="0" parTransId="{7502697C-7836-4B3E-A33D-0C69F664B5EC}" sibTransId="{E31B2CD6-606B-4DB2-894B-8F0F053AA414}"/>
    <dgm:cxn modelId="{3AB099CC-C56E-4A5E-B9B6-30B671F9C119}" srcId="{A57D7A83-7C36-473E-864F-A39601E25AB8}" destId="{1D94CF30-FF4E-4509-B212-23123F631DD7}" srcOrd="5" destOrd="0" parTransId="{F55CC73A-3397-47A3-B29D-5007FE601AE4}" sibTransId="{B0DAC76A-3B46-45FD-A758-A2DD5927D662}"/>
    <dgm:cxn modelId="{D576E9CD-12A0-4E16-8887-042A01B498B5}" srcId="{A57D7A83-7C36-473E-864F-A39601E25AB8}" destId="{187E4307-7114-4989-B250-8BD786766DBF}" srcOrd="3" destOrd="0" parTransId="{0C3D3410-E0B0-4072-AF1A-19D0A6F05238}" sibTransId="{BB252722-E4F9-4759-98F7-9D9A8F0BDE87}"/>
    <dgm:cxn modelId="{F62FB2D0-4715-45BE-A17C-FD3DEAA9AB5C}" srcId="{A57D7A83-7C36-473E-864F-A39601E25AB8}" destId="{0B0E710C-3E0B-426A-A000-BEB3B11BBDC0}" srcOrd="4" destOrd="0" parTransId="{60EDA28F-41CA-4E99-8DED-DC1FCC86739B}" sibTransId="{A0E98FC4-B29B-4E70-A8AD-6DA83FAD5F8D}"/>
    <dgm:cxn modelId="{8FBCE6F1-55B8-4912-8438-970847167379}" srcId="{A57D7A83-7C36-473E-864F-A39601E25AB8}" destId="{65B7784B-1DC3-4462-939A-1C7DB91DA44C}" srcOrd="7" destOrd="0" parTransId="{FC6A12FE-97EF-4704-9746-8E2705C8CA7A}" sibTransId="{3FFBB9A1-2D56-4B99-8AE0-E55DE4E0B18A}"/>
    <dgm:cxn modelId="{B3CC37F2-4D20-4871-BE5F-F8CD9902B9BD}" type="presOf" srcId="{E17E819B-436C-4228-81EC-B90588D2A92F}" destId="{50DBC40E-E7EA-4C99-9BC2-C7A593935DCC}" srcOrd="0" destOrd="0" presId="urn:microsoft.com/office/officeart/2005/8/layout/vList2"/>
    <dgm:cxn modelId="{E959EC95-2E53-4E5B-A6AC-9EBA09C354A6}" type="presParOf" srcId="{7BF0034F-D405-4C30-A7C8-ACF8B1F6BFCC}" destId="{614B973B-33D2-4EF8-9C42-CD3BD5D0FAE3}" srcOrd="0" destOrd="0" presId="urn:microsoft.com/office/officeart/2005/8/layout/vList2"/>
    <dgm:cxn modelId="{16714827-3568-408F-9CEA-4E1F0092E6A0}" type="presParOf" srcId="{7BF0034F-D405-4C30-A7C8-ACF8B1F6BFCC}" destId="{BF3BE708-6C08-4D72-8922-739A6E49D736}" srcOrd="1" destOrd="0" presId="urn:microsoft.com/office/officeart/2005/8/layout/vList2"/>
    <dgm:cxn modelId="{CF841109-82A6-47C1-BB82-809AFBBF75CB}" type="presParOf" srcId="{7BF0034F-D405-4C30-A7C8-ACF8B1F6BFCC}" destId="{928BA633-9999-40F8-9095-067B050E30B3}" srcOrd="2" destOrd="0" presId="urn:microsoft.com/office/officeart/2005/8/layout/vList2"/>
    <dgm:cxn modelId="{CE25AAB4-116C-4980-9BEF-58F17BCD05D1}" type="presParOf" srcId="{7BF0034F-D405-4C30-A7C8-ACF8B1F6BFCC}" destId="{3EE7E767-BAFE-43E3-BC5E-1D560A40AF16}" srcOrd="3" destOrd="0" presId="urn:microsoft.com/office/officeart/2005/8/layout/vList2"/>
    <dgm:cxn modelId="{0BE71771-CBB8-4F59-94C0-B35CA1863CB5}" type="presParOf" srcId="{7BF0034F-D405-4C30-A7C8-ACF8B1F6BFCC}" destId="{B458867E-80F1-4186-BB42-15725233F5DF}" srcOrd="4" destOrd="0" presId="urn:microsoft.com/office/officeart/2005/8/layout/vList2"/>
    <dgm:cxn modelId="{E025DCDE-5279-4CD3-864D-EBDC154DF76F}" type="presParOf" srcId="{7BF0034F-D405-4C30-A7C8-ACF8B1F6BFCC}" destId="{4F3E69BF-E940-4D26-BAF2-36AD864EB28B}" srcOrd="5" destOrd="0" presId="urn:microsoft.com/office/officeart/2005/8/layout/vList2"/>
    <dgm:cxn modelId="{ECBAC94E-D577-4EC5-ACB4-5E238AAACE1A}" type="presParOf" srcId="{7BF0034F-D405-4C30-A7C8-ACF8B1F6BFCC}" destId="{665F831B-3D5B-4314-B1DD-FF7C902904F9}" srcOrd="6" destOrd="0" presId="urn:microsoft.com/office/officeart/2005/8/layout/vList2"/>
    <dgm:cxn modelId="{695A84C1-2287-4454-A30E-B55A5827ED91}" type="presParOf" srcId="{7BF0034F-D405-4C30-A7C8-ACF8B1F6BFCC}" destId="{82CE1592-9062-4710-907F-360E2D2AF9D4}" srcOrd="7" destOrd="0" presId="urn:microsoft.com/office/officeart/2005/8/layout/vList2"/>
    <dgm:cxn modelId="{D7F812B5-4EC4-480C-AA49-EDE351181D26}" type="presParOf" srcId="{7BF0034F-D405-4C30-A7C8-ACF8B1F6BFCC}" destId="{6EDC3045-495B-4184-9200-A6BB818F47C6}" srcOrd="8" destOrd="0" presId="urn:microsoft.com/office/officeart/2005/8/layout/vList2"/>
    <dgm:cxn modelId="{23F51381-AD94-4467-B82B-65F5AB03A73E}" type="presParOf" srcId="{7BF0034F-D405-4C30-A7C8-ACF8B1F6BFCC}" destId="{73DDD419-0674-4D55-9C23-53CCFDA3DBBB}" srcOrd="9" destOrd="0" presId="urn:microsoft.com/office/officeart/2005/8/layout/vList2"/>
    <dgm:cxn modelId="{73A81626-FA85-438B-951C-4471F8190ECD}" type="presParOf" srcId="{7BF0034F-D405-4C30-A7C8-ACF8B1F6BFCC}" destId="{BBD7D09C-CD0F-4741-BFF9-ECEBA6240A3C}" srcOrd="10" destOrd="0" presId="urn:microsoft.com/office/officeart/2005/8/layout/vList2"/>
    <dgm:cxn modelId="{7B88F245-6F40-4801-9405-FD7E7CCAE9F2}" type="presParOf" srcId="{7BF0034F-D405-4C30-A7C8-ACF8B1F6BFCC}" destId="{ED54663E-839A-4BDB-B7BF-4D14138B3936}" srcOrd="11" destOrd="0" presId="urn:microsoft.com/office/officeart/2005/8/layout/vList2"/>
    <dgm:cxn modelId="{77E0DA83-2514-4621-8F33-B1E705D0B94D}" type="presParOf" srcId="{7BF0034F-D405-4C30-A7C8-ACF8B1F6BFCC}" destId="{50DBC40E-E7EA-4C99-9BC2-C7A593935DCC}" srcOrd="12" destOrd="0" presId="urn:microsoft.com/office/officeart/2005/8/layout/vList2"/>
    <dgm:cxn modelId="{489577AA-DD1A-444B-A6E8-1B9EE526B2E5}" type="presParOf" srcId="{7BF0034F-D405-4C30-A7C8-ACF8B1F6BFCC}" destId="{A5DA45C3-8B6C-4926-815A-4B17A2AE9B6C}" srcOrd="13" destOrd="0" presId="urn:microsoft.com/office/officeart/2005/8/layout/vList2"/>
    <dgm:cxn modelId="{C4177423-A69A-4F70-880D-377C84BCCF75}" type="presParOf" srcId="{7BF0034F-D405-4C30-A7C8-ACF8B1F6BFCC}" destId="{EC3CD21B-E04A-4424-9191-6DFAC8683DB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B973B-33D2-4EF8-9C42-CD3BD5D0FAE3}">
      <dsp:nvSpPr>
        <dsp:cNvPr id="0" name=""/>
        <dsp:cNvSpPr/>
      </dsp:nvSpPr>
      <dsp:spPr>
        <a:xfrm>
          <a:off x="0" y="66620"/>
          <a:ext cx="5559878" cy="59202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Calibri"/>
              <a:cs typeface="Calibri"/>
            </a:rPr>
            <a:t>🉑 Überblick</a:t>
          </a:r>
        </a:p>
      </dsp:txBody>
      <dsp:txXfrm>
        <a:off x="28900" y="95520"/>
        <a:ext cx="5502078" cy="534220"/>
      </dsp:txXfrm>
    </dsp:sp>
    <dsp:sp modelId="{928BA633-9999-40F8-9095-067B050E30B3}">
      <dsp:nvSpPr>
        <dsp:cNvPr id="0" name=""/>
        <dsp:cNvSpPr/>
      </dsp:nvSpPr>
      <dsp:spPr>
        <a:xfrm>
          <a:off x="0" y="724880"/>
          <a:ext cx="5559878" cy="592020"/>
        </a:xfrm>
        <a:prstGeom prst="roundRect">
          <a:avLst/>
        </a:prstGeom>
        <a:solidFill>
          <a:schemeClr val="accent5">
            <a:shade val="50000"/>
            <a:hueOff val="-89229"/>
            <a:satOff val="-5284"/>
            <a:lumOff val="11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Calibri"/>
              <a:cs typeface="Calibri"/>
            </a:rPr>
            <a:t>🌊 Kami</a:t>
          </a:r>
          <a:endParaRPr lang="de-DE" sz="2300" kern="1200" dirty="0"/>
        </a:p>
      </dsp:txBody>
      <dsp:txXfrm>
        <a:off x="28900" y="753780"/>
        <a:ext cx="5502078" cy="534220"/>
      </dsp:txXfrm>
    </dsp:sp>
    <dsp:sp modelId="{B458867E-80F1-4186-BB42-15725233F5DF}">
      <dsp:nvSpPr>
        <dsp:cNvPr id="0" name=""/>
        <dsp:cNvSpPr/>
      </dsp:nvSpPr>
      <dsp:spPr>
        <a:xfrm>
          <a:off x="0" y="1383140"/>
          <a:ext cx="5559878" cy="592020"/>
        </a:xfrm>
        <a:prstGeom prst="roundRect">
          <a:avLst/>
        </a:prstGeom>
        <a:solidFill>
          <a:schemeClr val="accent5">
            <a:shade val="50000"/>
            <a:hueOff val="-178457"/>
            <a:satOff val="-10567"/>
            <a:lumOff val="22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Calibri"/>
              <a:cs typeface="Calibri"/>
            </a:rPr>
            <a:t>❌ Unterschiede zu anderen Religionen</a:t>
          </a:r>
        </a:p>
      </dsp:txBody>
      <dsp:txXfrm>
        <a:off x="28900" y="1412040"/>
        <a:ext cx="5502078" cy="534220"/>
      </dsp:txXfrm>
    </dsp:sp>
    <dsp:sp modelId="{665F831B-3D5B-4314-B1DD-FF7C902904F9}">
      <dsp:nvSpPr>
        <dsp:cNvPr id="0" name=""/>
        <dsp:cNvSpPr/>
      </dsp:nvSpPr>
      <dsp:spPr>
        <a:xfrm>
          <a:off x="0" y="2041400"/>
          <a:ext cx="5559878" cy="592020"/>
        </a:xfrm>
        <a:prstGeom prst="roundRect">
          <a:avLst/>
        </a:prstGeom>
        <a:solidFill>
          <a:srgbClr val="8029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Calibri"/>
              <a:cs typeface="Calibri"/>
            </a:rPr>
            <a:t>📔 Geschichte</a:t>
          </a:r>
          <a:endParaRPr lang="en-US" sz="2300" kern="1200" dirty="0">
            <a:latin typeface="Calibri"/>
            <a:cs typeface="Calibri"/>
          </a:endParaRPr>
        </a:p>
      </dsp:txBody>
      <dsp:txXfrm>
        <a:off x="28900" y="2070300"/>
        <a:ext cx="5502078" cy="534220"/>
      </dsp:txXfrm>
    </dsp:sp>
    <dsp:sp modelId="{6EDC3045-495B-4184-9200-A6BB818F47C6}">
      <dsp:nvSpPr>
        <dsp:cNvPr id="0" name=""/>
        <dsp:cNvSpPr/>
      </dsp:nvSpPr>
      <dsp:spPr>
        <a:xfrm>
          <a:off x="0" y="2699660"/>
          <a:ext cx="5559878" cy="592020"/>
        </a:xfrm>
        <a:prstGeom prst="roundRect">
          <a:avLst/>
        </a:prstGeom>
        <a:solidFill>
          <a:srgbClr val="8A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Calibri"/>
              <a:cs typeface="Calibri"/>
            </a:rPr>
            <a:t>⛩️ Schreine &amp; Tore</a:t>
          </a:r>
          <a:endParaRPr lang="en-US" sz="2300" kern="1200" dirty="0">
            <a:latin typeface="Calibri"/>
            <a:cs typeface="Calibri"/>
          </a:endParaRPr>
        </a:p>
      </dsp:txBody>
      <dsp:txXfrm>
        <a:off x="28900" y="2728560"/>
        <a:ext cx="5502078" cy="534220"/>
      </dsp:txXfrm>
    </dsp:sp>
    <dsp:sp modelId="{BBD7D09C-CD0F-4741-BFF9-ECEBA6240A3C}">
      <dsp:nvSpPr>
        <dsp:cNvPr id="0" name=""/>
        <dsp:cNvSpPr/>
      </dsp:nvSpPr>
      <dsp:spPr>
        <a:xfrm>
          <a:off x="0" y="3357920"/>
          <a:ext cx="5559878" cy="59202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🎋 </a:t>
          </a:r>
          <a:r>
            <a:rPr lang="de-DE" sz="2300" kern="1200" dirty="0">
              <a:latin typeface="Calibri Light"/>
              <a:cs typeface="Calibri Light"/>
            </a:rPr>
            <a:t>Feste</a:t>
          </a:r>
          <a:endParaRPr lang="de-DE" sz="2300" kern="1200" dirty="0">
            <a:latin typeface="Calibri"/>
            <a:cs typeface="Calibri"/>
          </a:endParaRPr>
        </a:p>
      </dsp:txBody>
      <dsp:txXfrm>
        <a:off x="28900" y="3386820"/>
        <a:ext cx="5502078" cy="534220"/>
      </dsp:txXfrm>
    </dsp:sp>
    <dsp:sp modelId="{50DBC40E-E7EA-4C99-9BC2-C7A593935DCC}">
      <dsp:nvSpPr>
        <dsp:cNvPr id="0" name=""/>
        <dsp:cNvSpPr/>
      </dsp:nvSpPr>
      <dsp:spPr>
        <a:xfrm>
          <a:off x="0" y="4016180"/>
          <a:ext cx="5559878" cy="592020"/>
        </a:xfrm>
        <a:prstGeom prst="roundRect">
          <a:avLst/>
        </a:prstGeom>
        <a:solidFill>
          <a:schemeClr val="accent5">
            <a:shade val="50000"/>
            <a:hueOff val="-178457"/>
            <a:satOff val="-10567"/>
            <a:lumOff val="22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Calibri"/>
              <a:cs typeface="Calibri"/>
            </a:rPr>
            <a:t>💧 Bräuche &amp; Rituale</a:t>
          </a:r>
        </a:p>
      </dsp:txBody>
      <dsp:txXfrm>
        <a:off x="28900" y="4045080"/>
        <a:ext cx="5502078" cy="534220"/>
      </dsp:txXfrm>
    </dsp:sp>
    <dsp:sp modelId="{EC3CD21B-E04A-4424-9191-6DFAC8683DB7}">
      <dsp:nvSpPr>
        <dsp:cNvPr id="0" name=""/>
        <dsp:cNvSpPr/>
      </dsp:nvSpPr>
      <dsp:spPr>
        <a:xfrm>
          <a:off x="0" y="4674440"/>
          <a:ext cx="5559878" cy="592020"/>
        </a:xfrm>
        <a:prstGeom prst="roundRect">
          <a:avLst/>
        </a:prstGeom>
        <a:solidFill>
          <a:schemeClr val="accent5">
            <a:shade val="50000"/>
            <a:hueOff val="-89229"/>
            <a:satOff val="-5284"/>
            <a:lumOff val="11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Calibri"/>
              <a:cs typeface="Calibri"/>
            </a:rPr>
            <a:t>🍣 Symbole</a:t>
          </a:r>
          <a:endParaRPr lang="en-US" sz="2300" kern="1200" dirty="0">
            <a:latin typeface="Calibri"/>
            <a:cs typeface="Calibri"/>
          </a:endParaRPr>
        </a:p>
      </dsp:txBody>
      <dsp:txXfrm>
        <a:off x="28900" y="4703340"/>
        <a:ext cx="5502078" cy="53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7B779-EDE4-4E7B-BDD3-0A42C81E9B65}" type="datetimeFigureOut">
              <a:t>19.04.2024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F527-3770-4B9A-A21F-C5418696103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27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de/Japanische_Sprache" TargetMode="External"/><Relationship Id="rId7" Type="http://schemas.openxmlformats.org/officeDocument/2006/relationships/hyperlink" Target="https://www.wikiwand.com/de/Japa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ikiwand.com/de/Japanische_Feiertage" TargetMode="External"/><Relationship Id="rId5" Type="http://schemas.openxmlformats.org/officeDocument/2006/relationships/hyperlink" Target="https://www.wikiwand.com/de/Buddhismus_in_Japan" TargetMode="External"/><Relationship Id="rId4" Type="http://schemas.openxmlformats.org/officeDocument/2006/relationships/hyperlink" Target="https://www.wikiwand.com/de/Honorativpr%C3%A4fi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(keine heilige </a:t>
            </a:r>
            <a:r>
              <a:rPr lang="de-DE" err="1"/>
              <a:t>schirft</a:t>
            </a:r>
            <a:r>
              <a:rPr lang="de-DE"/>
              <a:t>, 0keine feste lehre, keine </a:t>
            </a:r>
            <a:r>
              <a:rPr lang="de-DE" err="1"/>
              <a:t>vips</a:t>
            </a:r>
            <a:r>
              <a:rPr lang="de-DE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F527-3770-4B9A-A21F-C54186961035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4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Obon</a:t>
            </a:r>
            <a:r>
              <a:rPr lang="en-US"/>
              <a:t> </a:t>
            </a:r>
            <a:r>
              <a:rPr lang="en-US" err="1"/>
              <a:t>oder</a:t>
            </a:r>
            <a:r>
              <a:rPr lang="en-US"/>
              <a:t> </a:t>
            </a:r>
            <a:r>
              <a:rPr lang="en-US" b="1"/>
              <a:t>O-bon</a:t>
            </a:r>
            <a:r>
              <a:rPr lang="en-US"/>
              <a:t> (</a:t>
            </a:r>
            <a:r>
              <a:rPr lang="en-US">
                <a:hlinkClick r:id="rId3"/>
              </a:rPr>
              <a:t>japanisch</a:t>
            </a:r>
            <a:r>
              <a:rPr lang="en-US" altLang="ja-JP">
                <a:ea typeface="游ゴシック"/>
              </a:rPr>
              <a:t> </a:t>
            </a:r>
            <a:r>
              <a:rPr lang="ja-JP" altLang="en-US">
                <a:ea typeface="游ゴシック"/>
              </a:rPr>
              <a:t>お盆</a:t>
            </a:r>
            <a:r>
              <a:rPr lang="en-US"/>
              <a:t>,</a:t>
            </a:r>
            <a:r>
              <a:rPr lang="en-US" altLang="ja-JP">
                <a:ea typeface="游ゴシック"/>
              </a:rPr>
              <a:t> </a:t>
            </a:r>
            <a:r>
              <a:rPr lang="ja-JP" altLang="en-US">
                <a:ea typeface="游ゴシック"/>
              </a:rPr>
              <a:t>御盆</a:t>
            </a:r>
            <a:r>
              <a:rPr lang="en-US"/>
              <a:t>)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nur</a:t>
            </a:r>
            <a:r>
              <a:rPr lang="en-US"/>
              <a:t> </a:t>
            </a:r>
            <a:r>
              <a:rPr lang="en-US" b="1"/>
              <a:t>Bon</a:t>
            </a:r>
            <a:r>
              <a:rPr lang="en-US"/>
              <a:t> (</a:t>
            </a:r>
            <a:r>
              <a:rPr lang="ja-JP" altLang="en-US">
                <a:ea typeface="游ゴシック"/>
              </a:rPr>
              <a:t>盆</a:t>
            </a:r>
            <a:r>
              <a:rPr lang="en-US"/>
              <a:t>; das „</a:t>
            </a:r>
            <a:r>
              <a:rPr lang="en-US" b="1"/>
              <a:t>O</a:t>
            </a:r>
            <a:r>
              <a:rPr lang="en-US"/>
              <a:t>“, „</a:t>
            </a:r>
            <a:r>
              <a:rPr lang="ja-JP" altLang="en-US">
                <a:ea typeface="游ゴシック"/>
              </a:rPr>
              <a:t>お</a:t>
            </a:r>
            <a:r>
              <a:rPr lang="en-US"/>
              <a:t>“, „</a:t>
            </a:r>
            <a:r>
              <a:rPr lang="ja-JP" altLang="en-US">
                <a:ea typeface="游ゴシック"/>
              </a:rPr>
              <a:t>御</a:t>
            </a:r>
            <a:r>
              <a:rPr lang="en-US"/>
              <a:t>“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japanisches</a:t>
            </a:r>
            <a:r>
              <a:rPr lang="en-US"/>
              <a:t> </a:t>
            </a:r>
            <a:r>
              <a:rPr lang="en-US">
                <a:hlinkClick r:id="rId4"/>
              </a:rPr>
              <a:t>Honorativpräfix</a:t>
            </a:r>
            <a:r>
              <a:rPr lang="en-US"/>
              <a:t>)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traditionelles</a:t>
            </a:r>
            <a:r>
              <a:rPr lang="en-US"/>
              <a:t> </a:t>
            </a:r>
            <a:r>
              <a:rPr lang="en-US">
                <a:hlinkClick r:id="rId5"/>
              </a:rPr>
              <a:t>buddhistisches</a:t>
            </a:r>
            <a:r>
              <a:rPr lang="en-US"/>
              <a:t> Fest und </a:t>
            </a:r>
            <a:r>
              <a:rPr lang="en-US">
                <a:hlinkClick r:id="rId6"/>
              </a:rPr>
              <a:t>Feiertag</a:t>
            </a:r>
            <a:r>
              <a:rPr lang="en-US"/>
              <a:t> in </a:t>
            </a:r>
            <a:r>
              <a:rPr lang="en-US">
                <a:hlinkClick r:id="rId7"/>
              </a:rPr>
              <a:t>Japan</a:t>
            </a:r>
            <a:r>
              <a:rPr lang="en-US"/>
              <a:t> 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Errettung</a:t>
            </a:r>
            <a:r>
              <a:rPr lang="en-US"/>
              <a:t> der Seelen der </a:t>
            </a:r>
            <a:r>
              <a:rPr lang="en-US" err="1"/>
              <a:t>verstorbenen</a:t>
            </a:r>
            <a:r>
              <a:rPr lang="en-US"/>
              <a:t> Ahnen.</a:t>
            </a:r>
            <a:br>
              <a:rPr lang="en-US">
                <a:cs typeface="+mn-lt"/>
              </a:rPr>
            </a:b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F527-3770-4B9A-A21F-C54186961035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86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6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hinto-Schrein in Itsukushima, Japan | Franks Travelbox">
            <a:extLst>
              <a:ext uri="{FF2B5EF4-FFF2-40B4-BE49-F238E27FC236}">
                <a16:creationId xmlns:a16="http://schemas.microsoft.com/office/drawing/2014/main" id="{D95F147E-BA5A-A6CA-ED5F-3DB82BEC1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7" r="-1" b="287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5852" y="2252663"/>
            <a:ext cx="10020298" cy="965237"/>
          </a:xfrm>
        </p:spPr>
        <p:txBody>
          <a:bodyPr>
            <a:normAutofit/>
          </a:bodyPr>
          <a:lstStyle/>
          <a:p>
            <a:r>
              <a:rPr lang="de-DE" sz="4800" b="1">
                <a:solidFill>
                  <a:srgbClr val="FFFFFF"/>
                </a:solidFill>
                <a:cs typeface="Calibri Light"/>
              </a:rPr>
              <a:t>Shintoismus</a:t>
            </a:r>
            <a:endParaRPr lang="de-DE" sz="4800" b="1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5851" y="4113212"/>
            <a:ext cx="10020299" cy="1074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i="0">
                <a:solidFill>
                  <a:srgbClr val="FFFFFF"/>
                </a:solidFill>
                <a:ea typeface="+mn-lt"/>
                <a:cs typeface="+mn-lt"/>
              </a:rPr>
              <a:t>「</a:t>
            </a:r>
            <a:r>
              <a:rPr lang="de-DE" i="0">
                <a:solidFill>
                  <a:srgbClr val="FFFFFF"/>
                </a:solidFill>
                <a:cs typeface="Calibri"/>
              </a:rPr>
              <a:t>👺👺👺👺👺</a:t>
            </a:r>
            <a:r>
              <a:rPr lang="ja-JP" altLang="de-DE" b="1" i="0">
                <a:solidFill>
                  <a:srgbClr val="C00000"/>
                </a:solidFill>
                <a:ea typeface="+mn-lt"/>
                <a:cs typeface="+mn-lt"/>
              </a:rPr>
              <a:t>神道</a:t>
            </a:r>
            <a:r>
              <a:rPr lang="ja-JP" i="0">
                <a:solidFill>
                  <a:schemeClr val="tx1"/>
                </a:solidFill>
                <a:ea typeface="+mn-lt"/>
                <a:cs typeface="+mn-lt"/>
              </a:rPr>
              <a:t>」</a:t>
            </a:r>
            <a:endParaRPr lang="de-DE" i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42121ADF-DC7C-7045-6597-978A5E9E6ED5}"/>
              </a:ext>
            </a:extLst>
          </p:cNvPr>
          <p:cNvSpPr/>
          <p:nvPr/>
        </p:nvSpPr>
        <p:spPr>
          <a:xfrm>
            <a:off x="1075763" y="437029"/>
            <a:ext cx="10107706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Bräuche &amp; Rituale</a:t>
            </a:r>
            <a:endParaRPr lang="en-US" sz="2800" cap="all" err="1">
              <a:ea typeface="+mn-lt"/>
              <a:cs typeface="+mn-lt"/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A3186F3-3947-EA7E-1126-6C080B386BEE}"/>
              </a:ext>
            </a:extLst>
          </p:cNvPr>
          <p:cNvSpPr/>
          <p:nvPr/>
        </p:nvSpPr>
        <p:spPr>
          <a:xfrm>
            <a:off x="468584" y="1382722"/>
            <a:ext cx="11249025" cy="2764207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600" u="sng" err="1">
                <a:ea typeface="+mn-lt"/>
                <a:cs typeface="+mn-lt"/>
              </a:rPr>
              <a:t>Harai</a:t>
            </a:r>
            <a:r>
              <a:rPr lang="de-DE" sz="2600" u="sng">
                <a:ea typeface="+mn-lt"/>
                <a:cs typeface="+mn-lt"/>
              </a:rPr>
              <a:t>/</a:t>
            </a:r>
            <a:r>
              <a:rPr lang="de-DE" sz="2600" u="sng" err="1">
                <a:ea typeface="+mn-lt"/>
                <a:cs typeface="+mn-lt"/>
              </a:rPr>
              <a:t>Harae</a:t>
            </a:r>
            <a:r>
              <a:rPr lang="de-DE" sz="2600" u="sng">
                <a:ea typeface="+mn-lt"/>
                <a:cs typeface="+mn-lt"/>
              </a:rPr>
              <a:t> </a:t>
            </a:r>
            <a:endParaRPr lang="en-US"/>
          </a:p>
          <a:p>
            <a:pPr marL="28321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Rituelle Reinigung für Respekt vor Kami.</a:t>
            </a:r>
          </a:p>
          <a:p>
            <a:pPr marL="28321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Wird vor allen religiösen Zeremonien durchgeführt.</a:t>
            </a:r>
          </a:p>
          <a:p>
            <a:pPr marL="28321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Wird entweder durch eine Waschung mit Wasser oder dem Schütteln eines großen Papier Streuers durch einen Priester durchgeführt.</a:t>
            </a:r>
          </a:p>
          <a:p>
            <a:pPr marL="283210" indent="-182880">
              <a:spcAft>
                <a:spcPts val="300"/>
              </a:spcAft>
              <a:buFont typeface="Arial"/>
              <a:buChar char="•"/>
            </a:pPr>
            <a:r>
              <a:rPr lang="de-DE" sz="22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Harai</a:t>
            </a: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/</a:t>
            </a:r>
            <a:r>
              <a:rPr lang="de-DE" sz="22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Harae</a:t>
            </a: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kann auf Menschen, Objekte und Orte angewendet werden.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D867D84D-B9DB-542A-B71C-59870BCB4497}"/>
              </a:ext>
            </a:extLst>
          </p:cNvPr>
          <p:cNvSpPr/>
          <p:nvPr/>
        </p:nvSpPr>
        <p:spPr>
          <a:xfrm>
            <a:off x="471845" y="4367308"/>
            <a:ext cx="11249025" cy="2097457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600" u="sng" err="1">
                <a:ea typeface="+mn-lt"/>
                <a:cs typeface="+mn-lt"/>
              </a:rPr>
              <a:t>Omairi</a:t>
            </a:r>
            <a:endParaRPr lang="en-US" sz="2600" u="sng" err="1">
              <a:ea typeface="+mn-lt"/>
              <a:cs typeface="+mn-lt"/>
            </a:endParaRP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Der Besuch von Schreinen.</a:t>
            </a: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gibt keine gemeinsamen Messen, sondern einzelne Menschen, die beten oder Rituale durchführen.</a:t>
            </a:r>
          </a:p>
        </p:txBody>
      </p:sp>
    </p:spTree>
    <p:extLst>
      <p:ext uri="{BB962C8B-B14F-4D97-AF65-F5344CB8AC3E}">
        <p14:creationId xmlns:p14="http://schemas.microsoft.com/office/powerpoint/2010/main" val="326117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987623A-7896-69C9-BC4F-B9D067C118DE}"/>
              </a:ext>
            </a:extLst>
          </p:cNvPr>
          <p:cNvSpPr/>
          <p:nvPr/>
        </p:nvSpPr>
        <p:spPr>
          <a:xfrm>
            <a:off x="448229" y="309398"/>
            <a:ext cx="11249025" cy="2002207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u="sng" err="1">
                <a:ea typeface="+mn-lt"/>
                <a:cs typeface="+mn-lt"/>
              </a:rPr>
              <a:t>Hatsumiyamairi</a:t>
            </a:r>
            <a:endParaRPr lang="de-DE" sz="2200" u="sng">
              <a:ea typeface="+mn-lt"/>
              <a:cs typeface="+mn-lt"/>
            </a:endParaRP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Der erste Besuch eines Schreins von Neugeborenen.</a:t>
            </a: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Der dortige Kami wird zur Schutzgottheit des Kindes.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D63D3C1-5F21-AE34-A70C-1352C83C7F0A}"/>
              </a:ext>
            </a:extLst>
          </p:cNvPr>
          <p:cNvSpPr/>
          <p:nvPr/>
        </p:nvSpPr>
        <p:spPr>
          <a:xfrm>
            <a:off x="450055" y="2423948"/>
            <a:ext cx="11249025" cy="2023083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2200" u="sng">
                <a:ea typeface="+mn-lt"/>
                <a:cs typeface="+mn-lt"/>
              </a:rPr>
              <a:t>Kagura (Tänze) </a:t>
            </a:r>
            <a:endParaRPr lang="de-DE" sz="2200" u="sng">
              <a:ea typeface="Calibri" panose="020F0502020204030204"/>
              <a:cs typeface="Calibri" panose="020F0502020204030204"/>
            </a:endParaRP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Besänftigung und Stärkung der Kami.</a:t>
            </a: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Variieren von Gemeinschaft zu Gemeinschaft.</a:t>
            </a: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Geschichtlich wegen Kami.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D16FD6F-1FEB-1377-6563-30B869F6C51C}"/>
              </a:ext>
            </a:extLst>
          </p:cNvPr>
          <p:cNvSpPr/>
          <p:nvPr/>
        </p:nvSpPr>
        <p:spPr>
          <a:xfrm>
            <a:off x="450055" y="4567073"/>
            <a:ext cx="11249025" cy="2033522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2200" u="sng" err="1">
                <a:ea typeface="+mn-lt"/>
                <a:cs typeface="+mn-lt"/>
              </a:rPr>
              <a:t>Seijin</a:t>
            </a:r>
            <a:r>
              <a:rPr lang="de-DE" sz="2200" u="sng">
                <a:ea typeface="+mn-lt"/>
                <a:cs typeface="+mn-lt"/>
              </a:rPr>
              <a:t> </a:t>
            </a:r>
            <a:r>
              <a:rPr lang="de-DE" sz="2200" u="sng" err="1">
                <a:ea typeface="+mn-lt"/>
                <a:cs typeface="+mn-lt"/>
              </a:rPr>
              <a:t>Shiki</a:t>
            </a:r>
            <a:r>
              <a:rPr lang="de-DE" sz="2200" u="sng">
                <a:ea typeface="+mn-lt"/>
                <a:cs typeface="+mn-lt"/>
              </a:rPr>
              <a:t> </a:t>
            </a:r>
            <a:endParaRPr lang="de-DE" sz="2200" u="sng">
              <a:ea typeface="Calibri" panose="020F0502020204030204"/>
              <a:cs typeface="Calibri" panose="020F0502020204030204"/>
            </a:endParaRPr>
          </a:p>
          <a:p>
            <a:pPr marL="285750" indent="-182880">
              <a:spcAft>
                <a:spcPts val="300"/>
              </a:spcAft>
              <a:buFont typeface="Arial"/>
              <a:buChar char="•"/>
            </a:pPr>
            <a:r>
              <a:rPr lang="de-DE" sz="22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Feiern der Volljährigkeit zum vollenden des 20ten Lebensjahres.</a:t>
            </a:r>
          </a:p>
          <a:p>
            <a:pPr marL="285750" indent="-285750">
              <a:buFont typeface="Arial"/>
              <a:buChar char="•"/>
            </a:pPr>
            <a:endParaRPr lang="de-DE" sz="22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de-DE" sz="22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de-DE" sz="22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724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A2F960F-CB36-E63A-A6CF-C3DBA9B7509E}"/>
              </a:ext>
            </a:extLst>
          </p:cNvPr>
          <p:cNvSpPr/>
          <p:nvPr/>
        </p:nvSpPr>
        <p:spPr>
          <a:xfrm>
            <a:off x="872692" y="2153578"/>
            <a:ext cx="3410414" cy="4281604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400" b="1" u="sng" err="1">
                <a:solidFill>
                  <a:srgbClr val="FFFFFF"/>
                </a:solidFill>
                <a:ea typeface="Calibri"/>
                <a:cs typeface="Calibri"/>
              </a:rPr>
              <a:t>Tomoe</a:t>
            </a:r>
            <a:endParaRPr lang="de-DE" err="1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Stellen die Grenzen zwischen der heiligen und der menschlichen Welt da.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C1C601-C536-791B-C44E-C4AC1DB55DD6}"/>
              </a:ext>
            </a:extLst>
          </p:cNvPr>
          <p:cNvSpPr/>
          <p:nvPr/>
        </p:nvSpPr>
        <p:spPr>
          <a:xfrm>
            <a:off x="4385326" y="2134993"/>
            <a:ext cx="3410414" cy="4281604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400" b="1" u="sng" err="1">
                <a:solidFill>
                  <a:schemeClr val="tx1"/>
                </a:solidFill>
                <a:ea typeface="Calibri"/>
                <a:cs typeface="Calibri"/>
              </a:rPr>
              <a:t>Shimenawa</a:t>
            </a:r>
            <a:endParaRPr lang="de-DE" sz="2400" b="1" u="sng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Stellen die Grenzen zwischen der heiligen und der menschlichen Welt da.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3656D85-199B-E8CE-BF62-724909C1B26F}"/>
              </a:ext>
            </a:extLst>
          </p:cNvPr>
          <p:cNvSpPr/>
          <p:nvPr/>
        </p:nvSpPr>
        <p:spPr>
          <a:xfrm>
            <a:off x="7897960" y="2134992"/>
            <a:ext cx="3410414" cy="4281604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400" b="1" u="sng" err="1">
                <a:solidFill>
                  <a:schemeClr val="tx1"/>
                </a:solidFill>
                <a:latin typeface="Calibri"/>
                <a:ea typeface="+mn-lt"/>
                <a:cs typeface="+mn-lt"/>
              </a:rPr>
              <a:t>Heihaku</a:t>
            </a:r>
            <a:endParaRPr lang="de-DE" sz="2400" b="1" u="sng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Opfergaben als Zeichen des Respekts der </a:t>
            </a:r>
            <a:br>
              <a:rPr lang="de-DE">
                <a:latin typeface="Calibri"/>
                <a:ea typeface="+mn-lt"/>
                <a:cs typeface="+mn-lt"/>
              </a:rPr>
            </a:b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Kami.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EAD87B-1ED5-9EC1-A66D-1AF18DEBC0F2}"/>
              </a:ext>
            </a:extLst>
          </p:cNvPr>
          <p:cNvSpPr/>
          <p:nvPr/>
        </p:nvSpPr>
        <p:spPr>
          <a:xfrm>
            <a:off x="1075763" y="437029"/>
            <a:ext cx="10107706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Symbole</a:t>
            </a:r>
            <a:endParaRPr lang="en-US" sz="2800" cap="all">
              <a:ea typeface="+mn-lt"/>
              <a:cs typeface="+mn-lt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D62-5D4A-FBFD-4C2A-887422B9DE6A}"/>
              </a:ext>
            </a:extLst>
          </p:cNvPr>
          <p:cNvSpPr txBox="1"/>
          <p:nvPr/>
        </p:nvSpPr>
        <p:spPr>
          <a:xfrm>
            <a:off x="1152292" y="1081230"/>
            <a:ext cx="10108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Im Shintoismus gibt es viele verschiedene Symbole.</a:t>
            </a:r>
            <a:endParaRPr lang="en-US"/>
          </a:p>
          <a:p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Die </a:t>
            </a:r>
            <a:r>
              <a:rPr lang="de-DE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Bedeutung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de-DE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vieler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Symbole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ist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umstritten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 und 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nicht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einheitlich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verstanden</a:t>
            </a:r>
            <a:r>
              <a:rPr lang="en-US" sz="24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.</a:t>
            </a:r>
            <a:br>
              <a:rPr lang="en-US" sz="2400">
                <a:latin typeface="Calibri"/>
                <a:ea typeface="+mn-lt"/>
                <a:cs typeface="+mn-lt"/>
              </a:rPr>
            </a:br>
            <a:endParaRPr lang="de-DE" sz="24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4" name="Grafik 3" descr="Ein Bild, das Kreis, Grafiken, Clipart, Kreativität enthält.&#10;&#10;Beschreibung automatisch generiert.">
            <a:extLst>
              <a:ext uri="{FF2B5EF4-FFF2-40B4-BE49-F238E27FC236}">
                <a16:creationId xmlns:a16="http://schemas.microsoft.com/office/drawing/2014/main" id="{192A7BF5-DA34-CCA8-8D37-94D47050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12" y="4229007"/>
            <a:ext cx="1828800" cy="1834587"/>
          </a:xfrm>
          <a:prstGeom prst="ellipse">
            <a:avLst/>
          </a:prstGeom>
          <a:ln w="28575" cap="rnd">
            <a:solidFill>
              <a:srgbClr val="8A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fik 5" descr="Shrine Rope | Shimenawa, first appearing in the mythology wh… | Flickr">
            <a:extLst>
              <a:ext uri="{FF2B5EF4-FFF2-40B4-BE49-F238E27FC236}">
                <a16:creationId xmlns:a16="http://schemas.microsoft.com/office/drawing/2014/main" id="{5E831ECA-03B7-5B5F-96EB-8D0F2531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237" y="4202880"/>
            <a:ext cx="2743199" cy="1829692"/>
          </a:xfrm>
          <a:prstGeom prst="rect">
            <a:avLst/>
          </a:prstGeom>
          <a:ln w="28575">
            <a:solidFill>
              <a:srgbClr val="8A0000"/>
            </a:solidFill>
          </a:ln>
        </p:spPr>
      </p:pic>
      <p:pic>
        <p:nvPicPr>
          <p:cNvPr id="7" name="Picture 6" descr="A table with different foods on it&#10;&#10;Description automatically generated">
            <a:extLst>
              <a:ext uri="{FF2B5EF4-FFF2-40B4-BE49-F238E27FC236}">
                <a16:creationId xmlns:a16="http://schemas.microsoft.com/office/drawing/2014/main" id="{9B267318-6696-2DD4-48B0-37E263AA4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095" y="4218088"/>
            <a:ext cx="2543697" cy="1840708"/>
          </a:xfrm>
          <a:prstGeom prst="rect">
            <a:avLst/>
          </a:prstGeom>
          <a:ln w="28575">
            <a:solidFill>
              <a:srgbClr val="8A0000"/>
            </a:solidFill>
          </a:ln>
        </p:spPr>
      </p:pic>
    </p:spTree>
    <p:extLst>
      <p:ext uri="{BB962C8B-B14F-4D97-AF65-F5344CB8AC3E}">
        <p14:creationId xmlns:p14="http://schemas.microsoft.com/office/powerpoint/2010/main" val="106804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B65BE-9FBF-3B09-C698-9B162A84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Quellen (auch Bilder):</a:t>
            </a:r>
          </a:p>
          <a:p>
            <a:pPr marL="359410" indent="-359410"/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japan-box.de/</a:t>
            </a:r>
            <a:r>
              <a:rPr lang="de-DE" sz="26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blogs</a:t>
            </a: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/japanische-religion/</a:t>
            </a:r>
            <a:r>
              <a:rPr lang="de-DE" sz="26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shintoismus</a:t>
            </a:r>
            <a:endParaRPr lang="de-DE" sz="26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359410" indent="-35941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www.deutschlandfunk.de/shintoismus-auf-dem-weg-der-goetter-100.html</a:t>
            </a:r>
          </a:p>
          <a:p>
            <a:pPr marL="359410" indent="-35941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www.fukunoya.tw/blogs/news/</a:t>
            </a:r>
            <a:r>
              <a:rPr lang="ja-JP" altLang="en-US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日本鳥居的功用與傳說故事</a:t>
            </a:r>
            <a:endParaRPr lang="de-DE" sz="26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359410" indent="-359410">
              <a:buClr>
                <a:srgbClr val="8ED2C2"/>
              </a:buClr>
            </a:pPr>
            <a:r>
              <a:rPr lang="en-US" altLang="ja-JP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https://www.shinrin.de/jahreskreisfeste/</a:t>
            </a:r>
            <a:endParaRPr lang="ja-JP" altLang="en-US" sz="26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359410" indent="-359410">
              <a:buClr>
                <a:srgbClr val="8ED2C2"/>
              </a:buClr>
            </a:pPr>
            <a:r>
              <a:rPr lang="de-DE" altLang="ja-JP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https://</a:t>
            </a: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avareurgente.com/de/beliebte-shinto-symbole-und-ihre-bedeutung</a:t>
            </a:r>
          </a:p>
          <a:p>
            <a:pPr marL="359410" indent="-35941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www.tsunagujapan.com/shinto-symbols-meaning-and-history/</a:t>
            </a:r>
          </a:p>
          <a:p>
            <a:pPr marL="359410" indent="-35941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www.bbc.co.uk/religion/religions/shinto/ataglance/glance.shtml</a:t>
            </a:r>
          </a:p>
          <a:p>
            <a:pPr marL="359410" indent="-35941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https://nihonguru-japan-blog.de/2021/05/shintoismus/#Neo</a:t>
            </a:r>
          </a:p>
          <a:p>
            <a:pPr marL="359410" indent="-35941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https://www.wikipedia.org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36EED-CD42-CC46-309A-4AFE2673847A}"/>
              </a:ext>
            </a:extLst>
          </p:cNvPr>
          <p:cNvSpPr/>
          <p:nvPr/>
        </p:nvSpPr>
        <p:spPr>
          <a:xfrm>
            <a:off x="1075763" y="437029"/>
            <a:ext cx="10107706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Die Schlussende</a:t>
            </a:r>
            <a:endParaRPr lang="en-US" sz="2800" cap="al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8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A4939-6153-1583-4F36-A3BC1BB0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de-DE" b="1">
                <a:latin typeface="Calibri"/>
                <a:cs typeface="Calibri"/>
              </a:rPr>
              <a:t>INHALTS-</a:t>
            </a:r>
            <a:br>
              <a:rPr lang="de-DE" b="1">
                <a:latin typeface="Calibri"/>
              </a:rPr>
            </a:br>
            <a:r>
              <a:rPr lang="de-DE" b="1">
                <a:latin typeface="Calibri"/>
                <a:cs typeface="Calibri"/>
              </a:rPr>
              <a:t>VERZEICHNIS</a:t>
            </a:r>
            <a:br>
              <a:rPr lang="de-DE" altLang="ja-JP" b="1">
                <a:latin typeface="Calibri"/>
              </a:rPr>
            </a:br>
            <a:r>
              <a:rPr lang="ja-JP" altLang="de-DE">
                <a:latin typeface="Calibri"/>
                <a:ea typeface="+mj-lt"/>
                <a:cs typeface="+mj-lt"/>
              </a:rPr>
              <a:t>目次</a:t>
            </a:r>
            <a:endParaRPr lang="de-DE">
              <a:latin typeface="Calibri"/>
              <a:cs typeface="Calibri"/>
            </a:endParaRPr>
          </a:p>
        </p:txBody>
      </p:sp>
      <p:graphicFrame>
        <p:nvGraphicFramePr>
          <p:cNvPr id="1483" name="Content Placeholder 1482">
            <a:extLst>
              <a:ext uri="{FF2B5EF4-FFF2-40B4-BE49-F238E27FC236}">
                <a16:creationId xmlns:a16="http://schemas.microsoft.com/office/drawing/2014/main" id="{E32E0D23-21CA-9999-8778-AFAA5AE1B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553050"/>
              </p:ext>
            </p:extLst>
          </p:nvPr>
        </p:nvGraphicFramePr>
        <p:xfrm>
          <a:off x="6033978" y="887115"/>
          <a:ext cx="5559878" cy="5333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28" name="Rechteck 1527">
            <a:extLst>
              <a:ext uri="{FF2B5EF4-FFF2-40B4-BE49-F238E27FC236}">
                <a16:creationId xmlns:a16="http://schemas.microsoft.com/office/drawing/2014/main" id="{ABFFD791-919D-C747-CA8D-5C2066EC2009}"/>
              </a:ext>
            </a:extLst>
          </p:cNvPr>
          <p:cNvSpPr/>
          <p:nvPr/>
        </p:nvSpPr>
        <p:spPr>
          <a:xfrm>
            <a:off x="5296829" y="1133706"/>
            <a:ext cx="65048" cy="4423317"/>
          </a:xfrm>
          <a:prstGeom prst="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2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54EAF-C9BF-C3E3-F37B-BA7F5745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71" y="1297642"/>
            <a:ext cx="10967943" cy="4953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182880">
              <a:lnSpc>
                <a:spcPct val="150000"/>
              </a:lnSpc>
            </a:pPr>
            <a:r>
              <a:rPr lang="de-DE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Shintō</a:t>
            </a: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ist eine Mehrzahl an japanischen Glaubenskulturen, die sich an den Kami orientiert. (Polytheismus)</a:t>
            </a:r>
            <a:endParaRPr lang="de-DE" dirty="0">
              <a:ea typeface="Calibri" panose="020F0502020204030204"/>
              <a:cs typeface="Calibri" panose="020F0502020204030204"/>
            </a:endParaRP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Der Name </a:t>
            </a:r>
            <a:r>
              <a:rPr lang="de-DE" dirty="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shintō</a:t>
            </a: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  stammt vom chinesischen </a:t>
            </a:r>
            <a:r>
              <a:rPr lang="de-DE" dirty="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shéndào</a:t>
            </a: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: </a:t>
            </a:r>
            <a:r>
              <a:rPr lang="de-DE" dirty="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shen</a:t>
            </a: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 bedeutet Geist/Gott und </a:t>
            </a:r>
            <a:r>
              <a:rPr lang="de-DE" dirty="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dao</a:t>
            </a: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ist der Weg / Pfad.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Die Überzeugungen und Rituale des Shintoismus werden von mehr als 112 Millionen Menschen praktiziert.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r>
              <a:rPr lang="de-DE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Der Shintoismus hat keine festen Regeln oder Lehren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endParaRPr lang="de-DE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endParaRPr lang="de-DE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17706-A406-DF13-C637-AE18B70AA187}"/>
              </a:ext>
            </a:extLst>
          </p:cNvPr>
          <p:cNvSpPr/>
          <p:nvPr/>
        </p:nvSpPr>
        <p:spPr>
          <a:xfrm>
            <a:off x="1075763" y="437029"/>
            <a:ext cx="10107706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Überblick</a:t>
            </a:r>
            <a:endParaRPr lang="en-US" sz="2800" cap="al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41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42F3-FA4A-85CD-1207-5819F28FE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203880-96E6-6B4A-D3C0-75FDF1F62DF8}"/>
              </a:ext>
            </a:extLst>
          </p:cNvPr>
          <p:cNvSpPr/>
          <p:nvPr/>
        </p:nvSpPr>
        <p:spPr>
          <a:xfrm>
            <a:off x="1075763" y="437029"/>
            <a:ext cx="10107706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Kami</a:t>
            </a:r>
            <a:endParaRPr lang="en-US" sz="2800" cap="all">
              <a:ea typeface="+mn-lt"/>
              <a:cs typeface="+mn-lt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434988E-ADF0-555B-EDC8-AAB46978FB6A}"/>
              </a:ext>
            </a:extLst>
          </p:cNvPr>
          <p:cNvSpPr txBox="1">
            <a:spLocks/>
          </p:cNvSpPr>
          <p:nvPr/>
        </p:nvSpPr>
        <p:spPr>
          <a:xfrm>
            <a:off x="642471" y="1297642"/>
            <a:ext cx="10967943" cy="49531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182880"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8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Können als Formlose einheimische "Geister" interpretiert werden.</a:t>
            </a:r>
            <a:endParaRPr lang="en-US" sz="28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283210" indent="-182880"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8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Bilden die Grundlage für den Shintoismus, es wird versucht mit ihnen freundlich zu leben und aufrichtig zu kommunizieren.</a:t>
            </a:r>
          </a:p>
          <a:p>
            <a:pPr marL="283210" indent="-182880"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8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Zahlenmäßig unbegrenzt.</a:t>
            </a:r>
          </a:p>
          <a:p>
            <a:pPr marL="283210" indent="-182880"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8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Können in verschiedenen Formen auftreten.</a:t>
            </a:r>
          </a:p>
          <a:p>
            <a:pPr marL="283210" indent="-182880"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8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Wurden bereits vor zwei- bis dreitausend Jahren verehrt, als der Buddhismus Japan erreichte.</a:t>
            </a:r>
          </a:p>
          <a:p>
            <a:pPr marL="283210" indent="-182880"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8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gibt viele Geschichten über sie.</a:t>
            </a:r>
          </a:p>
        </p:txBody>
      </p:sp>
    </p:spTree>
    <p:extLst>
      <p:ext uri="{BB962C8B-B14F-4D97-AF65-F5344CB8AC3E}">
        <p14:creationId xmlns:p14="http://schemas.microsoft.com/office/powerpoint/2010/main" val="5373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BBF9F2-D382-D058-83E9-491ED1F0039D}"/>
              </a:ext>
            </a:extLst>
          </p:cNvPr>
          <p:cNvSpPr/>
          <p:nvPr/>
        </p:nvSpPr>
        <p:spPr>
          <a:xfrm>
            <a:off x="1075763" y="437029"/>
            <a:ext cx="10107706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GESCHICHTE</a:t>
            </a:r>
            <a:endParaRPr lang="en-US" sz="2800" cap="all">
              <a:ea typeface="+mn-lt"/>
              <a:cs typeface="+mn-lt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9699D20E-38CE-B1D0-731A-861D47F65CD8}"/>
              </a:ext>
            </a:extLst>
          </p:cNvPr>
          <p:cNvSpPr txBox="1">
            <a:spLocks/>
          </p:cNvSpPr>
          <p:nvPr/>
        </p:nvSpPr>
        <p:spPr>
          <a:xfrm>
            <a:off x="642471" y="1297642"/>
            <a:ext cx="10967943" cy="49531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182880">
              <a:lnSpc>
                <a:spcPct val="150000"/>
              </a:lnSpc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Ursprünge sind ungeklärt.</a:t>
            </a:r>
            <a:endParaRPr lang="en-US" sz="26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Das älteste indigene Glaubenssystem der japanischen Geschichte.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Nach einem Mythos kam die Religion durch die Gottheiten </a:t>
            </a:r>
            <a:r>
              <a:rPr lang="de-DE" sz="26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Izanami</a:t>
            </a: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und </a:t>
            </a:r>
            <a:r>
              <a:rPr lang="de-DE" sz="26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Izanagi</a:t>
            </a:r>
            <a:endParaRPr lang="de-DE" sz="26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Erste schriftliche Quelle für den Shintoismus ist das Buch "</a:t>
            </a:r>
            <a:r>
              <a:rPr lang="de-DE" sz="26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Kojiki</a:t>
            </a: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" aus dem Jahr. 712 n. Chr., dort wird die Schöpfungsgeschichte behandelt.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  <a:buFont typeface="Arial" panose="05000000000000000000" pitchFamily="2" charset="2"/>
              <a:buChar char="•"/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Während der </a:t>
            </a:r>
            <a:r>
              <a:rPr lang="de-DE" sz="260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Yoyoi</a:t>
            </a: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-Kultur (300 v. Chr. - 300 n. Chr.) gab es Vorläufer vom Shintoismus in Form von vielen unterschiedlichen Traditionen.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  <a:buFont typeface="Arial" panose="05000000000000000000" pitchFamily="2" charset="2"/>
              <a:buChar char="•"/>
            </a:pPr>
            <a:endParaRPr lang="de-DE" sz="2600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2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44925-FEC3-814B-3173-9910BD38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99" y="1203946"/>
            <a:ext cx="7172648" cy="49365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182880">
              <a:lnSpc>
                <a:spcPct val="150000"/>
              </a:lnSpc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gibt keine Zentrale lehre oder eine Mission.</a:t>
            </a:r>
            <a:endParaRPr lang="en-US"/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gibt keine Gottheit im klassischen Sinne, sondern Kami.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Jeder kann Shintoismus praktizieren.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Keine festen </a:t>
            </a:r>
            <a:r>
              <a:rPr lang="de-DE" sz="2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Regeln.</a:t>
            </a:r>
          </a:p>
          <a:p>
            <a:pPr marL="283210" indent="-182880">
              <a:lnSpc>
                <a:spcPct val="150000"/>
              </a:lnSpc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Der Kern des Shintoismus sind eher Rituale als Glaube, somit wird von Japanern als Lebensweise statt Religion betrachtet</a:t>
            </a:r>
          </a:p>
        </p:txBody>
      </p:sp>
      <p:pic>
        <p:nvPicPr>
          <p:cNvPr id="21" name="Picture 20" descr="Ein Bild, das draußen, Baum, Schrein, Japanische Architektur enthält.&#10;&#10;Beschreibung automatisch generiert.">
            <a:extLst>
              <a:ext uri="{FF2B5EF4-FFF2-40B4-BE49-F238E27FC236}">
                <a16:creationId xmlns:a16="http://schemas.microsoft.com/office/drawing/2014/main" id="{896033D5-3BD1-3BD1-341E-4F229108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" b="22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CFD812-E8AD-EE85-5FD7-1B8302AFB5D3}"/>
              </a:ext>
            </a:extLst>
          </p:cNvPr>
          <p:cNvSpPr txBox="1"/>
          <p:nvPr/>
        </p:nvSpPr>
        <p:spPr>
          <a:xfrm>
            <a:off x="131421" y="6552958"/>
            <a:ext cx="36146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>
                <a:solidFill>
                  <a:schemeClr val="bg1"/>
                </a:solidFill>
                <a:ea typeface="+mn-lt"/>
                <a:cs typeface="+mn-lt"/>
              </a:rPr>
              <a:t>pinterest.co.kr/</a:t>
            </a:r>
            <a:r>
              <a:rPr lang="de-DE" sz="1400" b="1" err="1">
                <a:solidFill>
                  <a:schemeClr val="bg1"/>
                </a:solidFill>
                <a:ea typeface="+mn-lt"/>
                <a:cs typeface="+mn-lt"/>
              </a:rPr>
              <a:t>pin</a:t>
            </a:r>
            <a:r>
              <a:rPr lang="de-DE" sz="1400" b="1">
                <a:solidFill>
                  <a:schemeClr val="bg1"/>
                </a:solidFill>
                <a:ea typeface="+mn-lt"/>
                <a:cs typeface="+mn-lt"/>
              </a:rPr>
              <a:t>/819021882222589022/</a:t>
            </a: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FC030-717F-0FBF-D0DA-6EC60D3D983B}"/>
              </a:ext>
            </a:extLst>
          </p:cNvPr>
          <p:cNvSpPr/>
          <p:nvPr/>
        </p:nvSpPr>
        <p:spPr>
          <a:xfrm>
            <a:off x="4706469" y="448235"/>
            <a:ext cx="6645088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UNTERSCHIEDE ZU ANDEREN RELIGIONEN</a:t>
            </a:r>
            <a:endParaRPr lang="en-US" sz="2800" cap="al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5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Pflanze, Japanische Architektur, Chinesische Architektur, Baum enthält.&#10;&#10;Beschreibung automatisch generiert.">
            <a:extLst>
              <a:ext uri="{FF2B5EF4-FFF2-40B4-BE49-F238E27FC236}">
                <a16:creationId xmlns:a16="http://schemas.microsoft.com/office/drawing/2014/main" id="{BC32FDA5-6257-BAD4-684C-1A49C2D6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327" y="217044"/>
            <a:ext cx="6443851" cy="6414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fik 5" descr="Ein Bild, das Himmel, draußen, Wasser, See enthält.&#10;&#10;Beschreibung automatisch generiert.">
            <a:extLst>
              <a:ext uri="{FF2B5EF4-FFF2-40B4-BE49-F238E27FC236}">
                <a16:creationId xmlns:a16="http://schemas.microsoft.com/office/drawing/2014/main" id="{AE6E3832-EC79-41B0-C0A0-0010DA0B2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1" r="15422"/>
          <a:stretch/>
        </p:blipFill>
        <p:spPr>
          <a:xfrm>
            <a:off x="6024900" y="137968"/>
            <a:ext cx="6480927" cy="6585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4B37477-6DDE-3F69-722E-DE0CC0F70E1F}"/>
              </a:ext>
            </a:extLst>
          </p:cNvPr>
          <p:cNvSpPr/>
          <p:nvPr/>
        </p:nvSpPr>
        <p:spPr>
          <a:xfrm>
            <a:off x="594731" y="625069"/>
            <a:ext cx="11002536" cy="5785624"/>
          </a:xfrm>
          <a:prstGeom prst="roundRect">
            <a:avLst/>
          </a:prstGeom>
          <a:solidFill>
            <a:srgbClr val="33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60579A-D6B3-94A1-53D7-CC9B8B00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753503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de-DE">
                <a:latin typeface="Calibri"/>
                <a:cs typeface="Calibri"/>
              </a:rPr>
              <a:t>Schreine</a:t>
            </a:r>
            <a:r>
              <a:rPr lang="de-DE" altLang="ja-JP">
                <a:latin typeface="Calibri"/>
                <a:ea typeface="+mj-lt"/>
                <a:cs typeface="+mj-lt"/>
              </a:rPr>
              <a:t>『</a:t>
            </a:r>
            <a:r>
              <a:rPr lang="ja-JP" altLang="en-US">
                <a:latin typeface="Calibri"/>
                <a:ea typeface="+mj-lt"/>
                <a:cs typeface="+mj-lt"/>
              </a:rPr>
              <a:t>神社</a:t>
            </a:r>
            <a:r>
              <a:rPr lang="ja-JP">
                <a:latin typeface="Calibri"/>
                <a:ea typeface="+mj-lt"/>
                <a:cs typeface="+mj-lt"/>
              </a:rPr>
              <a:t>』 </a:t>
            </a:r>
            <a:r>
              <a:rPr lang="ja-JP" altLang="en-US">
                <a:latin typeface="Calibri"/>
                <a:ea typeface="+mj-lt"/>
                <a:cs typeface="+mj-lt"/>
              </a:rPr>
              <a:t>und   Tore</a:t>
            </a:r>
            <a:r>
              <a:rPr lang="de-DE" altLang="ja-JP">
                <a:latin typeface="Calibri"/>
                <a:ea typeface="+mj-lt"/>
                <a:cs typeface="+mj-lt"/>
              </a:rPr>
              <a:t>『</a:t>
            </a:r>
            <a:r>
              <a:rPr lang="ja-JP">
                <a:latin typeface="Calibri"/>
                <a:ea typeface="+mj-lt"/>
                <a:cs typeface="+mj-lt"/>
              </a:rPr>
              <a:t>鳥居</a:t>
            </a:r>
            <a:r>
              <a:rPr lang="en-US" altLang="ja-JP">
                <a:latin typeface="Calibri"/>
                <a:ea typeface="+mj-lt"/>
                <a:cs typeface="+mj-lt"/>
              </a:rPr>
              <a:t>』    </a:t>
            </a:r>
            <a:endParaRPr lang="de-DE" altLang="ja-JP">
              <a:latin typeface="Calibri"/>
              <a:ea typeface="游ゴシック Light"/>
              <a:cs typeface="Calibri Light" panose="020F03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68582-F861-7D17-4A8C-D3899432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558" y="1567764"/>
            <a:ext cx="5205833" cy="484756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3210" indent="-182880">
              <a:buClr>
                <a:srgbClr val="8ED2C2"/>
              </a:buClr>
            </a:pPr>
            <a:r>
              <a:rPr lang="de-DE" sz="2600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Ort an dem ein oder mehrere Kami verehrt werden, sowie Verstor-</a:t>
            </a:r>
            <a:r>
              <a:rPr lang="de-DE" sz="2600" dirty="0" err="1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bene</a:t>
            </a:r>
            <a:r>
              <a:rPr lang="de-DE" sz="2600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 oder die Kaiserfamilie.</a:t>
            </a:r>
            <a:endParaRPr lang="de-DE" dirty="0">
              <a:ea typeface="Calibri" panose="020F0502020204030204"/>
              <a:cs typeface="Calibri"/>
            </a:endParaRPr>
          </a:p>
          <a:p>
            <a:pPr marL="283210" indent="-182880">
              <a:buClr>
                <a:srgbClr val="8ED2C2"/>
              </a:buClr>
            </a:pPr>
            <a:r>
              <a:rPr lang="de-DE" sz="2600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Verwahrungsort für heilige Gegenstände.</a:t>
            </a:r>
          </a:p>
          <a:p>
            <a:pPr marL="283210" indent="-182880">
              <a:buClr>
                <a:srgbClr val="8ED2C2"/>
              </a:buClr>
            </a:pPr>
            <a:r>
              <a:rPr lang="de-DE" sz="2600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Rund 100.000 in Japan.</a:t>
            </a:r>
          </a:p>
          <a:p>
            <a:pPr marL="283210" indent="-182880">
              <a:buClr>
                <a:srgbClr val="8ED2C2"/>
              </a:buClr>
            </a:pPr>
            <a:r>
              <a:rPr lang="de-DE" sz="2600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Habe eigene Priester zugeordnet.</a:t>
            </a:r>
          </a:p>
          <a:p>
            <a:pPr marL="283210" indent="-182880">
              <a:buClr>
                <a:srgbClr val="8ED2C2"/>
              </a:buClr>
            </a:pPr>
            <a:r>
              <a:rPr lang="de-DE" sz="2600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Werden zu rituellen Festen oder besonderen Anlässen aufgesucht.</a:t>
            </a:r>
          </a:p>
          <a:p>
            <a:pPr marL="283210" indent="-182880">
              <a:buClr>
                <a:srgbClr val="8ED2C2"/>
              </a:buClr>
            </a:pPr>
            <a:r>
              <a:rPr lang="de-DE" sz="2600" dirty="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Setzen sich oft aus mehreren Gebäuden zusammen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C3F308-A6CD-70DA-25E0-7BF4E9275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1565299"/>
            <a:ext cx="5131492" cy="4838269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3210" indent="-182880"/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Üblicherweise in Rot, aus Holz oder Stein.</a:t>
            </a:r>
            <a:endParaRPr lang="en-US"/>
          </a:p>
          <a:p>
            <a:pPr marL="283210" indent="-18288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Symbolische Eingänge in die Welt der Götter.</a:t>
            </a:r>
          </a:p>
          <a:p>
            <a:pPr marL="283210" indent="-18288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Stehen somit oft als Eingänge zu Schreinen.</a:t>
            </a:r>
          </a:p>
          <a:p>
            <a:pPr marL="283210" indent="-18288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Kommen mit leichten Variationen je nach Bedeutung und Region.</a:t>
            </a:r>
          </a:p>
          <a:p>
            <a:pPr marL="283210" indent="-182880">
              <a:buClr>
                <a:srgbClr val="8ED2C2"/>
              </a:buClr>
            </a:pPr>
            <a:r>
              <a:rPr lang="de-DE" sz="2600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Typisch mit zwei Querbalken</a:t>
            </a:r>
          </a:p>
        </p:txBody>
      </p:sp>
    </p:spTree>
    <p:extLst>
      <p:ext uri="{BB962C8B-B14F-4D97-AF65-F5344CB8AC3E}">
        <p14:creationId xmlns:p14="http://schemas.microsoft.com/office/powerpoint/2010/main" val="422431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C0FA5-A08E-A319-DD5A-8A8B0734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Beispiel Vogelhaus</a:t>
            </a:r>
          </a:p>
        </p:txBody>
      </p:sp>
      <p:pic>
        <p:nvPicPr>
          <p:cNvPr id="8" name="Inhaltsplatzhalter 7" descr="Shinto-Schrein in Itsukushima, Japan | Franks Travelbox">
            <a:extLst>
              <a:ext uri="{FF2B5EF4-FFF2-40B4-BE49-F238E27FC236}">
                <a16:creationId xmlns:a16="http://schemas.microsoft.com/office/drawing/2014/main" id="{698EA9CA-8B7A-D97A-08F0-6DD7AC0BC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421" y="19780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3475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9" name="Rectangle 196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8" name="Rectangle: Rounded Corners 3237">
            <a:extLst>
              <a:ext uri="{FF2B5EF4-FFF2-40B4-BE49-F238E27FC236}">
                <a16:creationId xmlns:a16="http://schemas.microsoft.com/office/drawing/2014/main" id="{523C0D47-D783-81A3-8DBC-19DEBD286ADE}"/>
              </a:ext>
            </a:extLst>
          </p:cNvPr>
          <p:cNvSpPr/>
          <p:nvPr/>
        </p:nvSpPr>
        <p:spPr>
          <a:xfrm>
            <a:off x="1075763" y="437029"/>
            <a:ext cx="10107706" cy="638735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</a:pPr>
            <a:r>
              <a:rPr lang="de-DE" sz="2800" cap="all">
                <a:ea typeface="+mn-lt"/>
                <a:cs typeface="+mn-lt"/>
              </a:rPr>
              <a:t>Feste</a:t>
            </a:r>
            <a:endParaRPr lang="en-US" sz="2800" cap="all">
              <a:ea typeface="+mn-lt"/>
              <a:cs typeface="+mn-lt"/>
            </a:endParaRPr>
          </a:p>
        </p:txBody>
      </p:sp>
      <p:sp>
        <p:nvSpPr>
          <p:cNvPr id="3702" name="Rectangle: Rounded Corners 3701">
            <a:extLst>
              <a:ext uri="{FF2B5EF4-FFF2-40B4-BE49-F238E27FC236}">
                <a16:creationId xmlns:a16="http://schemas.microsoft.com/office/drawing/2014/main" id="{81835F84-79F5-BFDF-29A9-3C3E7A842473}"/>
              </a:ext>
            </a:extLst>
          </p:cNvPr>
          <p:cNvSpPr/>
          <p:nvPr/>
        </p:nvSpPr>
        <p:spPr>
          <a:xfrm>
            <a:off x="654402" y="1409347"/>
            <a:ext cx="3294943" cy="2110307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de-DE" u="sng" err="1">
                <a:solidFill>
                  <a:schemeClr val="tx1"/>
                </a:solidFill>
                <a:latin typeface="Calibri"/>
                <a:ea typeface="+mn-lt"/>
                <a:cs typeface="+mn-lt"/>
              </a:rPr>
              <a:t>Shogatsu</a:t>
            </a:r>
            <a:endParaRPr lang="en-US" u="sng" err="1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werden Schreine besucht, um fürs neue Jahr zu beten</a:t>
            </a:r>
            <a:endParaRPr lang="en-US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07" name="Rectangle: Rounded Corners 3706">
            <a:extLst>
              <a:ext uri="{FF2B5EF4-FFF2-40B4-BE49-F238E27FC236}">
                <a16:creationId xmlns:a16="http://schemas.microsoft.com/office/drawing/2014/main" id="{4EE281A1-A837-BCE4-7FB9-CACD2BF62E10}"/>
              </a:ext>
            </a:extLst>
          </p:cNvPr>
          <p:cNvSpPr/>
          <p:nvPr/>
        </p:nvSpPr>
        <p:spPr>
          <a:xfrm>
            <a:off x="7456302" y="1409347"/>
            <a:ext cx="4084821" cy="2110307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000" u="sng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Chōyō</a:t>
            </a:r>
            <a:r>
              <a:rPr lang="de-DE" sz="2000" u="sng">
                <a:solidFill>
                  <a:srgbClr val="FFFFFF"/>
                </a:solidFill>
                <a:latin typeface="Calibri"/>
                <a:ea typeface="Arial"/>
                <a:cs typeface="Arial"/>
              </a:rPr>
              <a:t> </a:t>
            </a:r>
            <a:r>
              <a:rPr lang="de-DE" sz="2000" u="sng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no</a:t>
            </a:r>
            <a:r>
              <a:rPr lang="de-DE" sz="2000" u="sng">
                <a:solidFill>
                  <a:srgbClr val="FFFFFF"/>
                </a:solidFill>
                <a:latin typeface="Calibri"/>
                <a:ea typeface="Arial"/>
                <a:cs typeface="Arial"/>
              </a:rPr>
              <a:t> </a:t>
            </a:r>
            <a:r>
              <a:rPr lang="de-DE" sz="2000" u="sng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Sekku</a:t>
            </a:r>
            <a:r>
              <a:rPr lang="de-DE" sz="2000" u="sng" baseline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/ </a:t>
            </a:r>
            <a:r>
              <a:rPr lang="de-DE" sz="2000" u="sng" baseline="0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Kiku</a:t>
            </a:r>
            <a:r>
              <a:rPr lang="de-DE" sz="2000" u="sng" baseline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</a:t>
            </a:r>
            <a:r>
              <a:rPr lang="de-DE" sz="2000" u="sng" baseline="0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no</a:t>
            </a:r>
            <a:r>
              <a:rPr lang="de-DE" sz="2000" u="sng" baseline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 </a:t>
            </a:r>
            <a:r>
              <a:rPr lang="de-DE" sz="2000" u="sng" baseline="0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Sekku</a:t>
            </a:r>
            <a:r>
              <a:rPr lang="en-US" sz="2000" u="sng">
                <a:solidFill>
                  <a:srgbClr val="FFFFFF"/>
                </a:solidFill>
                <a:latin typeface="Calibri"/>
                <a:ea typeface="Arial"/>
                <a:cs typeface="Arial"/>
              </a:rPr>
              <a:t>​</a:t>
            </a:r>
            <a:endParaRPr lang="en-US"/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werden Chrysanthemen gefeiert, stehen für alter und Weisheit</a:t>
            </a:r>
            <a:r>
              <a:rPr lang="en-US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​</a:t>
            </a:r>
            <a:endParaRPr lang="de-DE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34" name="Rectangle: Rounded Corners 3733">
            <a:extLst>
              <a:ext uri="{FF2B5EF4-FFF2-40B4-BE49-F238E27FC236}">
                <a16:creationId xmlns:a16="http://schemas.microsoft.com/office/drawing/2014/main" id="{8475DD35-A1A4-EE0E-EB46-337E54686F35}"/>
              </a:ext>
            </a:extLst>
          </p:cNvPr>
          <p:cNvSpPr/>
          <p:nvPr/>
        </p:nvSpPr>
        <p:spPr>
          <a:xfrm>
            <a:off x="4240741" y="1409347"/>
            <a:ext cx="2923933" cy="2110307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 rtl="0">
              <a:spcAft>
                <a:spcPts val="300"/>
              </a:spcAft>
            </a:pPr>
            <a:r>
              <a:rPr lang="de-DE" u="sng" baseline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O-Bon</a:t>
            </a:r>
            <a:r>
              <a:rPr lang="en-US" u="sng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​</a:t>
            </a:r>
            <a:endParaRPr lang="en-US"/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wird an verstorbene gedacht</a:t>
            </a:r>
          </a:p>
        </p:txBody>
      </p:sp>
      <p:sp>
        <p:nvSpPr>
          <p:cNvPr id="3735" name="Rectangle: Rounded Corners 3734">
            <a:extLst>
              <a:ext uri="{FF2B5EF4-FFF2-40B4-BE49-F238E27FC236}">
                <a16:creationId xmlns:a16="http://schemas.microsoft.com/office/drawing/2014/main" id="{920AB4AD-A1BD-A77C-0A0B-189630E297C5}"/>
              </a:ext>
            </a:extLst>
          </p:cNvPr>
          <p:cNvSpPr/>
          <p:nvPr/>
        </p:nvSpPr>
        <p:spPr>
          <a:xfrm>
            <a:off x="654402" y="4318919"/>
            <a:ext cx="3294943" cy="2121039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000" u="sng" err="1">
                <a:cs typeface="Calibri" panose="020F0502020204030204"/>
              </a:rPr>
              <a:t>Setsubun</a:t>
            </a:r>
            <a:endParaRPr lang="en-US" sz="2000" u="sng" err="1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Es werden Bohnen geworfen, um böse Geister zu vertreiben</a:t>
            </a:r>
          </a:p>
        </p:txBody>
      </p:sp>
      <p:sp>
        <p:nvSpPr>
          <p:cNvPr id="3736" name="Rectangle: Rounded Corners 3735">
            <a:extLst>
              <a:ext uri="{FF2B5EF4-FFF2-40B4-BE49-F238E27FC236}">
                <a16:creationId xmlns:a16="http://schemas.microsoft.com/office/drawing/2014/main" id="{5B217B82-3CF7-D89A-5C49-8726BE0C9971}"/>
              </a:ext>
            </a:extLst>
          </p:cNvPr>
          <p:cNvSpPr/>
          <p:nvPr/>
        </p:nvSpPr>
        <p:spPr>
          <a:xfrm>
            <a:off x="7456302" y="4318919"/>
            <a:ext cx="4084821" cy="2121039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000" u="sng" err="1">
                <a:ea typeface="Calibri"/>
                <a:cs typeface="Calibri"/>
              </a:rPr>
              <a:t>Shichi</a:t>
            </a:r>
            <a:r>
              <a:rPr lang="de-DE" sz="2000" u="sng">
                <a:ea typeface="Calibri"/>
                <a:cs typeface="Calibri"/>
              </a:rPr>
              <a:t>-Go-San</a:t>
            </a:r>
            <a:endParaRPr lang="en-US" sz="2000" u="sng">
              <a:ea typeface="Calibri"/>
              <a:cs typeface="Calibri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Übersetzt 7-5-3</a:t>
            </a:r>
            <a:endParaRPr lang="en-US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Kinder in diesen Altern werden zu Schreinen gebracht, man betet für ihr Wohlbefinden</a:t>
            </a:r>
            <a:endParaRPr lang="en-US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37" name="Rectangle: Rounded Corners 3736">
            <a:extLst>
              <a:ext uri="{FF2B5EF4-FFF2-40B4-BE49-F238E27FC236}">
                <a16:creationId xmlns:a16="http://schemas.microsoft.com/office/drawing/2014/main" id="{FA66182F-BB85-9DB3-6D68-C7B01325BABA}"/>
              </a:ext>
            </a:extLst>
          </p:cNvPr>
          <p:cNvSpPr/>
          <p:nvPr/>
        </p:nvSpPr>
        <p:spPr>
          <a:xfrm>
            <a:off x="4240741" y="4318919"/>
            <a:ext cx="2923933" cy="2121039"/>
          </a:xfrm>
          <a:prstGeom prst="roundRect">
            <a:avLst/>
          </a:prstGeom>
          <a:solidFill>
            <a:srgbClr val="3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300"/>
              </a:spcAft>
            </a:pPr>
            <a:r>
              <a:rPr lang="de-DE" sz="2000" u="sng">
                <a:ea typeface="Calibri" panose="020F0502020204030204"/>
                <a:cs typeface="Calibri" panose="020F0502020204030204"/>
              </a:rPr>
              <a:t>Hanami</a:t>
            </a:r>
            <a:endParaRPr lang="en-US" sz="2000" u="sng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Kirschblütenfest</a:t>
            </a:r>
            <a:endParaRPr lang="en-US">
              <a:solidFill>
                <a:srgbClr val="FFFFFF">
                  <a:alpha val="70000"/>
                </a:srgbClr>
              </a:solidFill>
              <a:latin typeface="Calibri"/>
              <a:ea typeface="+mn-lt"/>
              <a:cs typeface="+mn-lt"/>
            </a:endParaRP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Man bewundert die Kirschblute</a:t>
            </a:r>
          </a:p>
          <a:p>
            <a:pPr>
              <a:spcAft>
                <a:spcPts val="300"/>
              </a:spcAft>
            </a:pPr>
            <a:r>
              <a:rPr lang="de-DE">
                <a:solidFill>
                  <a:srgbClr val="FFFFFF">
                    <a:alpha val="70000"/>
                  </a:srgbClr>
                </a:solidFill>
                <a:latin typeface="Calibri"/>
                <a:ea typeface="+mn-lt"/>
                <a:cs typeface="+mn-lt"/>
              </a:rPr>
              <a:t>Picknicks werden unter Kirschbäumen gehalten</a:t>
            </a:r>
          </a:p>
        </p:txBody>
      </p:sp>
      <p:sp>
        <p:nvSpPr>
          <p:cNvPr id="6483" name="Pfeil: nach rechts 6482">
            <a:extLst>
              <a:ext uri="{FF2B5EF4-FFF2-40B4-BE49-F238E27FC236}">
                <a16:creationId xmlns:a16="http://schemas.microsoft.com/office/drawing/2014/main" id="{9CB414E6-7C4A-72B8-C0C6-86B5C88A965B}"/>
              </a:ext>
            </a:extLst>
          </p:cNvPr>
          <p:cNvSpPr/>
          <p:nvPr/>
        </p:nvSpPr>
        <p:spPr>
          <a:xfrm>
            <a:off x="815661" y="3852928"/>
            <a:ext cx="10625070" cy="139521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84253D-8DB9-D3AA-917A-7C6524E803A9}"/>
              </a:ext>
            </a:extLst>
          </p:cNvPr>
          <p:cNvSpPr/>
          <p:nvPr/>
        </p:nvSpPr>
        <p:spPr>
          <a:xfrm>
            <a:off x="955182" y="3434366"/>
            <a:ext cx="139520" cy="48295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9F72615-9271-4910-DC36-E90FF9128753}"/>
              </a:ext>
            </a:extLst>
          </p:cNvPr>
          <p:cNvSpPr/>
          <p:nvPr/>
        </p:nvSpPr>
        <p:spPr>
          <a:xfrm>
            <a:off x="955184" y="3852929"/>
            <a:ext cx="139521" cy="13952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">
            <a:extLst>
              <a:ext uri="{FF2B5EF4-FFF2-40B4-BE49-F238E27FC236}">
                <a16:creationId xmlns:a16="http://schemas.microsoft.com/office/drawing/2014/main" id="{9C8444C0-6686-0A71-9847-CA961AEFFF8B}"/>
              </a:ext>
            </a:extLst>
          </p:cNvPr>
          <p:cNvSpPr/>
          <p:nvPr/>
        </p:nvSpPr>
        <p:spPr>
          <a:xfrm rot="10800000">
            <a:off x="2704562" y="3917585"/>
            <a:ext cx="139520" cy="48295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CDDCC580-F579-B320-DBE0-190A61D9E878}"/>
              </a:ext>
            </a:extLst>
          </p:cNvPr>
          <p:cNvSpPr/>
          <p:nvPr/>
        </p:nvSpPr>
        <p:spPr>
          <a:xfrm>
            <a:off x="2704564" y="3852929"/>
            <a:ext cx="139521" cy="13952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1">
            <a:extLst>
              <a:ext uri="{FF2B5EF4-FFF2-40B4-BE49-F238E27FC236}">
                <a16:creationId xmlns:a16="http://schemas.microsoft.com/office/drawing/2014/main" id="{0687BFE4-B218-0974-C1B3-B0B1469AA819}"/>
              </a:ext>
            </a:extLst>
          </p:cNvPr>
          <p:cNvSpPr/>
          <p:nvPr/>
        </p:nvSpPr>
        <p:spPr>
          <a:xfrm>
            <a:off x="5913378" y="3433214"/>
            <a:ext cx="139520" cy="48295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FF2BC166-4CBA-96A0-6497-61B93AA491B0}"/>
              </a:ext>
            </a:extLst>
          </p:cNvPr>
          <p:cNvSpPr/>
          <p:nvPr/>
        </p:nvSpPr>
        <p:spPr>
          <a:xfrm>
            <a:off x="5913380" y="3851777"/>
            <a:ext cx="139521" cy="13952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1">
            <a:extLst>
              <a:ext uri="{FF2B5EF4-FFF2-40B4-BE49-F238E27FC236}">
                <a16:creationId xmlns:a16="http://schemas.microsoft.com/office/drawing/2014/main" id="{7B135001-A035-FDE5-BDE2-897DCDA20C0E}"/>
              </a:ext>
            </a:extLst>
          </p:cNvPr>
          <p:cNvSpPr/>
          <p:nvPr/>
        </p:nvSpPr>
        <p:spPr>
          <a:xfrm rot="10800000">
            <a:off x="4826826" y="3917585"/>
            <a:ext cx="139520" cy="48295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9" name="Flussdiagramm: Verbinder 6">
            <a:extLst>
              <a:ext uri="{FF2B5EF4-FFF2-40B4-BE49-F238E27FC236}">
                <a16:creationId xmlns:a16="http://schemas.microsoft.com/office/drawing/2014/main" id="{B614B7C4-AC8A-6C00-0CBE-B86D94812801}"/>
              </a:ext>
            </a:extLst>
          </p:cNvPr>
          <p:cNvSpPr/>
          <p:nvPr/>
        </p:nvSpPr>
        <p:spPr>
          <a:xfrm>
            <a:off x="4826828" y="3852929"/>
            <a:ext cx="139521" cy="13952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">
            <a:extLst>
              <a:ext uri="{FF2B5EF4-FFF2-40B4-BE49-F238E27FC236}">
                <a16:creationId xmlns:a16="http://schemas.microsoft.com/office/drawing/2014/main" id="{60626914-58CB-2B69-7049-519F1F3B9795}"/>
              </a:ext>
            </a:extLst>
          </p:cNvPr>
          <p:cNvSpPr/>
          <p:nvPr/>
        </p:nvSpPr>
        <p:spPr>
          <a:xfrm>
            <a:off x="8520552" y="3426916"/>
            <a:ext cx="139520" cy="48295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2" name="Flussdiagramm: Verbinder 3">
            <a:extLst>
              <a:ext uri="{FF2B5EF4-FFF2-40B4-BE49-F238E27FC236}">
                <a16:creationId xmlns:a16="http://schemas.microsoft.com/office/drawing/2014/main" id="{3BFAB1B3-4BF7-5A8D-3018-951BD1382188}"/>
              </a:ext>
            </a:extLst>
          </p:cNvPr>
          <p:cNvSpPr/>
          <p:nvPr/>
        </p:nvSpPr>
        <p:spPr>
          <a:xfrm>
            <a:off x="8520554" y="3845479"/>
            <a:ext cx="139521" cy="13952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">
            <a:extLst>
              <a:ext uri="{FF2B5EF4-FFF2-40B4-BE49-F238E27FC236}">
                <a16:creationId xmlns:a16="http://schemas.microsoft.com/office/drawing/2014/main" id="{791A6741-C8F1-4338-EBEE-4A49C1D12982}"/>
              </a:ext>
            </a:extLst>
          </p:cNvPr>
          <p:cNvSpPr/>
          <p:nvPr/>
        </p:nvSpPr>
        <p:spPr>
          <a:xfrm rot="10800000">
            <a:off x="9442909" y="3911287"/>
            <a:ext cx="139520" cy="48295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4" name="Flussdiagramm: Verbinder 6">
            <a:extLst>
              <a:ext uri="{FF2B5EF4-FFF2-40B4-BE49-F238E27FC236}">
                <a16:creationId xmlns:a16="http://schemas.microsoft.com/office/drawing/2014/main" id="{23E9D53A-5409-377A-B797-D653C680E22F}"/>
              </a:ext>
            </a:extLst>
          </p:cNvPr>
          <p:cNvSpPr/>
          <p:nvPr/>
        </p:nvSpPr>
        <p:spPr>
          <a:xfrm>
            <a:off x="9442911" y="3846631"/>
            <a:ext cx="139521" cy="13952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2C8E73-1F34-EACD-3088-9699B184E8C0}"/>
              </a:ext>
            </a:extLst>
          </p:cNvPr>
          <p:cNvSpPr txBox="1"/>
          <p:nvPr/>
        </p:nvSpPr>
        <p:spPr>
          <a:xfrm>
            <a:off x="1031081" y="3554015"/>
            <a:ext cx="1060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ea typeface="Calibri"/>
                <a:cs typeface="Calibri"/>
              </a:rPr>
              <a:t>Neujahr</a:t>
            </a:r>
            <a:endParaRPr lang="de-DE" err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E6D7D5-9176-5C4C-EDCF-8C7A8572705F}"/>
              </a:ext>
            </a:extLst>
          </p:cNvPr>
          <p:cNvSpPr txBox="1"/>
          <p:nvPr/>
        </p:nvSpPr>
        <p:spPr>
          <a:xfrm>
            <a:off x="1497805" y="3992164"/>
            <a:ext cx="14227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ea typeface="Calibri"/>
                <a:cs typeface="Calibri"/>
              </a:rPr>
              <a:t>Winterende</a:t>
            </a:r>
            <a:endParaRPr lang="de-DE" err="1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A58CE10-F137-85C9-6F89-2EC62FBFA914}"/>
              </a:ext>
            </a:extLst>
          </p:cNvPr>
          <p:cNvSpPr txBox="1"/>
          <p:nvPr/>
        </p:nvSpPr>
        <p:spPr>
          <a:xfrm>
            <a:off x="4898230" y="3982639"/>
            <a:ext cx="24038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Regionale Kirschblüte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7B2EB07-919D-34B7-D6E9-E160FDB174CA}"/>
              </a:ext>
            </a:extLst>
          </p:cNvPr>
          <p:cNvSpPr txBox="1"/>
          <p:nvPr/>
        </p:nvSpPr>
        <p:spPr>
          <a:xfrm>
            <a:off x="8651080" y="3554014"/>
            <a:ext cx="2413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Calibri"/>
                <a:cs typeface="Calibri"/>
              </a:rPr>
              <a:t>9. September / Herbst</a:t>
            </a:r>
            <a:endParaRPr lang="de-DE" err="1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80E735B-E662-D906-CB09-04B7FFBA2491}"/>
              </a:ext>
            </a:extLst>
          </p:cNvPr>
          <p:cNvSpPr txBox="1"/>
          <p:nvPr/>
        </p:nvSpPr>
        <p:spPr>
          <a:xfrm>
            <a:off x="9517855" y="3982639"/>
            <a:ext cx="1851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Calibri"/>
                <a:cs typeface="Calibri"/>
              </a:rPr>
              <a:t>15. November</a:t>
            </a:r>
            <a:endParaRPr lang="de-DE" err="1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7103C3A-759D-6D88-5F96-2F294455B4F8}"/>
              </a:ext>
            </a:extLst>
          </p:cNvPr>
          <p:cNvSpPr txBox="1"/>
          <p:nvPr/>
        </p:nvSpPr>
        <p:spPr>
          <a:xfrm>
            <a:off x="5984080" y="3554014"/>
            <a:ext cx="1060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ea typeface="Calibri"/>
                <a:cs typeface="Calibri"/>
              </a:rPr>
              <a:t>Sommer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377161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13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 Theme</vt:lpstr>
      <vt:lpstr>Shintoismus</vt:lpstr>
      <vt:lpstr>INHALTS- VERZEICHNIS 目次</vt:lpstr>
      <vt:lpstr>PowerPoint-Präsentation</vt:lpstr>
      <vt:lpstr>PowerPoint-Präsentation</vt:lpstr>
      <vt:lpstr>PowerPoint-Präsentation</vt:lpstr>
      <vt:lpstr>PowerPoint-Präsentation</vt:lpstr>
      <vt:lpstr>Schreine『神社』 und   Tore『鳥居』    </vt:lpstr>
      <vt:lpstr>Beispiel Vogelhaus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12</cp:revision>
  <dcterms:created xsi:type="dcterms:W3CDTF">2023-11-17T10:46:38Z</dcterms:created>
  <dcterms:modified xsi:type="dcterms:W3CDTF">2024-04-19T09:55:34Z</dcterms:modified>
</cp:coreProperties>
</file>