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BF3DB-9E56-6411-3B65-DE485DA744EB}" v="167" dt="2022-11-14T08:21:02.698"/>
    <p1510:client id="{902219E5-BFCD-AFF3-6262-FB668B7DDEE9}" v="179" dt="2022-11-14T08:28:34.017"/>
    <p1510:client id="{AADD3977-EE7C-4008-862B-6DA9395D121A}" v="5" dt="2022-11-21T07:07:14.107"/>
    <p1510:client id="{E27C0143-54D8-3F35-EDAA-E388521C0199}" v="43" dt="2022-11-21T07:09:49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endahl_Finn" userId="S::firosendahl@schueler.berufskolleg.de::5b6670c0-d34e-4099-9f5d-2c8ab635f10d" providerId="AD" clId="Web-{902219E5-BFCD-AFF3-6262-FB668B7DDEE9}"/>
    <pc:docChg chg="addSld delSld modSld sldOrd">
      <pc:chgData name="Rosendahl_Finn" userId="S::firosendahl@schueler.berufskolleg.de::5b6670c0-d34e-4099-9f5d-2c8ab635f10d" providerId="AD" clId="Web-{902219E5-BFCD-AFF3-6262-FB668B7DDEE9}" dt="2022-11-14T08:28:47.643" v="197" actId="20577"/>
      <pc:docMkLst>
        <pc:docMk/>
      </pc:docMkLst>
      <pc:sldChg chg="addSp delSp modSp del">
        <pc:chgData name="Rosendahl_Finn" userId="S::firosendahl@schueler.berufskolleg.de::5b6670c0-d34e-4099-9f5d-2c8ab635f10d" providerId="AD" clId="Web-{902219E5-BFCD-AFF3-6262-FB668B7DDEE9}" dt="2022-11-14T08:28:34.017" v="188"/>
        <pc:sldMkLst>
          <pc:docMk/>
          <pc:sldMk cId="2967462021" sldId="257"/>
        </pc:sldMkLst>
        <pc:picChg chg="add del mod">
          <ac:chgData name="Rosendahl_Finn" userId="S::firosendahl@schueler.berufskolleg.de::5b6670c0-d34e-4099-9f5d-2c8ab635f10d" providerId="AD" clId="Web-{902219E5-BFCD-AFF3-6262-FB668B7DDEE9}" dt="2022-11-14T08:13:39.865" v="3"/>
          <ac:picMkLst>
            <pc:docMk/>
            <pc:sldMk cId="2967462021" sldId="257"/>
            <ac:picMk id="4" creationId="{B7CE8B8C-5214-C5F2-C12E-CB7B8EED8BA7}"/>
          </ac:picMkLst>
        </pc:picChg>
        <pc:picChg chg="add mod">
          <ac:chgData name="Rosendahl_Finn" userId="S::firosendahl@schueler.berufskolleg.de::5b6670c0-d34e-4099-9f5d-2c8ab635f10d" providerId="AD" clId="Web-{902219E5-BFCD-AFF3-6262-FB668B7DDEE9}" dt="2022-11-14T08:14:07.555" v="7" actId="14100"/>
          <ac:picMkLst>
            <pc:docMk/>
            <pc:sldMk cId="2967462021" sldId="257"/>
            <ac:picMk id="6" creationId="{84378C56-7F1C-ABC4-7BC8-0FB00A8F8297}"/>
          </ac:picMkLst>
        </pc:picChg>
      </pc:sldChg>
      <pc:sldChg chg="addSp delSp modSp">
        <pc:chgData name="Rosendahl_Finn" userId="S::firosendahl@schueler.berufskolleg.de::5b6670c0-d34e-4099-9f5d-2c8ab635f10d" providerId="AD" clId="Web-{902219E5-BFCD-AFF3-6262-FB668B7DDEE9}" dt="2022-11-14T08:28:47.643" v="197" actId="20577"/>
        <pc:sldMkLst>
          <pc:docMk/>
          <pc:sldMk cId="607037838" sldId="258"/>
        </pc:sldMkLst>
        <pc:spChg chg="del">
          <ac:chgData name="Rosendahl_Finn" userId="S::firosendahl@schueler.berufskolleg.de::5b6670c0-d34e-4099-9f5d-2c8ab635f10d" providerId="AD" clId="Web-{902219E5-BFCD-AFF3-6262-FB668B7DDEE9}" dt="2022-11-14T08:21:42.615" v="178"/>
          <ac:spMkLst>
            <pc:docMk/>
            <pc:sldMk cId="607037838" sldId="258"/>
            <ac:spMk id="3" creationId="{1EE3026A-3DB6-C82E-5558-31CED26C154D}"/>
          </ac:spMkLst>
        </pc:spChg>
        <pc:graphicFrameChg chg="add modGraphic">
          <ac:chgData name="Rosendahl_Finn" userId="S::firosendahl@schueler.berufskolleg.de::5b6670c0-d34e-4099-9f5d-2c8ab635f10d" providerId="AD" clId="Web-{902219E5-BFCD-AFF3-6262-FB668B7DDEE9}" dt="2022-11-14T08:28:47.643" v="197" actId="20577"/>
          <ac:graphicFrameMkLst>
            <pc:docMk/>
            <pc:sldMk cId="607037838" sldId="258"/>
            <ac:graphicFrameMk id="7" creationId="{6859300F-B69D-B4FE-EE3F-EA17607CB8A4}"/>
          </ac:graphicFrameMkLst>
        </pc:graphicFrameChg>
        <pc:picChg chg="mod">
          <ac:chgData name="Rosendahl_Finn" userId="S::firosendahl@schueler.berufskolleg.de::5b6670c0-d34e-4099-9f5d-2c8ab635f10d" providerId="AD" clId="Web-{902219E5-BFCD-AFF3-6262-FB668B7DDEE9}" dt="2022-11-14T08:21:23.802" v="176" actId="14100"/>
          <ac:picMkLst>
            <pc:docMk/>
            <pc:sldMk cId="607037838" sldId="258"/>
            <ac:picMk id="4" creationId="{BF78D339-6AC7-928B-E939-13975E1CCE75}"/>
          </ac:picMkLst>
        </pc:picChg>
      </pc:sldChg>
      <pc:sldChg chg="addSp delSp modSp add ord replId">
        <pc:chgData name="Rosendahl_Finn" userId="S::firosendahl@schueler.berufskolleg.de::5b6670c0-d34e-4099-9f5d-2c8ab635f10d" providerId="AD" clId="Web-{902219E5-BFCD-AFF3-6262-FB668B7DDEE9}" dt="2022-11-14T08:22:38.307" v="187" actId="20577"/>
        <pc:sldMkLst>
          <pc:docMk/>
          <pc:sldMk cId="3410594153" sldId="259"/>
        </pc:sldMkLst>
        <pc:spChg chg="del mod">
          <ac:chgData name="Rosendahl_Finn" userId="S::firosendahl@schueler.berufskolleg.de::5b6670c0-d34e-4099-9f5d-2c8ab635f10d" providerId="AD" clId="Web-{902219E5-BFCD-AFF3-6262-FB668B7DDEE9}" dt="2022-11-14T08:20:47.159" v="172"/>
          <ac:spMkLst>
            <pc:docMk/>
            <pc:sldMk cId="3410594153" sldId="259"/>
            <ac:spMk id="3" creationId="{1EE3026A-3DB6-C82E-5558-31CED26C154D}"/>
          </ac:spMkLst>
        </pc:spChg>
        <pc:graphicFrameChg chg="add modGraphic">
          <ac:chgData name="Rosendahl_Finn" userId="S::firosendahl@schueler.berufskolleg.de::5b6670c0-d34e-4099-9f5d-2c8ab635f10d" providerId="AD" clId="Web-{902219E5-BFCD-AFF3-6262-FB668B7DDEE9}" dt="2022-11-14T08:22:38.307" v="187" actId="20577"/>
          <ac:graphicFrameMkLst>
            <pc:docMk/>
            <pc:sldMk cId="3410594153" sldId="259"/>
            <ac:graphicFrameMk id="7" creationId="{CDE07532-3732-C953-1EF0-84F43A3F3595}"/>
          </ac:graphicFrameMkLst>
        </pc:graphicFrameChg>
        <pc:picChg chg="add mod">
          <ac:chgData name="Rosendahl_Finn" userId="S::firosendahl@schueler.berufskolleg.de::5b6670c0-d34e-4099-9f5d-2c8ab635f10d" providerId="AD" clId="Web-{902219E5-BFCD-AFF3-6262-FB668B7DDEE9}" dt="2022-11-14T08:16:03.906" v="13" actId="14100"/>
          <ac:picMkLst>
            <pc:docMk/>
            <pc:sldMk cId="3410594153" sldId="259"/>
            <ac:picMk id="4" creationId="{D8487C3E-0CF8-9255-B90E-6FDEBC579A0D}"/>
          </ac:picMkLst>
        </pc:picChg>
        <pc:picChg chg="del">
          <ac:chgData name="Rosendahl_Finn" userId="S::firosendahl@schueler.berufskolleg.de::5b6670c0-d34e-4099-9f5d-2c8ab635f10d" providerId="AD" clId="Web-{902219E5-BFCD-AFF3-6262-FB668B7DDEE9}" dt="2022-11-14T08:15:51.843" v="9"/>
          <ac:picMkLst>
            <pc:docMk/>
            <pc:sldMk cId="3410594153" sldId="259"/>
            <ac:picMk id="6" creationId="{84378C56-7F1C-ABC4-7BC8-0FB00A8F8297}"/>
          </ac:picMkLst>
        </pc:picChg>
      </pc:sldChg>
    </pc:docChg>
  </pc:docChgLst>
  <pc:docChgLst>
    <pc:chgData name="Brixius_Justus" userId="S::jubrixius@schueler.berufskolleg.de::c9ba8ee0-a147-47ac-b5cb-2ef6c5825b4b" providerId="AD" clId="Web-{14EBF3DB-9E56-6411-3B65-DE485DA744EB}"/>
    <pc:docChg chg="addSld modSld">
      <pc:chgData name="Brixius_Justus" userId="S::jubrixius@schueler.berufskolleg.de::c9ba8ee0-a147-47ac-b5cb-2ef6c5825b4b" providerId="AD" clId="Web-{14EBF3DB-9E56-6411-3B65-DE485DA744EB}" dt="2022-11-14T08:21:02.698" v="166" actId="1076"/>
      <pc:docMkLst>
        <pc:docMk/>
      </pc:docMkLst>
      <pc:sldChg chg="modSp">
        <pc:chgData name="Brixius_Justus" userId="S::jubrixius@schueler.berufskolleg.de::c9ba8ee0-a147-47ac-b5cb-2ef6c5825b4b" providerId="AD" clId="Web-{14EBF3DB-9E56-6411-3B65-DE485DA744EB}" dt="2022-11-14T08:12:23.243" v="66" actId="20577"/>
        <pc:sldMkLst>
          <pc:docMk/>
          <pc:sldMk cId="2967462021" sldId="257"/>
        </pc:sldMkLst>
        <pc:spChg chg="mod">
          <ac:chgData name="Brixius_Justus" userId="S::jubrixius@schueler.berufskolleg.de::c9ba8ee0-a147-47ac-b5cb-2ef6c5825b4b" providerId="AD" clId="Web-{14EBF3DB-9E56-6411-3B65-DE485DA744EB}" dt="2022-11-14T08:11:38.460" v="44" actId="20577"/>
          <ac:spMkLst>
            <pc:docMk/>
            <pc:sldMk cId="2967462021" sldId="257"/>
            <ac:spMk id="2" creationId="{36451E3F-5701-2839-9283-8A950E0916A3}"/>
          </ac:spMkLst>
        </pc:spChg>
        <pc:spChg chg="mod">
          <ac:chgData name="Brixius_Justus" userId="S::jubrixius@schueler.berufskolleg.de::c9ba8ee0-a147-47ac-b5cb-2ef6c5825b4b" providerId="AD" clId="Web-{14EBF3DB-9E56-6411-3B65-DE485DA744EB}" dt="2022-11-14T08:12:23.243" v="66" actId="20577"/>
          <ac:spMkLst>
            <pc:docMk/>
            <pc:sldMk cId="2967462021" sldId="257"/>
            <ac:spMk id="3" creationId="{1EE3026A-3DB6-C82E-5558-31CED26C154D}"/>
          </ac:spMkLst>
        </pc:spChg>
      </pc:sldChg>
      <pc:sldChg chg="addSp modSp add replId">
        <pc:chgData name="Brixius_Justus" userId="S::jubrixius@schueler.berufskolleg.de::c9ba8ee0-a147-47ac-b5cb-2ef6c5825b4b" providerId="AD" clId="Web-{14EBF3DB-9E56-6411-3B65-DE485DA744EB}" dt="2022-11-14T08:21:02.698" v="166" actId="1076"/>
        <pc:sldMkLst>
          <pc:docMk/>
          <pc:sldMk cId="607037838" sldId="258"/>
        </pc:sldMkLst>
        <pc:spChg chg="mod">
          <ac:chgData name="Brixius_Justus" userId="S::jubrixius@schueler.berufskolleg.de::c9ba8ee0-a147-47ac-b5cb-2ef6c5825b4b" providerId="AD" clId="Web-{14EBF3DB-9E56-6411-3B65-DE485DA744EB}" dt="2022-11-14T08:11:29.585" v="37" actId="20577"/>
          <ac:spMkLst>
            <pc:docMk/>
            <pc:sldMk cId="607037838" sldId="258"/>
            <ac:spMk id="2" creationId="{36451E3F-5701-2839-9283-8A950E0916A3}"/>
          </ac:spMkLst>
        </pc:spChg>
        <pc:spChg chg="mod">
          <ac:chgData name="Brixius_Justus" userId="S::jubrixius@schueler.berufskolleg.de::c9ba8ee0-a147-47ac-b5cb-2ef6c5825b4b" providerId="AD" clId="Web-{14EBF3DB-9E56-6411-3B65-DE485DA744EB}" dt="2022-11-14T08:20:49.729" v="161" actId="20577"/>
          <ac:spMkLst>
            <pc:docMk/>
            <pc:sldMk cId="607037838" sldId="258"/>
            <ac:spMk id="3" creationId="{1EE3026A-3DB6-C82E-5558-31CED26C154D}"/>
          </ac:spMkLst>
        </pc:spChg>
        <pc:picChg chg="add mod">
          <ac:chgData name="Brixius_Justus" userId="S::jubrixius@schueler.berufskolleg.de::c9ba8ee0-a147-47ac-b5cb-2ef6c5825b4b" providerId="AD" clId="Web-{14EBF3DB-9E56-6411-3B65-DE485DA744EB}" dt="2022-11-14T08:21:02.698" v="166" actId="1076"/>
          <ac:picMkLst>
            <pc:docMk/>
            <pc:sldMk cId="607037838" sldId="258"/>
            <ac:picMk id="4" creationId="{BF78D339-6AC7-928B-E939-13975E1CCE75}"/>
          </ac:picMkLst>
        </pc:picChg>
      </pc:sldChg>
    </pc:docChg>
  </pc:docChgLst>
  <pc:docChgLst>
    <pc:chgData name="Rosendahl_Finn" userId="S::firosendahl@schueler.berufskolleg.de::5b6670c0-d34e-4099-9f5d-2c8ab635f10d" providerId="AD" clId="Web-{E27C0143-54D8-3F35-EDAA-E388521C0199}"/>
    <pc:docChg chg="modSld">
      <pc:chgData name="Rosendahl_Finn" userId="S::firosendahl@schueler.berufskolleg.de::5b6670c0-d34e-4099-9f5d-2c8ab635f10d" providerId="AD" clId="Web-{E27C0143-54D8-3F35-EDAA-E388521C0199}" dt="2022-11-21T07:09:49.661" v="48"/>
      <pc:docMkLst>
        <pc:docMk/>
      </pc:docMkLst>
      <pc:sldChg chg="modSp">
        <pc:chgData name="Rosendahl_Finn" userId="S::firosendahl@schueler.berufskolleg.de::5b6670c0-d34e-4099-9f5d-2c8ab635f10d" providerId="AD" clId="Web-{E27C0143-54D8-3F35-EDAA-E388521C0199}" dt="2022-11-21T07:09:49.661" v="48"/>
        <pc:sldMkLst>
          <pc:docMk/>
          <pc:sldMk cId="607037838" sldId="258"/>
        </pc:sldMkLst>
        <pc:graphicFrameChg chg="modGraphic">
          <ac:chgData name="Rosendahl_Finn" userId="S::firosendahl@schueler.berufskolleg.de::5b6670c0-d34e-4099-9f5d-2c8ab635f10d" providerId="AD" clId="Web-{E27C0143-54D8-3F35-EDAA-E388521C0199}" dt="2022-11-21T07:09:49.661" v="48"/>
          <ac:graphicFrameMkLst>
            <pc:docMk/>
            <pc:sldMk cId="607037838" sldId="258"/>
            <ac:graphicFrameMk id="7" creationId="{6859300F-B69D-B4FE-EE3F-EA17607CB8A4}"/>
          </ac:graphicFrameMkLst>
        </pc:graphicFrameChg>
      </pc:sldChg>
      <pc:sldChg chg="modSp">
        <pc:chgData name="Rosendahl_Finn" userId="S::firosendahl@schueler.berufskolleg.de::5b6670c0-d34e-4099-9f5d-2c8ab635f10d" providerId="AD" clId="Web-{E27C0143-54D8-3F35-EDAA-E388521C0199}" dt="2022-11-21T07:09:44.676" v="46" actId="20577"/>
        <pc:sldMkLst>
          <pc:docMk/>
          <pc:sldMk cId="3410594153" sldId="259"/>
        </pc:sldMkLst>
        <pc:spChg chg="mod">
          <ac:chgData name="Rosendahl_Finn" userId="S::firosendahl@schueler.berufskolleg.de::5b6670c0-d34e-4099-9f5d-2c8ab635f10d" providerId="AD" clId="Web-{E27C0143-54D8-3F35-EDAA-E388521C0199}" dt="2022-11-21T07:09:44.676" v="46" actId="20577"/>
          <ac:spMkLst>
            <pc:docMk/>
            <pc:sldMk cId="3410594153" sldId="259"/>
            <ac:spMk id="2" creationId="{36451E3F-5701-2839-9283-8A950E0916A3}"/>
          </ac:spMkLst>
        </pc:spChg>
        <pc:graphicFrameChg chg="modGraphic">
          <ac:chgData name="Rosendahl_Finn" userId="S::firosendahl@schueler.berufskolleg.de::5b6670c0-d34e-4099-9f5d-2c8ab635f10d" providerId="AD" clId="Web-{E27C0143-54D8-3F35-EDAA-E388521C0199}" dt="2022-11-21T07:06:06.309" v="3" actId="20577"/>
          <ac:graphicFrameMkLst>
            <pc:docMk/>
            <pc:sldMk cId="3410594153" sldId="259"/>
            <ac:graphicFrameMk id="7" creationId="{CDE07532-3732-C953-1EF0-84F43A3F3595}"/>
          </ac:graphicFrameMkLst>
        </pc:graphicFrameChg>
      </pc:sldChg>
    </pc:docChg>
  </pc:docChgLst>
  <pc:docChgLst>
    <pc:chgData name="Brixius_Justus" userId="S::jubrixius@schueler.berufskolleg.de::c9ba8ee0-a147-47ac-b5cb-2ef6c5825b4b" providerId="AD" clId="Web-{AADD3977-EE7C-4008-862B-6DA9395D121A}"/>
    <pc:docChg chg="modSld">
      <pc:chgData name="Brixius_Justus" userId="S::jubrixius@schueler.berufskolleg.de::c9ba8ee0-a147-47ac-b5cb-2ef6c5825b4b" providerId="AD" clId="Web-{AADD3977-EE7C-4008-862B-6DA9395D121A}" dt="2022-11-21T07:07:49.311" v="91" actId="20577"/>
      <pc:docMkLst>
        <pc:docMk/>
      </pc:docMkLst>
      <pc:sldChg chg="modSp">
        <pc:chgData name="Brixius_Justus" userId="S::jubrixius@schueler.berufskolleg.de::c9ba8ee0-a147-47ac-b5cb-2ef6c5825b4b" providerId="AD" clId="Web-{AADD3977-EE7C-4008-862B-6DA9395D121A}" dt="2022-11-21T07:07:49.311" v="91" actId="20577"/>
        <pc:sldMkLst>
          <pc:docMk/>
          <pc:sldMk cId="607037838" sldId="258"/>
        </pc:sldMkLst>
        <pc:graphicFrameChg chg="modGraphic">
          <ac:chgData name="Brixius_Justus" userId="S::jubrixius@schueler.berufskolleg.de::c9ba8ee0-a147-47ac-b5cb-2ef6c5825b4b" providerId="AD" clId="Web-{AADD3977-EE7C-4008-862B-6DA9395D121A}" dt="2022-11-21T07:07:49.311" v="91" actId="20577"/>
          <ac:graphicFrameMkLst>
            <pc:docMk/>
            <pc:sldMk cId="607037838" sldId="258"/>
            <ac:graphicFrameMk id="7" creationId="{6859300F-B69D-B4FE-EE3F-EA17607CB8A4}"/>
          </ac:graphicFrameMkLst>
        </pc:graphicFrameChg>
        <pc:picChg chg="mod">
          <ac:chgData name="Brixius_Justus" userId="S::jubrixius@schueler.berufskolleg.de::c9ba8ee0-a147-47ac-b5cb-2ef6c5825b4b" providerId="AD" clId="Web-{AADD3977-EE7C-4008-862B-6DA9395D121A}" dt="2022-11-21T07:07:14.107" v="72" actId="14100"/>
          <ac:picMkLst>
            <pc:docMk/>
            <pc:sldMk cId="607037838" sldId="258"/>
            <ac:picMk id="4" creationId="{BF78D339-6AC7-928B-E939-13975E1CCE7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469F66-9A83-430C-95F8-3AD0363E05C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45B3E-30AA-45C6-8AA0-996018646DBD}">
      <dgm:prSet/>
      <dgm:spPr/>
      <dgm:t>
        <a:bodyPr/>
        <a:lstStyle/>
        <a:p>
          <a:pPr rtl="0"/>
          <a:r>
            <a:rPr lang="de-DE" b="1"/>
            <a:t>Wo genau erkennt man diesen Kontrast?</a:t>
          </a:r>
          <a:br>
            <a:rPr lang="de-DE">
              <a:latin typeface="Impact" panose="020B0806030902050204"/>
            </a:rPr>
          </a:br>
          <a:r>
            <a:rPr lang="de-DE"/>
            <a:t>Den Kontrast erkennt man zwischen dem hellen Text und dem dunklen Hintergrund</a:t>
          </a:r>
          <a:br>
            <a:rPr lang="de-DE"/>
          </a:br>
          <a:endParaRPr lang="de-DE">
            <a:latin typeface="Impact" panose="020B0806030902050204"/>
          </a:endParaRPr>
        </a:p>
      </dgm:t>
    </dgm:pt>
    <dgm:pt modelId="{B12C1FE8-8CE9-4FA2-B787-9DEFDE971B58}" type="parTrans" cxnId="{FA117D9F-89A0-4190-8324-00A84FA082C2}">
      <dgm:prSet/>
      <dgm:spPr/>
      <dgm:t>
        <a:bodyPr/>
        <a:lstStyle/>
        <a:p>
          <a:endParaRPr lang="en-US"/>
        </a:p>
      </dgm:t>
    </dgm:pt>
    <dgm:pt modelId="{493D7BC0-EC9B-47EB-BDAF-32EA9BE33D19}" type="sibTrans" cxnId="{FA117D9F-89A0-4190-8324-00A84FA082C2}">
      <dgm:prSet/>
      <dgm:spPr/>
      <dgm:t>
        <a:bodyPr/>
        <a:lstStyle/>
        <a:p>
          <a:endParaRPr lang="en-US"/>
        </a:p>
      </dgm:t>
    </dgm:pt>
    <dgm:pt modelId="{A1DE3208-68E3-4578-B13C-AAB2A79B3F94}">
      <dgm:prSet/>
      <dgm:spPr/>
      <dgm:t>
        <a:bodyPr/>
        <a:lstStyle/>
        <a:p>
          <a:r>
            <a:rPr lang="de-DE" b="1"/>
            <a:t>Warum wird er eingesetzt?</a:t>
          </a:r>
          <a:br>
            <a:rPr lang="de-DE"/>
          </a:br>
          <a:r>
            <a:rPr lang="de-DE"/>
            <a:t>Sticht ins Auge, soll Fahrer darauf hinweisen beim fahren nicht mit dem Telefon zu interagieren</a:t>
          </a:r>
          <a:br>
            <a:rPr lang="de-DE"/>
          </a:br>
          <a:endParaRPr lang="en-US"/>
        </a:p>
      </dgm:t>
    </dgm:pt>
    <dgm:pt modelId="{4851D731-8BC2-4E6F-899B-B662BC1E505E}" type="parTrans" cxnId="{E89B46D1-3956-45CE-B4A4-50AEF417C00F}">
      <dgm:prSet/>
      <dgm:spPr/>
      <dgm:t>
        <a:bodyPr/>
        <a:lstStyle/>
        <a:p>
          <a:endParaRPr lang="en-US"/>
        </a:p>
      </dgm:t>
    </dgm:pt>
    <dgm:pt modelId="{21688852-4DEF-43DD-BD28-400376137CA6}" type="sibTrans" cxnId="{E89B46D1-3956-45CE-B4A4-50AEF417C00F}">
      <dgm:prSet/>
      <dgm:spPr/>
      <dgm:t>
        <a:bodyPr/>
        <a:lstStyle/>
        <a:p>
          <a:endParaRPr lang="en-US"/>
        </a:p>
      </dgm:t>
    </dgm:pt>
    <dgm:pt modelId="{FE29A294-CB75-4050-AD21-403108A7DE5F}">
      <dgm:prSet/>
      <dgm:spPr/>
      <dgm:t>
        <a:bodyPr/>
        <a:lstStyle/>
        <a:p>
          <a:r>
            <a:rPr lang="de-DE" b="1"/>
            <a:t>Gefunden u. beschrieben von:</a:t>
          </a:r>
          <a:r>
            <a:rPr lang="de-DE"/>
            <a:t> Finn Rosendahl</a:t>
          </a:r>
          <a:endParaRPr lang="en-US"/>
        </a:p>
      </dgm:t>
    </dgm:pt>
    <dgm:pt modelId="{F850BE04-B7CB-418F-ABDE-1F367E24E73B}" type="parTrans" cxnId="{DF5E743E-344D-4F8A-B71F-52956631492D}">
      <dgm:prSet/>
      <dgm:spPr/>
      <dgm:t>
        <a:bodyPr/>
        <a:lstStyle/>
        <a:p>
          <a:endParaRPr lang="en-US"/>
        </a:p>
      </dgm:t>
    </dgm:pt>
    <dgm:pt modelId="{2F25D53B-253B-422C-89EC-34AD76A5D560}" type="sibTrans" cxnId="{DF5E743E-344D-4F8A-B71F-52956631492D}">
      <dgm:prSet/>
      <dgm:spPr/>
      <dgm:t>
        <a:bodyPr/>
        <a:lstStyle/>
        <a:p>
          <a:endParaRPr lang="en-US"/>
        </a:p>
      </dgm:t>
    </dgm:pt>
    <dgm:pt modelId="{240ABC86-C76A-429D-91E4-BE1740A349FB}" type="pres">
      <dgm:prSet presAssocID="{40469F66-9A83-430C-95F8-3AD0363E05C3}" presName="vert0" presStyleCnt="0">
        <dgm:presLayoutVars>
          <dgm:dir/>
          <dgm:animOne val="branch"/>
          <dgm:animLvl val="lvl"/>
        </dgm:presLayoutVars>
      </dgm:prSet>
      <dgm:spPr/>
    </dgm:pt>
    <dgm:pt modelId="{B4D860F3-E69C-4094-8338-772CBC96B418}" type="pres">
      <dgm:prSet presAssocID="{F8545B3E-30AA-45C6-8AA0-996018646DBD}" presName="thickLine" presStyleLbl="alignNode1" presStyleIdx="0" presStyleCnt="3"/>
      <dgm:spPr/>
    </dgm:pt>
    <dgm:pt modelId="{7243E7EE-5BD3-4BF0-8D25-F787FC1420B5}" type="pres">
      <dgm:prSet presAssocID="{F8545B3E-30AA-45C6-8AA0-996018646DBD}" presName="horz1" presStyleCnt="0"/>
      <dgm:spPr/>
    </dgm:pt>
    <dgm:pt modelId="{C2130C85-E5BD-4485-945B-4A16505FA21E}" type="pres">
      <dgm:prSet presAssocID="{F8545B3E-30AA-45C6-8AA0-996018646DBD}" presName="tx1" presStyleLbl="revTx" presStyleIdx="0" presStyleCnt="3"/>
      <dgm:spPr/>
    </dgm:pt>
    <dgm:pt modelId="{E0D4AA83-9ED3-4383-86C6-666FDE5BEE64}" type="pres">
      <dgm:prSet presAssocID="{F8545B3E-30AA-45C6-8AA0-996018646DBD}" presName="vert1" presStyleCnt="0"/>
      <dgm:spPr/>
    </dgm:pt>
    <dgm:pt modelId="{D3268C84-E808-4EB8-AA51-B4919FAD372A}" type="pres">
      <dgm:prSet presAssocID="{A1DE3208-68E3-4578-B13C-AAB2A79B3F94}" presName="thickLine" presStyleLbl="alignNode1" presStyleIdx="1" presStyleCnt="3"/>
      <dgm:spPr/>
    </dgm:pt>
    <dgm:pt modelId="{7C5346A3-3AE2-4D4D-826B-562DB6D2DDCC}" type="pres">
      <dgm:prSet presAssocID="{A1DE3208-68E3-4578-B13C-AAB2A79B3F94}" presName="horz1" presStyleCnt="0"/>
      <dgm:spPr/>
    </dgm:pt>
    <dgm:pt modelId="{95A237C7-D30E-47A7-81F8-9D89AA99E0A8}" type="pres">
      <dgm:prSet presAssocID="{A1DE3208-68E3-4578-B13C-AAB2A79B3F94}" presName="tx1" presStyleLbl="revTx" presStyleIdx="1" presStyleCnt="3"/>
      <dgm:spPr/>
    </dgm:pt>
    <dgm:pt modelId="{F0231C5A-2350-4736-B58A-57DD5950D0FF}" type="pres">
      <dgm:prSet presAssocID="{A1DE3208-68E3-4578-B13C-AAB2A79B3F94}" presName="vert1" presStyleCnt="0"/>
      <dgm:spPr/>
    </dgm:pt>
    <dgm:pt modelId="{CDC3077F-2E71-476A-B303-A4EA340B59AB}" type="pres">
      <dgm:prSet presAssocID="{FE29A294-CB75-4050-AD21-403108A7DE5F}" presName="thickLine" presStyleLbl="alignNode1" presStyleIdx="2" presStyleCnt="3"/>
      <dgm:spPr/>
    </dgm:pt>
    <dgm:pt modelId="{6C92F2AF-222C-4BB1-94E3-2CCE832EB54E}" type="pres">
      <dgm:prSet presAssocID="{FE29A294-CB75-4050-AD21-403108A7DE5F}" presName="horz1" presStyleCnt="0"/>
      <dgm:spPr/>
    </dgm:pt>
    <dgm:pt modelId="{C1996DFE-D437-4ED4-80CE-5A795542DED7}" type="pres">
      <dgm:prSet presAssocID="{FE29A294-CB75-4050-AD21-403108A7DE5F}" presName="tx1" presStyleLbl="revTx" presStyleIdx="2" presStyleCnt="3"/>
      <dgm:spPr/>
    </dgm:pt>
    <dgm:pt modelId="{06F67D84-397D-4D8C-8D44-7694D38C4F8A}" type="pres">
      <dgm:prSet presAssocID="{FE29A294-CB75-4050-AD21-403108A7DE5F}" presName="vert1" presStyleCnt="0"/>
      <dgm:spPr/>
    </dgm:pt>
  </dgm:ptLst>
  <dgm:cxnLst>
    <dgm:cxn modelId="{4957F930-CFE2-40D2-AA20-30B9FD5551D3}" type="presOf" srcId="{A1DE3208-68E3-4578-B13C-AAB2A79B3F94}" destId="{95A237C7-D30E-47A7-81F8-9D89AA99E0A8}" srcOrd="0" destOrd="0" presId="urn:microsoft.com/office/officeart/2008/layout/LinedList"/>
    <dgm:cxn modelId="{DF5E743E-344D-4F8A-B71F-52956631492D}" srcId="{40469F66-9A83-430C-95F8-3AD0363E05C3}" destId="{FE29A294-CB75-4050-AD21-403108A7DE5F}" srcOrd="2" destOrd="0" parTransId="{F850BE04-B7CB-418F-ABDE-1F367E24E73B}" sibTransId="{2F25D53B-253B-422C-89EC-34AD76A5D560}"/>
    <dgm:cxn modelId="{FA117D9F-89A0-4190-8324-00A84FA082C2}" srcId="{40469F66-9A83-430C-95F8-3AD0363E05C3}" destId="{F8545B3E-30AA-45C6-8AA0-996018646DBD}" srcOrd="0" destOrd="0" parTransId="{B12C1FE8-8CE9-4FA2-B787-9DEFDE971B58}" sibTransId="{493D7BC0-EC9B-47EB-BDAF-32EA9BE33D19}"/>
    <dgm:cxn modelId="{5F5075A0-A822-43FE-82DF-34E94EF31938}" type="presOf" srcId="{FE29A294-CB75-4050-AD21-403108A7DE5F}" destId="{C1996DFE-D437-4ED4-80CE-5A795542DED7}" srcOrd="0" destOrd="0" presId="urn:microsoft.com/office/officeart/2008/layout/LinedList"/>
    <dgm:cxn modelId="{CCEE77BE-DBCF-4F0F-8732-57C414CF2A70}" type="presOf" srcId="{40469F66-9A83-430C-95F8-3AD0363E05C3}" destId="{240ABC86-C76A-429D-91E4-BE1740A349FB}" srcOrd="0" destOrd="0" presId="urn:microsoft.com/office/officeart/2008/layout/LinedList"/>
    <dgm:cxn modelId="{E89B46D1-3956-45CE-B4A4-50AEF417C00F}" srcId="{40469F66-9A83-430C-95F8-3AD0363E05C3}" destId="{A1DE3208-68E3-4578-B13C-AAB2A79B3F94}" srcOrd="1" destOrd="0" parTransId="{4851D731-8BC2-4E6F-899B-B662BC1E505E}" sibTransId="{21688852-4DEF-43DD-BD28-400376137CA6}"/>
    <dgm:cxn modelId="{FF49DBF3-56CB-4D7A-AD8E-216C13B24FD4}" type="presOf" srcId="{F8545B3E-30AA-45C6-8AA0-996018646DBD}" destId="{C2130C85-E5BD-4485-945B-4A16505FA21E}" srcOrd="0" destOrd="0" presId="urn:microsoft.com/office/officeart/2008/layout/LinedList"/>
    <dgm:cxn modelId="{20FB76A7-54FF-4460-A893-0133D365DBD7}" type="presParOf" srcId="{240ABC86-C76A-429D-91E4-BE1740A349FB}" destId="{B4D860F3-E69C-4094-8338-772CBC96B418}" srcOrd="0" destOrd="0" presId="urn:microsoft.com/office/officeart/2008/layout/LinedList"/>
    <dgm:cxn modelId="{3D2A1C29-2EF0-44A5-879C-804C3BFA5D6A}" type="presParOf" srcId="{240ABC86-C76A-429D-91E4-BE1740A349FB}" destId="{7243E7EE-5BD3-4BF0-8D25-F787FC1420B5}" srcOrd="1" destOrd="0" presId="urn:microsoft.com/office/officeart/2008/layout/LinedList"/>
    <dgm:cxn modelId="{52810D78-1B4A-46A7-8474-C4E3892EA666}" type="presParOf" srcId="{7243E7EE-5BD3-4BF0-8D25-F787FC1420B5}" destId="{C2130C85-E5BD-4485-945B-4A16505FA21E}" srcOrd="0" destOrd="0" presId="urn:microsoft.com/office/officeart/2008/layout/LinedList"/>
    <dgm:cxn modelId="{07984BFE-E260-487A-B227-F85A1318ACBF}" type="presParOf" srcId="{7243E7EE-5BD3-4BF0-8D25-F787FC1420B5}" destId="{E0D4AA83-9ED3-4383-86C6-666FDE5BEE64}" srcOrd="1" destOrd="0" presId="urn:microsoft.com/office/officeart/2008/layout/LinedList"/>
    <dgm:cxn modelId="{44ABF7C6-7182-43F2-A4F0-003AA95BA7CB}" type="presParOf" srcId="{240ABC86-C76A-429D-91E4-BE1740A349FB}" destId="{D3268C84-E808-4EB8-AA51-B4919FAD372A}" srcOrd="2" destOrd="0" presId="urn:microsoft.com/office/officeart/2008/layout/LinedList"/>
    <dgm:cxn modelId="{2A563E33-6B5E-4FCC-A180-2F7E41B29FB1}" type="presParOf" srcId="{240ABC86-C76A-429D-91E4-BE1740A349FB}" destId="{7C5346A3-3AE2-4D4D-826B-562DB6D2DDCC}" srcOrd="3" destOrd="0" presId="urn:microsoft.com/office/officeart/2008/layout/LinedList"/>
    <dgm:cxn modelId="{45FCF3C4-4EFA-4C32-831C-D3DA6F0B34AB}" type="presParOf" srcId="{7C5346A3-3AE2-4D4D-826B-562DB6D2DDCC}" destId="{95A237C7-D30E-47A7-81F8-9D89AA99E0A8}" srcOrd="0" destOrd="0" presId="urn:microsoft.com/office/officeart/2008/layout/LinedList"/>
    <dgm:cxn modelId="{1F9B0F96-0887-40F2-8913-218FA2B6B1C5}" type="presParOf" srcId="{7C5346A3-3AE2-4D4D-826B-562DB6D2DDCC}" destId="{F0231C5A-2350-4736-B58A-57DD5950D0FF}" srcOrd="1" destOrd="0" presId="urn:microsoft.com/office/officeart/2008/layout/LinedList"/>
    <dgm:cxn modelId="{3AB67D68-FCDF-4683-AF0A-EB909BBB852D}" type="presParOf" srcId="{240ABC86-C76A-429D-91E4-BE1740A349FB}" destId="{CDC3077F-2E71-476A-B303-A4EA340B59AB}" srcOrd="4" destOrd="0" presId="urn:microsoft.com/office/officeart/2008/layout/LinedList"/>
    <dgm:cxn modelId="{1A061935-63F7-4D6F-ACDD-F398E00FDBD8}" type="presParOf" srcId="{240ABC86-C76A-429D-91E4-BE1740A349FB}" destId="{6C92F2AF-222C-4BB1-94E3-2CCE832EB54E}" srcOrd="5" destOrd="0" presId="urn:microsoft.com/office/officeart/2008/layout/LinedList"/>
    <dgm:cxn modelId="{EB174073-F6E8-4D27-8B50-B2DB16EB593C}" type="presParOf" srcId="{6C92F2AF-222C-4BB1-94E3-2CCE832EB54E}" destId="{C1996DFE-D437-4ED4-80CE-5A795542DED7}" srcOrd="0" destOrd="0" presId="urn:microsoft.com/office/officeart/2008/layout/LinedList"/>
    <dgm:cxn modelId="{32338554-88DB-40D2-93EF-3C7ACDD504D4}" type="presParOf" srcId="{6C92F2AF-222C-4BB1-94E3-2CCE832EB54E}" destId="{06F67D84-397D-4D8C-8D44-7694D38C4F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B8B224-13EF-48FB-8B23-2A5F97E6489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C74C5B-77E1-4AAC-A9AC-E94ED73E9A54}">
      <dgm:prSet/>
      <dgm:spPr/>
      <dgm:t>
        <a:bodyPr/>
        <a:lstStyle/>
        <a:p>
          <a:pPr rtl="0"/>
          <a:r>
            <a:rPr lang="de-DE" b="1">
              <a:latin typeface="Gill Sans MT"/>
            </a:rPr>
            <a:t>Wo genau erkennt man diesen Kontrast?</a:t>
          </a:r>
          <a:br>
            <a:rPr lang="de-DE">
              <a:latin typeface="Gill Sans MT"/>
            </a:rPr>
          </a:br>
          <a:r>
            <a:rPr lang="de-DE">
              <a:latin typeface="Gill Sans MT"/>
            </a:rPr>
            <a:t>- Das beworbene Objekt befindet sich</a:t>
          </a:r>
          <a:r>
            <a:rPr lang="de-DE">
              <a:solidFill>
                <a:srgbClr val="010000"/>
              </a:solidFill>
              <a:latin typeface="Gill Sans MT"/>
            </a:rPr>
            <a:t> in </a:t>
          </a:r>
          <a:r>
            <a:rPr lang="de-DE">
              <a:latin typeface="Gill Sans MT"/>
            </a:rPr>
            <a:t>der</a:t>
          </a:r>
          <a:r>
            <a:rPr lang="de-DE">
              <a:solidFill>
                <a:srgbClr val="010000"/>
              </a:solidFill>
              <a:latin typeface="Gill Sans MT"/>
            </a:rPr>
            <a:t> Mitte </a:t>
          </a:r>
          <a:r>
            <a:rPr lang="de-DE">
              <a:latin typeface="Gill Sans MT"/>
            </a:rPr>
            <a:t>einer</a:t>
          </a:r>
          <a:r>
            <a:rPr lang="de-DE">
              <a:solidFill>
                <a:srgbClr val="010000"/>
              </a:solidFill>
              <a:latin typeface="Gill Sans MT"/>
            </a:rPr>
            <a:t> </a:t>
          </a:r>
          <a:r>
            <a:rPr lang="de-DE">
              <a:latin typeface="Gill Sans MT"/>
            </a:rPr>
            <a:t>gleichmäßigen</a:t>
          </a:r>
          <a:r>
            <a:rPr lang="de-DE">
              <a:solidFill>
                <a:srgbClr val="010000"/>
              </a:solidFill>
              <a:latin typeface="Gill Sans MT"/>
            </a:rPr>
            <a:t>, unauffälligen </a:t>
          </a:r>
          <a:r>
            <a:rPr lang="de-DE">
              <a:latin typeface="Gill Sans MT"/>
            </a:rPr>
            <a:t>Unterlage</a:t>
          </a:r>
        </a:p>
      </dgm:t>
    </dgm:pt>
    <dgm:pt modelId="{78698591-10C0-4EBD-BAAF-BD5C053F30F8}" type="parTrans" cxnId="{64EFC497-FCCE-463D-A6AA-A1E3FC63E562}">
      <dgm:prSet/>
      <dgm:spPr/>
      <dgm:t>
        <a:bodyPr/>
        <a:lstStyle/>
        <a:p>
          <a:endParaRPr lang="en-US"/>
        </a:p>
      </dgm:t>
    </dgm:pt>
    <dgm:pt modelId="{F2FC25BB-F35E-421D-B8C2-9AE9CC4AA3E7}" type="sibTrans" cxnId="{64EFC497-FCCE-463D-A6AA-A1E3FC63E562}">
      <dgm:prSet/>
      <dgm:spPr/>
      <dgm:t>
        <a:bodyPr/>
        <a:lstStyle/>
        <a:p>
          <a:endParaRPr lang="en-US"/>
        </a:p>
      </dgm:t>
    </dgm:pt>
    <dgm:pt modelId="{CF8AF6A2-0EAC-4334-8B82-F8E14830A0F7}">
      <dgm:prSet/>
      <dgm:spPr/>
      <dgm:t>
        <a:bodyPr/>
        <a:lstStyle/>
        <a:p>
          <a:pPr rtl="0"/>
          <a:r>
            <a:rPr lang="de-DE" b="1">
              <a:latin typeface="Gill Sans MT"/>
            </a:rPr>
            <a:t>Warum wird er eingesetzt?</a:t>
          </a:r>
          <a:br>
            <a:rPr lang="de-DE">
              <a:latin typeface="Gill Sans MT"/>
            </a:rPr>
          </a:br>
          <a:r>
            <a:rPr lang="de-DE">
              <a:latin typeface="Gill Sans MT"/>
            </a:rPr>
            <a:t>- Das Objekt, das beworben wird sticht sehr hervor</a:t>
          </a:r>
          <a:br>
            <a:rPr lang="de-DE">
              <a:latin typeface="Gill Sans MT"/>
            </a:rPr>
          </a:br>
          <a:r>
            <a:rPr lang="de-DE">
              <a:latin typeface="Gill Sans MT"/>
            </a:rPr>
            <a:t>- Lenkt die Aufmerksamkeit auf das Objekt</a:t>
          </a:r>
          <a:endParaRPr lang="en-US">
            <a:latin typeface="Gill Sans MT"/>
          </a:endParaRPr>
        </a:p>
      </dgm:t>
    </dgm:pt>
    <dgm:pt modelId="{B0954D0E-13A6-4BE1-9BE2-527896273ECD}" type="parTrans" cxnId="{0B631B81-2683-4600-A74D-E3AFAFB053B9}">
      <dgm:prSet/>
      <dgm:spPr/>
      <dgm:t>
        <a:bodyPr/>
        <a:lstStyle/>
        <a:p>
          <a:endParaRPr lang="en-US"/>
        </a:p>
      </dgm:t>
    </dgm:pt>
    <dgm:pt modelId="{214252C4-3496-4DB2-8B99-D22D9698F84C}" type="sibTrans" cxnId="{0B631B81-2683-4600-A74D-E3AFAFB053B9}">
      <dgm:prSet/>
      <dgm:spPr/>
      <dgm:t>
        <a:bodyPr/>
        <a:lstStyle/>
        <a:p>
          <a:endParaRPr lang="en-US"/>
        </a:p>
      </dgm:t>
    </dgm:pt>
    <dgm:pt modelId="{E1D944AD-100E-4C61-AA03-ED95CBD91434}">
      <dgm:prSet/>
      <dgm:spPr/>
      <dgm:t>
        <a:bodyPr/>
        <a:lstStyle/>
        <a:p>
          <a:pPr rtl="0"/>
          <a:r>
            <a:rPr lang="de-DE">
              <a:latin typeface="Gill Sans MT"/>
            </a:rPr>
            <a:t>Gefunden u. beschrieben von:</a:t>
          </a:r>
          <a:br>
            <a:rPr lang="de-DE">
              <a:latin typeface="Gill Sans MT"/>
            </a:rPr>
          </a:br>
          <a:r>
            <a:rPr lang="de-DE">
              <a:latin typeface="Gill Sans MT"/>
            </a:rPr>
            <a:t>Justus</a:t>
          </a:r>
          <a:endParaRPr lang="en-US">
            <a:latin typeface="Gill Sans MT"/>
          </a:endParaRPr>
        </a:p>
      </dgm:t>
    </dgm:pt>
    <dgm:pt modelId="{262948EE-6FFD-49BF-932D-E147CE61AD6C}" type="parTrans" cxnId="{155E2AB9-4209-49D2-8791-FB7312834192}">
      <dgm:prSet/>
      <dgm:spPr/>
      <dgm:t>
        <a:bodyPr/>
        <a:lstStyle/>
        <a:p>
          <a:endParaRPr lang="en-US"/>
        </a:p>
      </dgm:t>
    </dgm:pt>
    <dgm:pt modelId="{8816FA03-FB2D-4B79-8D90-63F0BDC54799}" type="sibTrans" cxnId="{155E2AB9-4209-49D2-8791-FB7312834192}">
      <dgm:prSet/>
      <dgm:spPr/>
      <dgm:t>
        <a:bodyPr/>
        <a:lstStyle/>
        <a:p>
          <a:endParaRPr lang="en-US"/>
        </a:p>
      </dgm:t>
    </dgm:pt>
    <dgm:pt modelId="{14E876B7-2BF7-4822-BF00-A6C7545E524C}" type="pres">
      <dgm:prSet presAssocID="{CDB8B224-13EF-48FB-8B23-2A5F97E64899}" presName="vert0" presStyleCnt="0">
        <dgm:presLayoutVars>
          <dgm:dir/>
          <dgm:animOne val="branch"/>
          <dgm:animLvl val="lvl"/>
        </dgm:presLayoutVars>
      </dgm:prSet>
      <dgm:spPr/>
    </dgm:pt>
    <dgm:pt modelId="{57AD2315-9253-433F-920B-974578AF870C}" type="pres">
      <dgm:prSet presAssocID="{56C74C5B-77E1-4AAC-A9AC-E94ED73E9A54}" presName="thickLine" presStyleLbl="alignNode1" presStyleIdx="0" presStyleCnt="3"/>
      <dgm:spPr/>
    </dgm:pt>
    <dgm:pt modelId="{75E6A221-B0A2-4AFB-B03B-21FBADAD3E42}" type="pres">
      <dgm:prSet presAssocID="{56C74C5B-77E1-4AAC-A9AC-E94ED73E9A54}" presName="horz1" presStyleCnt="0"/>
      <dgm:spPr/>
    </dgm:pt>
    <dgm:pt modelId="{6DB03ACB-5F00-48A8-994D-A81674A89EB0}" type="pres">
      <dgm:prSet presAssocID="{56C74C5B-77E1-4AAC-A9AC-E94ED73E9A54}" presName="tx1" presStyleLbl="revTx" presStyleIdx="0" presStyleCnt="3"/>
      <dgm:spPr/>
    </dgm:pt>
    <dgm:pt modelId="{F9D7184D-A16D-4734-9670-65711B990930}" type="pres">
      <dgm:prSet presAssocID="{56C74C5B-77E1-4AAC-A9AC-E94ED73E9A54}" presName="vert1" presStyleCnt="0"/>
      <dgm:spPr/>
    </dgm:pt>
    <dgm:pt modelId="{4F1C7A59-49E1-4B5B-8C07-E8EED06959D3}" type="pres">
      <dgm:prSet presAssocID="{CF8AF6A2-0EAC-4334-8B82-F8E14830A0F7}" presName="thickLine" presStyleLbl="alignNode1" presStyleIdx="1" presStyleCnt="3"/>
      <dgm:spPr/>
    </dgm:pt>
    <dgm:pt modelId="{A277AA13-6673-4DF6-9BCF-FB21DF24DD20}" type="pres">
      <dgm:prSet presAssocID="{CF8AF6A2-0EAC-4334-8B82-F8E14830A0F7}" presName="horz1" presStyleCnt="0"/>
      <dgm:spPr/>
    </dgm:pt>
    <dgm:pt modelId="{3E0964A1-9718-4CF0-9712-A353D4CF9F4B}" type="pres">
      <dgm:prSet presAssocID="{CF8AF6A2-0EAC-4334-8B82-F8E14830A0F7}" presName="tx1" presStyleLbl="revTx" presStyleIdx="1" presStyleCnt="3"/>
      <dgm:spPr/>
    </dgm:pt>
    <dgm:pt modelId="{0B6A41EE-40AB-48D1-B48E-944C30D1B2A2}" type="pres">
      <dgm:prSet presAssocID="{CF8AF6A2-0EAC-4334-8B82-F8E14830A0F7}" presName="vert1" presStyleCnt="0"/>
      <dgm:spPr/>
    </dgm:pt>
    <dgm:pt modelId="{33C3E480-4226-4A64-8AC1-A08409202ADC}" type="pres">
      <dgm:prSet presAssocID="{E1D944AD-100E-4C61-AA03-ED95CBD91434}" presName="thickLine" presStyleLbl="alignNode1" presStyleIdx="2" presStyleCnt="3"/>
      <dgm:spPr/>
    </dgm:pt>
    <dgm:pt modelId="{CFF997D2-56EC-4C11-A8CE-EFAE3FAED38F}" type="pres">
      <dgm:prSet presAssocID="{E1D944AD-100E-4C61-AA03-ED95CBD91434}" presName="horz1" presStyleCnt="0"/>
      <dgm:spPr/>
    </dgm:pt>
    <dgm:pt modelId="{A522ABE0-955C-4176-B8CE-738404D785B8}" type="pres">
      <dgm:prSet presAssocID="{E1D944AD-100E-4C61-AA03-ED95CBD91434}" presName="tx1" presStyleLbl="revTx" presStyleIdx="2" presStyleCnt="3"/>
      <dgm:spPr/>
    </dgm:pt>
    <dgm:pt modelId="{D49C017D-5365-4253-A34B-E560A80C3498}" type="pres">
      <dgm:prSet presAssocID="{E1D944AD-100E-4C61-AA03-ED95CBD91434}" presName="vert1" presStyleCnt="0"/>
      <dgm:spPr/>
    </dgm:pt>
  </dgm:ptLst>
  <dgm:cxnLst>
    <dgm:cxn modelId="{6964F145-0686-4DCF-B758-537D0D019E4C}" type="presOf" srcId="{E1D944AD-100E-4C61-AA03-ED95CBD91434}" destId="{A522ABE0-955C-4176-B8CE-738404D785B8}" srcOrd="0" destOrd="0" presId="urn:microsoft.com/office/officeart/2008/layout/LinedList"/>
    <dgm:cxn modelId="{0B631B81-2683-4600-A74D-E3AFAFB053B9}" srcId="{CDB8B224-13EF-48FB-8B23-2A5F97E64899}" destId="{CF8AF6A2-0EAC-4334-8B82-F8E14830A0F7}" srcOrd="1" destOrd="0" parTransId="{B0954D0E-13A6-4BE1-9BE2-527896273ECD}" sibTransId="{214252C4-3496-4DB2-8B99-D22D9698F84C}"/>
    <dgm:cxn modelId="{64EFC497-FCCE-463D-A6AA-A1E3FC63E562}" srcId="{CDB8B224-13EF-48FB-8B23-2A5F97E64899}" destId="{56C74C5B-77E1-4AAC-A9AC-E94ED73E9A54}" srcOrd="0" destOrd="0" parTransId="{78698591-10C0-4EBD-BAAF-BD5C053F30F8}" sibTransId="{F2FC25BB-F35E-421D-B8C2-9AE9CC4AA3E7}"/>
    <dgm:cxn modelId="{996FE99F-BFD9-4356-8523-F7726A85E157}" type="presOf" srcId="{CDB8B224-13EF-48FB-8B23-2A5F97E64899}" destId="{14E876B7-2BF7-4822-BF00-A6C7545E524C}" srcOrd="0" destOrd="0" presId="urn:microsoft.com/office/officeart/2008/layout/LinedList"/>
    <dgm:cxn modelId="{2B77B4A9-0496-43AA-8CE1-4972C6ABE2C6}" type="presOf" srcId="{56C74C5B-77E1-4AAC-A9AC-E94ED73E9A54}" destId="{6DB03ACB-5F00-48A8-994D-A81674A89EB0}" srcOrd="0" destOrd="0" presId="urn:microsoft.com/office/officeart/2008/layout/LinedList"/>
    <dgm:cxn modelId="{155E2AB9-4209-49D2-8791-FB7312834192}" srcId="{CDB8B224-13EF-48FB-8B23-2A5F97E64899}" destId="{E1D944AD-100E-4C61-AA03-ED95CBD91434}" srcOrd="2" destOrd="0" parTransId="{262948EE-6FFD-49BF-932D-E147CE61AD6C}" sibTransId="{8816FA03-FB2D-4B79-8D90-63F0BDC54799}"/>
    <dgm:cxn modelId="{9C828FBA-4626-47DA-B647-167042698E33}" type="presOf" srcId="{CF8AF6A2-0EAC-4334-8B82-F8E14830A0F7}" destId="{3E0964A1-9718-4CF0-9712-A353D4CF9F4B}" srcOrd="0" destOrd="0" presId="urn:microsoft.com/office/officeart/2008/layout/LinedList"/>
    <dgm:cxn modelId="{034CFAB8-0C78-416B-935C-11E616CB8DC7}" type="presParOf" srcId="{14E876B7-2BF7-4822-BF00-A6C7545E524C}" destId="{57AD2315-9253-433F-920B-974578AF870C}" srcOrd="0" destOrd="0" presId="urn:microsoft.com/office/officeart/2008/layout/LinedList"/>
    <dgm:cxn modelId="{F8B5A4BB-AADF-44B6-96BF-D55468FE5C6F}" type="presParOf" srcId="{14E876B7-2BF7-4822-BF00-A6C7545E524C}" destId="{75E6A221-B0A2-4AFB-B03B-21FBADAD3E42}" srcOrd="1" destOrd="0" presId="urn:microsoft.com/office/officeart/2008/layout/LinedList"/>
    <dgm:cxn modelId="{3565BC1D-9747-436F-8B7B-EA1D54D4D769}" type="presParOf" srcId="{75E6A221-B0A2-4AFB-B03B-21FBADAD3E42}" destId="{6DB03ACB-5F00-48A8-994D-A81674A89EB0}" srcOrd="0" destOrd="0" presId="urn:microsoft.com/office/officeart/2008/layout/LinedList"/>
    <dgm:cxn modelId="{6281CA3F-F6FD-431B-9E8A-F36B0599B207}" type="presParOf" srcId="{75E6A221-B0A2-4AFB-B03B-21FBADAD3E42}" destId="{F9D7184D-A16D-4734-9670-65711B990930}" srcOrd="1" destOrd="0" presId="urn:microsoft.com/office/officeart/2008/layout/LinedList"/>
    <dgm:cxn modelId="{57AC05D0-136E-418B-9381-974A4906C7DD}" type="presParOf" srcId="{14E876B7-2BF7-4822-BF00-A6C7545E524C}" destId="{4F1C7A59-49E1-4B5B-8C07-E8EED06959D3}" srcOrd="2" destOrd="0" presId="urn:microsoft.com/office/officeart/2008/layout/LinedList"/>
    <dgm:cxn modelId="{E1ACE1AF-491A-4849-B5FC-78B588E9B6E4}" type="presParOf" srcId="{14E876B7-2BF7-4822-BF00-A6C7545E524C}" destId="{A277AA13-6673-4DF6-9BCF-FB21DF24DD20}" srcOrd="3" destOrd="0" presId="urn:microsoft.com/office/officeart/2008/layout/LinedList"/>
    <dgm:cxn modelId="{E3E9AB42-8F3B-4D22-917C-EE7D7F4F61C4}" type="presParOf" srcId="{A277AA13-6673-4DF6-9BCF-FB21DF24DD20}" destId="{3E0964A1-9718-4CF0-9712-A353D4CF9F4B}" srcOrd="0" destOrd="0" presId="urn:microsoft.com/office/officeart/2008/layout/LinedList"/>
    <dgm:cxn modelId="{ABE3F055-E3BF-4A84-A2AC-CAAE249CDFDE}" type="presParOf" srcId="{A277AA13-6673-4DF6-9BCF-FB21DF24DD20}" destId="{0B6A41EE-40AB-48D1-B48E-944C30D1B2A2}" srcOrd="1" destOrd="0" presId="urn:microsoft.com/office/officeart/2008/layout/LinedList"/>
    <dgm:cxn modelId="{E6C5EFF0-0A55-4883-8A3D-FD1259DDB13F}" type="presParOf" srcId="{14E876B7-2BF7-4822-BF00-A6C7545E524C}" destId="{33C3E480-4226-4A64-8AC1-A08409202ADC}" srcOrd="4" destOrd="0" presId="urn:microsoft.com/office/officeart/2008/layout/LinedList"/>
    <dgm:cxn modelId="{379B25AF-8C9E-4564-A75A-21CE1CAE4C85}" type="presParOf" srcId="{14E876B7-2BF7-4822-BF00-A6C7545E524C}" destId="{CFF997D2-56EC-4C11-A8CE-EFAE3FAED38F}" srcOrd="5" destOrd="0" presId="urn:microsoft.com/office/officeart/2008/layout/LinedList"/>
    <dgm:cxn modelId="{3282BE21-BA83-4D91-A2EA-B1846A3FFA47}" type="presParOf" srcId="{CFF997D2-56EC-4C11-A8CE-EFAE3FAED38F}" destId="{A522ABE0-955C-4176-B8CE-738404D785B8}" srcOrd="0" destOrd="0" presId="urn:microsoft.com/office/officeart/2008/layout/LinedList"/>
    <dgm:cxn modelId="{E8F01FF7-AEFC-4667-AB9E-3C8129BD53A9}" type="presParOf" srcId="{CFF997D2-56EC-4C11-A8CE-EFAE3FAED38F}" destId="{D49C017D-5365-4253-A34B-E560A80C34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860F3-E69C-4094-8338-772CBC96B418}">
      <dsp:nvSpPr>
        <dsp:cNvPr id="0" name=""/>
        <dsp:cNvSpPr/>
      </dsp:nvSpPr>
      <dsp:spPr>
        <a:xfrm>
          <a:off x="0" y="2564"/>
          <a:ext cx="34675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30C85-E5BD-4485-945B-4A16505FA21E}">
      <dsp:nvSpPr>
        <dsp:cNvPr id="0" name=""/>
        <dsp:cNvSpPr/>
      </dsp:nvSpPr>
      <dsp:spPr>
        <a:xfrm>
          <a:off x="0" y="2564"/>
          <a:ext cx="3467528" cy="1749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Wo genau erkennt man diesen Kontrast?</a:t>
          </a:r>
          <a:br>
            <a:rPr lang="de-DE" sz="1900" kern="1200">
              <a:latin typeface="Impact" panose="020B0806030902050204"/>
            </a:rPr>
          </a:br>
          <a:r>
            <a:rPr lang="de-DE" sz="1900" kern="1200"/>
            <a:t>Den Kontrast erkennt man zwischen dem hellen Text und dem dunklen Hintergrund</a:t>
          </a:r>
          <a:br>
            <a:rPr lang="de-DE" sz="1900" kern="1200"/>
          </a:br>
          <a:endParaRPr lang="de-DE" sz="1900" kern="1200">
            <a:latin typeface="Impact" panose="020B0806030902050204"/>
          </a:endParaRPr>
        </a:p>
      </dsp:txBody>
      <dsp:txXfrm>
        <a:off x="0" y="2564"/>
        <a:ext cx="3467528" cy="1749286"/>
      </dsp:txXfrm>
    </dsp:sp>
    <dsp:sp modelId="{D3268C84-E808-4EB8-AA51-B4919FAD372A}">
      <dsp:nvSpPr>
        <dsp:cNvPr id="0" name=""/>
        <dsp:cNvSpPr/>
      </dsp:nvSpPr>
      <dsp:spPr>
        <a:xfrm>
          <a:off x="0" y="1751851"/>
          <a:ext cx="34675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237C7-D30E-47A7-81F8-9D89AA99E0A8}">
      <dsp:nvSpPr>
        <dsp:cNvPr id="0" name=""/>
        <dsp:cNvSpPr/>
      </dsp:nvSpPr>
      <dsp:spPr>
        <a:xfrm>
          <a:off x="0" y="1751851"/>
          <a:ext cx="3467528" cy="1749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Warum wird er eingesetzt?</a:t>
          </a:r>
          <a:br>
            <a:rPr lang="de-DE" sz="1900" kern="1200"/>
          </a:br>
          <a:r>
            <a:rPr lang="de-DE" sz="1900" kern="1200"/>
            <a:t>Sticht ins Auge, soll Fahrer darauf hinweisen beim fahren nicht mit dem Telefon zu interagieren</a:t>
          </a:r>
          <a:br>
            <a:rPr lang="de-DE" sz="1900" kern="1200"/>
          </a:br>
          <a:endParaRPr lang="en-US" sz="1900" kern="1200"/>
        </a:p>
      </dsp:txBody>
      <dsp:txXfrm>
        <a:off x="0" y="1751851"/>
        <a:ext cx="3467528" cy="1749286"/>
      </dsp:txXfrm>
    </dsp:sp>
    <dsp:sp modelId="{CDC3077F-2E71-476A-B303-A4EA340B59AB}">
      <dsp:nvSpPr>
        <dsp:cNvPr id="0" name=""/>
        <dsp:cNvSpPr/>
      </dsp:nvSpPr>
      <dsp:spPr>
        <a:xfrm>
          <a:off x="0" y="3501138"/>
          <a:ext cx="34675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96DFE-D437-4ED4-80CE-5A795542DED7}">
      <dsp:nvSpPr>
        <dsp:cNvPr id="0" name=""/>
        <dsp:cNvSpPr/>
      </dsp:nvSpPr>
      <dsp:spPr>
        <a:xfrm>
          <a:off x="0" y="3501138"/>
          <a:ext cx="3467528" cy="1749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Gefunden u. beschrieben von:</a:t>
          </a:r>
          <a:r>
            <a:rPr lang="de-DE" sz="1900" kern="1200"/>
            <a:t> Finn Rosendahl</a:t>
          </a:r>
          <a:endParaRPr lang="en-US" sz="1900" kern="1200"/>
        </a:p>
      </dsp:txBody>
      <dsp:txXfrm>
        <a:off x="0" y="3501138"/>
        <a:ext cx="3467528" cy="17492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D2315-9253-433F-920B-974578AF870C}">
      <dsp:nvSpPr>
        <dsp:cNvPr id="0" name=""/>
        <dsp:cNvSpPr/>
      </dsp:nvSpPr>
      <dsp:spPr>
        <a:xfrm>
          <a:off x="0" y="2564"/>
          <a:ext cx="34675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03ACB-5F00-48A8-994D-A81674A89EB0}">
      <dsp:nvSpPr>
        <dsp:cNvPr id="0" name=""/>
        <dsp:cNvSpPr/>
      </dsp:nvSpPr>
      <dsp:spPr>
        <a:xfrm>
          <a:off x="0" y="2564"/>
          <a:ext cx="3467528" cy="1749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>
              <a:latin typeface="Gill Sans MT"/>
            </a:rPr>
            <a:t>Wo genau erkennt man diesen Kontrast?</a:t>
          </a:r>
          <a:br>
            <a:rPr lang="de-DE" sz="2000" kern="1200">
              <a:latin typeface="Gill Sans MT"/>
            </a:rPr>
          </a:br>
          <a:r>
            <a:rPr lang="de-DE" sz="2000" kern="1200">
              <a:latin typeface="Gill Sans MT"/>
            </a:rPr>
            <a:t>- Das beworbene Objekt befindet sich</a:t>
          </a:r>
          <a:r>
            <a:rPr lang="de-DE" sz="2000" kern="1200">
              <a:solidFill>
                <a:srgbClr val="010000"/>
              </a:solidFill>
              <a:latin typeface="Gill Sans MT"/>
            </a:rPr>
            <a:t> in </a:t>
          </a:r>
          <a:r>
            <a:rPr lang="de-DE" sz="2000" kern="1200">
              <a:latin typeface="Gill Sans MT"/>
            </a:rPr>
            <a:t>der</a:t>
          </a:r>
          <a:r>
            <a:rPr lang="de-DE" sz="2000" kern="1200">
              <a:solidFill>
                <a:srgbClr val="010000"/>
              </a:solidFill>
              <a:latin typeface="Gill Sans MT"/>
            </a:rPr>
            <a:t> Mitte </a:t>
          </a:r>
          <a:r>
            <a:rPr lang="de-DE" sz="2000" kern="1200">
              <a:latin typeface="Gill Sans MT"/>
            </a:rPr>
            <a:t>einer</a:t>
          </a:r>
          <a:r>
            <a:rPr lang="de-DE" sz="2000" kern="1200">
              <a:solidFill>
                <a:srgbClr val="010000"/>
              </a:solidFill>
              <a:latin typeface="Gill Sans MT"/>
            </a:rPr>
            <a:t> </a:t>
          </a:r>
          <a:r>
            <a:rPr lang="de-DE" sz="2000" kern="1200">
              <a:latin typeface="Gill Sans MT"/>
            </a:rPr>
            <a:t>gleichmäßigen</a:t>
          </a:r>
          <a:r>
            <a:rPr lang="de-DE" sz="2000" kern="1200">
              <a:solidFill>
                <a:srgbClr val="010000"/>
              </a:solidFill>
              <a:latin typeface="Gill Sans MT"/>
            </a:rPr>
            <a:t>, unauffälligen </a:t>
          </a:r>
          <a:r>
            <a:rPr lang="de-DE" sz="2000" kern="1200">
              <a:latin typeface="Gill Sans MT"/>
            </a:rPr>
            <a:t>Unterlage</a:t>
          </a:r>
        </a:p>
      </dsp:txBody>
      <dsp:txXfrm>
        <a:off x="0" y="2564"/>
        <a:ext cx="3467528" cy="1749286"/>
      </dsp:txXfrm>
    </dsp:sp>
    <dsp:sp modelId="{4F1C7A59-49E1-4B5B-8C07-E8EED06959D3}">
      <dsp:nvSpPr>
        <dsp:cNvPr id="0" name=""/>
        <dsp:cNvSpPr/>
      </dsp:nvSpPr>
      <dsp:spPr>
        <a:xfrm>
          <a:off x="0" y="1751851"/>
          <a:ext cx="34675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964A1-9718-4CF0-9712-A353D4CF9F4B}">
      <dsp:nvSpPr>
        <dsp:cNvPr id="0" name=""/>
        <dsp:cNvSpPr/>
      </dsp:nvSpPr>
      <dsp:spPr>
        <a:xfrm>
          <a:off x="0" y="1751851"/>
          <a:ext cx="3467528" cy="1749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>
              <a:latin typeface="Gill Sans MT"/>
            </a:rPr>
            <a:t>Warum wird er eingesetzt?</a:t>
          </a:r>
          <a:br>
            <a:rPr lang="de-DE" sz="2000" kern="1200">
              <a:latin typeface="Gill Sans MT"/>
            </a:rPr>
          </a:br>
          <a:r>
            <a:rPr lang="de-DE" sz="2000" kern="1200">
              <a:latin typeface="Gill Sans MT"/>
            </a:rPr>
            <a:t>- Das Objekt, das beworben wird sticht sehr hervor</a:t>
          </a:r>
          <a:br>
            <a:rPr lang="de-DE" sz="2000" kern="1200">
              <a:latin typeface="Gill Sans MT"/>
            </a:rPr>
          </a:br>
          <a:r>
            <a:rPr lang="de-DE" sz="2000" kern="1200">
              <a:latin typeface="Gill Sans MT"/>
            </a:rPr>
            <a:t>- Lenkt die Aufmerksamkeit auf das Objekt</a:t>
          </a:r>
          <a:endParaRPr lang="en-US" sz="2000" kern="1200">
            <a:latin typeface="Gill Sans MT"/>
          </a:endParaRPr>
        </a:p>
      </dsp:txBody>
      <dsp:txXfrm>
        <a:off x="0" y="1751851"/>
        <a:ext cx="3467528" cy="1749286"/>
      </dsp:txXfrm>
    </dsp:sp>
    <dsp:sp modelId="{33C3E480-4226-4A64-8AC1-A08409202ADC}">
      <dsp:nvSpPr>
        <dsp:cNvPr id="0" name=""/>
        <dsp:cNvSpPr/>
      </dsp:nvSpPr>
      <dsp:spPr>
        <a:xfrm>
          <a:off x="0" y="3501138"/>
          <a:ext cx="34675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2ABE0-955C-4176-B8CE-738404D785B8}">
      <dsp:nvSpPr>
        <dsp:cNvPr id="0" name=""/>
        <dsp:cNvSpPr/>
      </dsp:nvSpPr>
      <dsp:spPr>
        <a:xfrm>
          <a:off x="0" y="3501138"/>
          <a:ext cx="3467528" cy="1749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Gill Sans MT"/>
            </a:rPr>
            <a:t>Gefunden u. beschrieben von:</a:t>
          </a:r>
          <a:br>
            <a:rPr lang="de-DE" sz="2000" kern="1200">
              <a:latin typeface="Gill Sans MT"/>
            </a:rPr>
          </a:br>
          <a:r>
            <a:rPr lang="de-DE" sz="2000" kern="1200">
              <a:latin typeface="Gill Sans MT"/>
            </a:rPr>
            <a:t>Justus</a:t>
          </a:r>
          <a:endParaRPr lang="en-US" sz="2000" kern="1200">
            <a:latin typeface="Gill Sans MT"/>
          </a:endParaRPr>
        </a:p>
      </dsp:txBody>
      <dsp:txXfrm>
        <a:off x="0" y="3501138"/>
        <a:ext cx="3467528" cy="1749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87449-4845-3845-67CC-57AD7C237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000"/>
              <a:t>Einsatz von Farbe: </a:t>
            </a:r>
            <a:r>
              <a:rPr lang="de-DE"/>
              <a:t>Beispiele aus der Werbung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6BB6FA-52D2-6BD6-1885-5B9D9F8E8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8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51E3F-5701-2839-9283-8A950E09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0240"/>
          </a:xfrm>
        </p:spPr>
        <p:txBody>
          <a:bodyPr/>
          <a:lstStyle/>
          <a:p>
            <a:r>
              <a:rPr lang="de-DE"/>
              <a:t>Kontrast: Qualitätskontrast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CDE07532-3732-C953-1EF0-84F43A3F35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995676"/>
              </p:ext>
            </p:extLst>
          </p:nvPr>
        </p:nvGraphicFramePr>
        <p:xfrm>
          <a:off x="7962472" y="1222625"/>
          <a:ext cx="3467528" cy="525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F4BB0AE7-38DE-CD53-2A29-EA6BC4429E01}"/>
              </a:ext>
            </a:extLst>
          </p:cNvPr>
          <p:cNvSpPr/>
          <p:nvPr/>
        </p:nvSpPr>
        <p:spPr>
          <a:xfrm>
            <a:off x="1402915" y="1222625"/>
            <a:ext cx="6263014" cy="52529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8487C3E-0CF8-9255-B90E-6FDEBC579A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9309" y="1221660"/>
            <a:ext cx="6287653" cy="525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9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51E3F-5701-2839-9283-8A950E09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0240"/>
          </a:xfrm>
        </p:spPr>
        <p:txBody>
          <a:bodyPr/>
          <a:lstStyle/>
          <a:p>
            <a:r>
              <a:rPr lang="de-DE"/>
              <a:t>Kontrast: Quantitätskontrast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6859300F-B69D-B4FE-EE3F-EA17607CB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729650"/>
              </p:ext>
            </p:extLst>
          </p:nvPr>
        </p:nvGraphicFramePr>
        <p:xfrm>
          <a:off x="7962472" y="1222625"/>
          <a:ext cx="3467528" cy="525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F4BB0AE7-38DE-CD53-2A29-EA6BC4429E01}"/>
              </a:ext>
            </a:extLst>
          </p:cNvPr>
          <p:cNvSpPr/>
          <p:nvPr/>
        </p:nvSpPr>
        <p:spPr>
          <a:xfrm>
            <a:off x="1402915" y="1222625"/>
            <a:ext cx="6263014" cy="52529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5" descr="Ein Bild, das Katze, Säugetier, Hauskatze, weiß enthält.&#10;&#10;Beschreibung automatisch generiert.">
            <a:extLst>
              <a:ext uri="{FF2B5EF4-FFF2-40B4-BE49-F238E27FC236}">
                <a16:creationId xmlns:a16="http://schemas.microsoft.com/office/drawing/2014/main" id="{BF78D339-6AC7-928B-E939-13975E1CCE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4505" y="1226561"/>
            <a:ext cx="6265718" cy="524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3783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Badge</vt:lpstr>
      <vt:lpstr>Einsatz von Farbe: Beispiele aus der Werbung</vt:lpstr>
      <vt:lpstr>Kontrast: Qualitätskontrast</vt:lpstr>
      <vt:lpstr>Kontrast: Quantitätskontrast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Einsatz von Farbe: Beispiele aus der Werbung</dc:title>
  <dc:creator>Dagmar Langhanki</dc:creator>
  <cp:revision>1</cp:revision>
  <dcterms:created xsi:type="dcterms:W3CDTF">2022-11-13T13:19:26Z</dcterms:created>
  <dcterms:modified xsi:type="dcterms:W3CDTF">2022-11-21T07:10:26Z</dcterms:modified>
</cp:coreProperties>
</file>