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8A2481B-5154-415F-B752-558547769AA3}" type="datetimeFigureOut">
              <a:rPr lang="cs-CZ" smtClean="0"/>
              <a:pPr/>
              <a:t>20.12.2015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Obdélní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élní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římá spojovací čár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Přímá spojovací čár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élní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20.12.2015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20.12.2015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8A2481B-5154-415F-B752-558547769AA3}" type="datetimeFigureOut">
              <a:rPr lang="cs-CZ" smtClean="0"/>
              <a:pPr/>
              <a:t>20.12.2015</a:t>
            </a:fld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8A2481B-5154-415F-B752-558547769AA3}" type="datetimeFigureOut">
              <a:rPr lang="cs-CZ" smtClean="0"/>
              <a:pPr/>
              <a:t>20.12.2015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9" name="Obdélní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římá spojovací čár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Přímá spojovací čár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élní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Přímá spojovací čár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20.12.2015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20.12.2015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A2481B-5154-415F-B752-558547769AA3}" type="datetimeFigureOut">
              <a:rPr lang="cs-CZ" smtClean="0"/>
              <a:pPr/>
              <a:t>20.12.2015</a:t>
            </a:fld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20.12.2015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pro obsah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8A2481B-5154-415F-B752-558547769AA3}" type="datetimeFigureOut">
              <a:rPr lang="cs-CZ" smtClean="0"/>
              <a:pPr/>
              <a:t>20.12.2015</a:t>
            </a:fld>
            <a:endParaRPr lang="cs-CZ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římá spojovací čár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Přímá spojovací čár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A2481B-5154-415F-B752-558547769AA3}" type="datetimeFigureOut">
              <a:rPr lang="cs-CZ" smtClean="0"/>
              <a:pPr/>
              <a:t>20.12.2015</a:t>
            </a:fld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20.12.2015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Filmotéka</a:t>
            </a:r>
            <a:br>
              <a:rPr lang="cs-CZ" dirty="0" smtClean="0"/>
            </a:br>
            <a:r>
              <a:rPr lang="cs-CZ" dirty="0" smtClean="0"/>
              <a:t>Ivana </a:t>
            </a:r>
            <a:r>
              <a:rPr lang="cs-CZ" dirty="0" err="1" smtClean="0"/>
              <a:t>Wzientková</a:t>
            </a:r>
            <a:r>
              <a:rPr lang="cs-CZ" dirty="0" smtClean="0"/>
              <a:t> (wzi0004)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Semestrální projekt </a:t>
            </a:r>
            <a:r>
              <a:rPr lang="cs-CZ" smtClean="0"/>
              <a:t>do Programování 1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1714480" y="357166"/>
            <a:ext cx="7429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Vysoká škola Báňská Technická univerzita Ostrava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571480"/>
            <a:ext cx="7467600" cy="5902472"/>
          </a:xfrm>
        </p:spPr>
        <p:txBody>
          <a:bodyPr/>
          <a:lstStyle/>
          <a:p>
            <a:r>
              <a:rPr lang="cs-CZ" b="1" dirty="0" smtClean="0"/>
              <a:t>Zadání: </a:t>
            </a:r>
          </a:p>
          <a:p>
            <a:r>
              <a:rPr lang="cs-CZ" dirty="0" smtClean="0"/>
              <a:t>Vytvořte </a:t>
            </a:r>
            <a:r>
              <a:rPr lang="cs-CZ" dirty="0" smtClean="0"/>
              <a:t>filmotéku, která bude načítat data ze dvou CSV </a:t>
            </a:r>
            <a:r>
              <a:rPr lang="cs-CZ" dirty="0" smtClean="0"/>
              <a:t>souboru</a:t>
            </a:r>
          </a:p>
          <a:p>
            <a:r>
              <a:rPr lang="cs-CZ" dirty="0" smtClean="0"/>
              <a:t>První soubor bude obsahovat seznam filmů, nejméně položky</a:t>
            </a:r>
            <a:r>
              <a:rPr lang="cs-CZ" dirty="0" smtClean="0"/>
              <a:t>: ID, název, rok, žánr, původ, trvání, ID_herců,</a:t>
            </a:r>
          </a:p>
          <a:p>
            <a:r>
              <a:rPr lang="cs-CZ" dirty="0" smtClean="0"/>
              <a:t>Druhý </a:t>
            </a:r>
            <a:r>
              <a:rPr lang="cs-CZ" dirty="0" smtClean="0"/>
              <a:t>bude obsahovat seznam herců; nejméně </a:t>
            </a:r>
            <a:r>
              <a:rPr lang="cs-CZ" dirty="0" smtClean="0"/>
              <a:t>položky:ID, jméno, příjmení, datum_narození, místo_narození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lstStyle/>
          <a:p>
            <a:r>
              <a:rPr lang="cs-CZ" b="1" dirty="0" smtClean="0"/>
              <a:t>Vypracování:</a:t>
            </a:r>
          </a:p>
          <a:p>
            <a:r>
              <a:rPr lang="cs-CZ" dirty="0" smtClean="0"/>
              <a:t>vypíše do konzole seznam všech filmů, filmy určitého žánru a filmy natočené v určitých letech (interval od-do);</a:t>
            </a:r>
          </a:p>
          <a:p>
            <a:r>
              <a:rPr lang="cs-CZ" dirty="0" smtClean="0"/>
              <a:t>vypíše informace o filmu po zadání ID nebo názvu filmu (včetně jmen herců, kteří ve filmu hráli);</a:t>
            </a:r>
          </a:p>
          <a:p>
            <a:r>
              <a:rPr lang="cs-CZ" dirty="0" smtClean="0"/>
              <a:t>vypíše informace o herci po zadání ID nebo jména herce (včetně všech filmů, ve kterých hrál).</a:t>
            </a:r>
          </a:p>
          <a:p>
            <a:r>
              <a:rPr lang="cs-CZ" dirty="0" smtClean="0"/>
              <a:t>Každá z akcí umožní export do HTML souboru.</a:t>
            </a:r>
          </a:p>
          <a:p>
            <a:endParaRPr lang="cs-CZ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Vstupní data - Filmy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5572140"/>
            <a:ext cx="7467600" cy="901812"/>
          </a:xfrm>
        </p:spPr>
        <p:txBody>
          <a:bodyPr/>
          <a:lstStyle/>
          <a:p>
            <a:r>
              <a:rPr lang="cs-CZ" dirty="0" smtClean="0"/>
              <a:t>Vstupní data jsou ve formátu CSV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032698" cy="3859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Vstupní data - herci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5929330"/>
            <a:ext cx="7467600" cy="544622"/>
          </a:xfrm>
        </p:spPr>
        <p:txBody>
          <a:bodyPr/>
          <a:lstStyle/>
          <a:p>
            <a:r>
              <a:rPr lang="cs-CZ" dirty="0" smtClean="0"/>
              <a:t>Vstupní data jsou ve formátu CSV</a:t>
            </a:r>
          </a:p>
          <a:p>
            <a:endParaRPr lang="cs-CZ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7429552" cy="427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Vstupní data v konzoly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7572428" cy="377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Data v HTML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7266320" cy="497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ýř">
  <a:themeElements>
    <a:clrScheme name="Arkýř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ýř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ýř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</TotalTime>
  <Words>162</Words>
  <PresentationFormat>Předvádění na obrazovce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Arkýř</vt:lpstr>
      <vt:lpstr>Filmotéka Ivana Wzientková (wzi0004)</vt:lpstr>
      <vt:lpstr>Snímek 2</vt:lpstr>
      <vt:lpstr>Snímek 3</vt:lpstr>
      <vt:lpstr>Vstupní data - Filmy</vt:lpstr>
      <vt:lpstr>Vstupní data - herci</vt:lpstr>
      <vt:lpstr>Vstupní data v konzoly</vt:lpstr>
      <vt:lpstr>Data v HTML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Filmotéka Ivana Wzientková (wzi0004)</dc:title>
  <dc:creator>Ivanka</dc:creator>
  <cp:lastModifiedBy>Ivanka</cp:lastModifiedBy>
  <cp:revision>8</cp:revision>
  <dcterms:created xsi:type="dcterms:W3CDTF">2015-12-19T00:12:39Z</dcterms:created>
  <dcterms:modified xsi:type="dcterms:W3CDTF">2015-12-20T11:55:26Z</dcterms:modified>
</cp:coreProperties>
</file>