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c45893d9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c45893d9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c45893d9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c45893d9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Findings 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Proudly presented by Datanauts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Kevin Cai, Shawn Dong, Tian Gan, Luke Villanueva, Zhiyuan Zhou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0" y="3525375"/>
            <a:ext cx="2777675" cy="15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175" y="529888"/>
            <a:ext cx="6254826" cy="408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50" y="2064600"/>
            <a:ext cx="2777674" cy="1460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348" y="0"/>
            <a:ext cx="2387877" cy="1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28623" cy="503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22097" l="23198" r="24693" t="27276"/>
          <a:stretch/>
        </p:blipFill>
        <p:spPr>
          <a:xfrm>
            <a:off x="7434625" y="270475"/>
            <a:ext cx="1709373" cy="12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21711" l="30319" r="23804" t="28524"/>
          <a:stretch/>
        </p:blipFill>
        <p:spPr>
          <a:xfrm>
            <a:off x="7612880" y="1833550"/>
            <a:ext cx="1531121" cy="12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8061663" y="1433350"/>
            <a:ext cx="7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Right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061675" y="2932000"/>
            <a:ext cx="94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Front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153002" y="4592375"/>
            <a:ext cx="54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Top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6">
            <a:alphaModFix/>
          </a:blip>
          <a:srcRect b="22443" l="29331" r="23382" t="17224"/>
          <a:stretch/>
        </p:blipFill>
        <p:spPr>
          <a:xfrm>
            <a:off x="7567925" y="3396625"/>
            <a:ext cx="1531126" cy="128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