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DA90F-DD34-45EF-96B3-FC6778599D65}" v="1" dt="2023-05-07T23:47:53.495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 Timmermans" userId="4364fd2f-d475-40f9-8f47-058a32a73bfe" providerId="ADAL" clId="{159DA90F-DD34-45EF-96B3-FC6778599D65}"/>
    <pc:docChg chg="undo custSel addSld delSld modSld sldOrd">
      <pc:chgData name="Luka Timmermans" userId="4364fd2f-d475-40f9-8f47-058a32a73bfe" providerId="ADAL" clId="{159DA90F-DD34-45EF-96B3-FC6778599D65}" dt="2023-05-11T22:53:00.742" v="403" actId="1076"/>
      <pc:docMkLst>
        <pc:docMk/>
      </pc:docMkLst>
      <pc:sldChg chg="modSp mod">
        <pc:chgData name="Luka Timmermans" userId="4364fd2f-d475-40f9-8f47-058a32a73bfe" providerId="ADAL" clId="{159DA90F-DD34-45EF-96B3-FC6778599D65}" dt="2023-05-07T23:47:53.478" v="4" actId="20577"/>
        <pc:sldMkLst>
          <pc:docMk/>
          <pc:sldMk cId="0" sldId="256"/>
        </pc:sldMkLst>
        <pc:spChg chg="mod">
          <ac:chgData name="Luka Timmermans" userId="4364fd2f-d475-40f9-8f47-058a32a73bfe" providerId="ADAL" clId="{159DA90F-DD34-45EF-96B3-FC6778599D65}" dt="2023-05-07T23:47:53.478" v="4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Luka Timmermans" userId="4364fd2f-d475-40f9-8f47-058a32a73bfe" providerId="ADAL" clId="{159DA90F-DD34-45EF-96B3-FC6778599D65}" dt="2023-05-07T23:49:45.422" v="9" actId="14100"/>
        <pc:sldMkLst>
          <pc:docMk/>
          <pc:sldMk cId="0" sldId="258"/>
        </pc:sldMkLst>
        <pc:spChg chg="add mod">
          <ac:chgData name="Luka Timmermans" userId="4364fd2f-d475-40f9-8f47-058a32a73bfe" providerId="ADAL" clId="{159DA90F-DD34-45EF-96B3-FC6778599D65}" dt="2023-05-07T23:49:31.707" v="5" actId="478"/>
          <ac:spMkLst>
            <pc:docMk/>
            <pc:sldMk cId="0" sldId="258"/>
            <ac:spMk id="3" creationId="{7ADBC862-B533-7A7F-BCCD-27CAD7DFF8B8}"/>
          </ac:spMkLst>
        </pc:spChg>
        <pc:spChg chg="del">
          <ac:chgData name="Luka Timmermans" userId="4364fd2f-d475-40f9-8f47-058a32a73bfe" providerId="ADAL" clId="{159DA90F-DD34-45EF-96B3-FC6778599D65}" dt="2023-05-07T23:49:31.707" v="5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Luka Timmermans" userId="4364fd2f-d475-40f9-8f47-058a32a73bfe" providerId="ADAL" clId="{159DA90F-DD34-45EF-96B3-FC6778599D65}" dt="2023-05-07T23:49:45.422" v="9" actId="14100"/>
          <ac:picMkLst>
            <pc:docMk/>
            <pc:sldMk cId="0" sldId="258"/>
            <ac:picMk id="5" creationId="{2BC9051A-66C9-F69A-C553-AA8F5901B91F}"/>
          </ac:picMkLst>
        </pc:picChg>
      </pc:sldChg>
      <pc:sldChg chg="addSp modSp mod">
        <pc:chgData name="Luka Timmermans" userId="4364fd2f-d475-40f9-8f47-058a32a73bfe" providerId="ADAL" clId="{159DA90F-DD34-45EF-96B3-FC6778599D65}" dt="2023-05-11T22:53:00.742" v="403" actId="1076"/>
        <pc:sldMkLst>
          <pc:docMk/>
          <pc:sldMk cId="0" sldId="259"/>
        </pc:sldMkLst>
        <pc:spChg chg="mod">
          <ac:chgData name="Luka Timmermans" userId="4364fd2f-d475-40f9-8f47-058a32a73bfe" providerId="ADAL" clId="{159DA90F-DD34-45EF-96B3-FC6778599D65}" dt="2023-05-11T22:52:55.051" v="401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Luka Timmermans" userId="4364fd2f-d475-40f9-8f47-058a32a73bfe" providerId="ADAL" clId="{159DA90F-DD34-45EF-96B3-FC6778599D65}" dt="2023-05-11T22:52:57.945" v="402" actId="1076"/>
          <ac:picMkLst>
            <pc:docMk/>
            <pc:sldMk cId="0" sldId="259"/>
            <ac:picMk id="3" creationId="{B6A08D4C-2CC7-9A9E-D0FC-223E1E2CBDAB}"/>
          </ac:picMkLst>
        </pc:picChg>
        <pc:picChg chg="add mod">
          <ac:chgData name="Luka Timmermans" userId="4364fd2f-d475-40f9-8f47-058a32a73bfe" providerId="ADAL" clId="{159DA90F-DD34-45EF-96B3-FC6778599D65}" dt="2023-05-11T22:53:00.742" v="403" actId="1076"/>
          <ac:picMkLst>
            <pc:docMk/>
            <pc:sldMk cId="0" sldId="259"/>
            <ac:picMk id="4" creationId="{27A25CED-7861-D071-8A44-1E3E00E867A4}"/>
          </ac:picMkLst>
        </pc:picChg>
      </pc:sldChg>
      <pc:sldChg chg="addSp modSp add del mod">
        <pc:chgData name="Luka Timmermans" userId="4364fd2f-d475-40f9-8f47-058a32a73bfe" providerId="ADAL" clId="{159DA90F-DD34-45EF-96B3-FC6778599D65}" dt="2023-05-11T22:44:28.261" v="152" actId="2696"/>
        <pc:sldMkLst>
          <pc:docMk/>
          <pc:sldMk cId="0" sldId="260"/>
        </pc:sldMkLst>
        <pc:graphicFrameChg chg="mod modGraphic">
          <ac:chgData name="Luka Timmermans" userId="4364fd2f-d475-40f9-8f47-058a32a73bfe" providerId="ADAL" clId="{159DA90F-DD34-45EF-96B3-FC6778599D65}" dt="2023-05-10T01:22:00.273" v="145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0T01:19:55.161" v="24" actId="14100"/>
          <ac:picMkLst>
            <pc:docMk/>
            <pc:sldMk cId="0" sldId="260"/>
            <ac:picMk id="3" creationId="{F6202E83-3BAC-3030-2E45-E6B4264EDBC5}"/>
          </ac:picMkLst>
        </pc:picChg>
        <pc:picChg chg="add mod">
          <ac:chgData name="Luka Timmermans" userId="4364fd2f-d475-40f9-8f47-058a32a73bfe" providerId="ADAL" clId="{159DA90F-DD34-45EF-96B3-FC6778599D65}" dt="2023-05-10T01:20:25.482" v="27" actId="1076"/>
          <ac:picMkLst>
            <pc:docMk/>
            <pc:sldMk cId="0" sldId="260"/>
            <ac:picMk id="5" creationId="{1FA4F332-64B1-00DF-7515-4036D28051C7}"/>
          </ac:picMkLst>
        </pc:picChg>
      </pc:sldChg>
      <pc:sldChg chg="modSp add mod ord">
        <pc:chgData name="Luka Timmermans" userId="4364fd2f-d475-40f9-8f47-058a32a73bfe" providerId="ADAL" clId="{159DA90F-DD34-45EF-96B3-FC6778599D65}" dt="2023-05-10T00:45:06.004" v="15" actId="20577"/>
        <pc:sldMkLst>
          <pc:docMk/>
          <pc:sldMk cId="373015268" sldId="263"/>
        </pc:sldMkLst>
        <pc:spChg chg="mod">
          <ac:chgData name="Luka Timmermans" userId="4364fd2f-d475-40f9-8f47-058a32a73bfe" providerId="ADAL" clId="{159DA90F-DD34-45EF-96B3-FC6778599D65}" dt="2023-05-10T00:45:06.004" v="15" actId="20577"/>
          <ac:spMkLst>
            <pc:docMk/>
            <pc:sldMk cId="373015268" sldId="263"/>
            <ac:spMk id="73" creationId="{00000000-0000-0000-0000-000000000000}"/>
          </ac:spMkLst>
        </pc:spChg>
      </pc:sldChg>
      <pc:sldChg chg="modSp add mod">
        <pc:chgData name="Luka Timmermans" userId="4364fd2f-d475-40f9-8f47-058a32a73bfe" providerId="ADAL" clId="{159DA90F-DD34-45EF-96B3-FC6778599D65}" dt="2023-05-10T00:45:10.258" v="17" actId="20577"/>
        <pc:sldMkLst>
          <pc:docMk/>
          <pc:sldMk cId="2399237063" sldId="264"/>
        </pc:sldMkLst>
        <pc:spChg chg="mod">
          <ac:chgData name="Luka Timmermans" userId="4364fd2f-d475-40f9-8f47-058a32a73bfe" providerId="ADAL" clId="{159DA90F-DD34-45EF-96B3-FC6778599D65}" dt="2023-05-10T00:45:10.258" v="17" actId="20577"/>
          <ac:spMkLst>
            <pc:docMk/>
            <pc:sldMk cId="2399237063" sldId="264"/>
            <ac:spMk id="78" creationId="{00000000-0000-0000-0000-000000000000}"/>
          </ac:spMkLst>
        </pc:spChg>
      </pc:sldChg>
      <pc:sldChg chg="addSp delSp modSp add mod">
        <pc:chgData name="Luka Timmermans" userId="4364fd2f-d475-40f9-8f47-058a32a73bfe" providerId="ADAL" clId="{159DA90F-DD34-45EF-96B3-FC6778599D65}" dt="2023-05-11T22:49:42.884" v="254" actId="20577"/>
        <pc:sldMkLst>
          <pc:docMk/>
          <pc:sldMk cId="3601791895" sldId="265"/>
        </pc:sldMkLst>
        <pc:spChg chg="mod">
          <ac:chgData name="Luka Timmermans" userId="4364fd2f-d475-40f9-8f47-058a32a73bfe" providerId="ADAL" clId="{159DA90F-DD34-45EF-96B3-FC6778599D65}" dt="2023-05-11T22:44:48.484" v="165" actId="20577"/>
          <ac:spMkLst>
            <pc:docMk/>
            <pc:sldMk cId="3601791895" sldId="265"/>
            <ac:spMk id="78" creationId="{00000000-0000-0000-0000-000000000000}"/>
          </ac:spMkLst>
        </pc:spChg>
        <pc:graphicFrameChg chg="modGraphic">
          <ac:chgData name="Luka Timmermans" userId="4364fd2f-d475-40f9-8f47-058a32a73bfe" providerId="ADAL" clId="{159DA90F-DD34-45EF-96B3-FC6778599D65}" dt="2023-05-11T22:49:42.884" v="254" actId="20577"/>
          <ac:graphicFrameMkLst>
            <pc:docMk/>
            <pc:sldMk cId="3601791895" sldId="265"/>
            <ac:graphicFrameMk id="79" creationId="{00000000-0000-0000-0000-000000000000}"/>
          </ac:graphicFrameMkLst>
        </pc:graphicFrameChg>
        <pc:picChg chg="del">
          <ac:chgData name="Luka Timmermans" userId="4364fd2f-d475-40f9-8f47-058a32a73bfe" providerId="ADAL" clId="{159DA90F-DD34-45EF-96B3-FC6778599D65}" dt="2023-05-11T22:44:38.200" v="154" actId="478"/>
          <ac:picMkLst>
            <pc:docMk/>
            <pc:sldMk cId="3601791895" sldId="265"/>
            <ac:picMk id="3" creationId="{F6202E83-3BAC-3030-2E45-E6B4264EDBC5}"/>
          </ac:picMkLst>
        </pc:picChg>
        <pc:picChg chg="add mod">
          <ac:chgData name="Luka Timmermans" userId="4364fd2f-d475-40f9-8f47-058a32a73bfe" providerId="ADAL" clId="{159DA90F-DD34-45EF-96B3-FC6778599D65}" dt="2023-05-11T22:48:16.604" v="174" actId="14100"/>
          <ac:picMkLst>
            <pc:docMk/>
            <pc:sldMk cId="3601791895" sldId="265"/>
            <ac:picMk id="4" creationId="{D5F8AEBF-C069-1DC0-EA92-C274CC618488}"/>
          </ac:picMkLst>
        </pc:picChg>
        <pc:picChg chg="del">
          <ac:chgData name="Luka Timmermans" userId="4364fd2f-d475-40f9-8f47-058a32a73bfe" providerId="ADAL" clId="{159DA90F-DD34-45EF-96B3-FC6778599D65}" dt="2023-05-11T22:44:38.859" v="155" actId="478"/>
          <ac:picMkLst>
            <pc:docMk/>
            <pc:sldMk cId="3601791895" sldId="265"/>
            <ac:picMk id="5" creationId="{1FA4F332-64B1-00DF-7515-4036D28051C7}"/>
          </ac:picMkLst>
        </pc:picChg>
        <pc:picChg chg="add mod">
          <ac:chgData name="Luka Timmermans" userId="4364fd2f-d475-40f9-8f47-058a32a73bfe" providerId="ADAL" clId="{159DA90F-DD34-45EF-96B3-FC6778599D65}" dt="2023-05-11T22:48:19.947" v="175" actId="1076"/>
          <ac:picMkLst>
            <pc:docMk/>
            <pc:sldMk cId="3601791895" sldId="265"/>
            <ac:picMk id="7" creationId="{6A489A80-C444-1706-A414-DE29B083D94A}"/>
          </ac:picMkLst>
        </pc:picChg>
      </pc:sldChg>
      <pc:sldChg chg="modSp add del mod ord">
        <pc:chgData name="Luka Timmermans" userId="4364fd2f-d475-40f9-8f47-058a32a73bfe" providerId="ADAL" clId="{159DA90F-DD34-45EF-96B3-FC6778599D65}" dt="2023-05-11T22:44:23.006" v="150" actId="2696"/>
        <pc:sldMkLst>
          <pc:docMk/>
          <pc:sldMk cId="3686154663" sldId="265"/>
        </pc:sldMkLst>
        <pc:graphicFrameChg chg="mod">
          <ac:chgData name="Luka Timmermans" userId="4364fd2f-d475-40f9-8f47-058a32a73bfe" providerId="ADAL" clId="{159DA90F-DD34-45EF-96B3-FC6778599D65}" dt="2023-05-11T22:18:48.269" v="149" actId="1076"/>
          <ac:graphicFrameMkLst>
            <pc:docMk/>
            <pc:sldMk cId="3686154663" sldId="265"/>
            <ac:graphicFrameMk id="79" creationId="{00000000-0000-0000-0000-000000000000}"/>
          </ac:graphicFrameMkLst>
        </pc:graphicFrame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84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4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71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a-Timtam/Pizza-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pf0Lmbsm/pizza-bot-initial-pla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Luka-</a:t>
            </a:r>
            <a:r>
              <a:rPr lang="en-NZ" sz="2000" dirty="0" err="1">
                <a:hlinkClick r:id="rId3"/>
              </a:rPr>
              <a:t>Timtam</a:t>
            </a:r>
            <a:r>
              <a:rPr lang="en-NZ" sz="2000" dirty="0">
                <a:hlinkClick r:id="rId3"/>
              </a:rPr>
              <a:t>/Pizza-Bot: A bot for ordering Pizza's (github.com)</a:t>
            </a:r>
            <a:r>
              <a:rPr lang="en-NZ" sz="2000" dirty="0"/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https://trello.com/b/pf0Lmbsm/pizza-bot-initial-plan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C862-B533-7A7F-BCCD-27CAD7DFF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9051A-66C9-F69A-C553-AA8F5901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017047" cy="3994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br>
              <a:rPr lang="en" dirty="0"/>
            </a:br>
            <a:br>
              <a:rPr lang="en" dirty="0"/>
            </a:br>
            <a:r>
              <a:rPr lang="en" dirty="0"/>
              <a:t>Version 1                              </a:t>
            </a:r>
            <a:br>
              <a:rPr lang="en" dirty="0"/>
            </a:br>
            <a:r>
              <a:rPr lang="en" dirty="0"/>
              <a:t>                        </a:t>
            </a:r>
            <a:br>
              <a:rPr lang="en" dirty="0"/>
            </a:br>
            <a:r>
              <a:rPr lang="en" dirty="0"/>
              <a:t>                      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08D4C-2CC7-9A9E-D0FC-223E1E2C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4743"/>
            <a:ext cx="4572000" cy="1766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A25CED-7861-D071-8A44-1E3E00E86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300" y="2711761"/>
            <a:ext cx="4572000" cy="17662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29781332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6202E83-3BAC-3030-2E45-E6B4264E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017726"/>
            <a:ext cx="4341580" cy="148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4F332-64B1-00DF-7515-4036D280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709" y="1201197"/>
            <a:ext cx="4648197" cy="1010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80533050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F8AEBF-C069-1DC0-EA92-C274CC61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358750"/>
            <a:ext cx="3068193" cy="2238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89A80-C444-1706-A414-DE29B083D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892" y="1945104"/>
            <a:ext cx="540142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1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23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376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  Version 1                                                                                                            Version 2</vt:lpstr>
      <vt:lpstr>Component 1 - Test Plan (?and screenshot)</vt:lpstr>
      <vt:lpstr>Component 1 version 2 -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Luka Timmermans</cp:lastModifiedBy>
  <cp:revision>4</cp:revision>
  <dcterms:modified xsi:type="dcterms:W3CDTF">2023-05-11T22:53:04Z</dcterms:modified>
</cp:coreProperties>
</file>