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DA90F-DD34-45EF-96B3-FC6778599D65}" v="1" dt="2023-05-07T23:47:53.495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 Timmermans" userId="4364fd2f-d475-40f9-8f47-058a32a73bfe" providerId="ADAL" clId="{159DA90F-DD34-45EF-96B3-FC6778599D65}"/>
    <pc:docChg chg="custSel modSld">
      <pc:chgData name="Luka Timmermans" userId="4364fd2f-d475-40f9-8f47-058a32a73bfe" providerId="ADAL" clId="{159DA90F-DD34-45EF-96B3-FC6778599D65}" dt="2023-05-07T23:49:45.422" v="9" actId="14100"/>
      <pc:docMkLst>
        <pc:docMk/>
      </pc:docMkLst>
      <pc:sldChg chg="modSp mod">
        <pc:chgData name="Luka Timmermans" userId="4364fd2f-d475-40f9-8f47-058a32a73bfe" providerId="ADAL" clId="{159DA90F-DD34-45EF-96B3-FC6778599D65}" dt="2023-05-07T23:47:53.478" v="4" actId="20577"/>
        <pc:sldMkLst>
          <pc:docMk/>
          <pc:sldMk cId="0" sldId="256"/>
        </pc:sldMkLst>
        <pc:spChg chg="mod">
          <ac:chgData name="Luka Timmermans" userId="4364fd2f-d475-40f9-8f47-058a32a73bfe" providerId="ADAL" clId="{159DA90F-DD34-45EF-96B3-FC6778599D65}" dt="2023-05-07T23:47:53.478" v="4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Luka Timmermans" userId="4364fd2f-d475-40f9-8f47-058a32a73bfe" providerId="ADAL" clId="{159DA90F-DD34-45EF-96B3-FC6778599D65}" dt="2023-05-07T23:49:45.422" v="9" actId="14100"/>
        <pc:sldMkLst>
          <pc:docMk/>
          <pc:sldMk cId="0" sldId="258"/>
        </pc:sldMkLst>
        <pc:spChg chg="add mod">
          <ac:chgData name="Luka Timmermans" userId="4364fd2f-d475-40f9-8f47-058a32a73bfe" providerId="ADAL" clId="{159DA90F-DD34-45EF-96B3-FC6778599D65}" dt="2023-05-07T23:49:31.707" v="5" actId="478"/>
          <ac:spMkLst>
            <pc:docMk/>
            <pc:sldMk cId="0" sldId="258"/>
            <ac:spMk id="3" creationId="{7ADBC862-B533-7A7F-BCCD-27CAD7DFF8B8}"/>
          </ac:spMkLst>
        </pc:spChg>
        <pc:spChg chg="del">
          <ac:chgData name="Luka Timmermans" userId="4364fd2f-d475-40f9-8f47-058a32a73bfe" providerId="ADAL" clId="{159DA90F-DD34-45EF-96B3-FC6778599D65}" dt="2023-05-07T23:49:31.707" v="5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Luka Timmermans" userId="4364fd2f-d475-40f9-8f47-058a32a73bfe" providerId="ADAL" clId="{159DA90F-DD34-45EF-96B3-FC6778599D65}" dt="2023-05-07T23:49:45.422" v="9" actId="14100"/>
          <ac:picMkLst>
            <pc:docMk/>
            <pc:sldMk cId="0" sldId="258"/>
            <ac:picMk id="5" creationId="{2BC9051A-66C9-F69A-C553-AA8F5901B91F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a-Timtam/Pizza-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pf0Lmbsm/pizza-bot-initial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Luka-</a:t>
            </a:r>
            <a:r>
              <a:rPr lang="en-NZ" sz="2000" dirty="0" err="1">
                <a:hlinkClick r:id="rId3"/>
              </a:rPr>
              <a:t>Timtam</a:t>
            </a:r>
            <a:r>
              <a:rPr lang="en-NZ" sz="2000" dirty="0">
                <a:hlinkClick r:id="rId3"/>
              </a:rPr>
              <a:t>/Pizza-Bot: A bot for ordering Pizza's (github.com)</a:t>
            </a:r>
            <a:r>
              <a:rPr lang="en-NZ" sz="2000" dirty="0"/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https://trello.com/b/pf0Lmbsm/pizza-bot-initial-plan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C862-B533-7A7F-BCCD-27CAD7DFF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9051A-66C9-F69A-C553-AA8F5901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017047" cy="3994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On-screen Show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Luka Timmermans</cp:lastModifiedBy>
  <cp:revision>4</cp:revision>
  <dcterms:modified xsi:type="dcterms:W3CDTF">2023-05-07T23:49:50Z</dcterms:modified>
</cp:coreProperties>
</file>