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7" r:id="rId9"/>
    <p:sldId id="266" r:id="rId10"/>
    <p:sldId id="268" r:id="rId11"/>
    <p:sldId id="269" r:id="rId12"/>
    <p:sldId id="270" r:id="rId13"/>
    <p:sldId id="271" r:id="rId14"/>
    <p:sldId id="274" r:id="rId15"/>
    <p:sldId id="275" r:id="rId16"/>
    <p:sldId id="277" r:id="rId17"/>
    <p:sldId id="276" r:id="rId18"/>
    <p:sldId id="273" r:id="rId19"/>
    <p:sldId id="261" r:id="rId20"/>
    <p:sldId id="262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DA90F-DD34-45EF-96B3-FC6778599D65}" v="1" dt="2023-05-07T23:47:53.495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 Timmermans" userId="4364fd2f-d475-40f9-8f47-058a32a73bfe" providerId="ADAL" clId="{159DA90F-DD34-45EF-96B3-FC6778599D65}"/>
    <pc:docChg chg="undo custSel addSld delSld modSld sldOrd">
      <pc:chgData name="Luka Timmermans" userId="4364fd2f-d475-40f9-8f47-058a32a73bfe" providerId="ADAL" clId="{159DA90F-DD34-45EF-96B3-FC6778599D65}" dt="2023-05-24T01:09:01.677" v="1172" actId="20577"/>
      <pc:docMkLst>
        <pc:docMk/>
      </pc:docMkLst>
      <pc:sldChg chg="modSp mod">
        <pc:chgData name="Luka Timmermans" userId="4364fd2f-d475-40f9-8f47-058a32a73bfe" providerId="ADAL" clId="{159DA90F-DD34-45EF-96B3-FC6778599D65}" dt="2023-05-07T23:47:53.478" v="4" actId="20577"/>
        <pc:sldMkLst>
          <pc:docMk/>
          <pc:sldMk cId="0" sldId="256"/>
        </pc:sldMkLst>
        <pc:spChg chg="mod">
          <ac:chgData name="Luka Timmermans" userId="4364fd2f-d475-40f9-8f47-058a32a73bfe" providerId="ADAL" clId="{159DA90F-DD34-45EF-96B3-FC6778599D65}" dt="2023-05-07T23:47:53.478" v="4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Luka Timmermans" userId="4364fd2f-d475-40f9-8f47-058a32a73bfe" providerId="ADAL" clId="{159DA90F-DD34-45EF-96B3-FC6778599D65}" dt="2023-05-07T23:49:45.422" v="9" actId="14100"/>
        <pc:sldMkLst>
          <pc:docMk/>
          <pc:sldMk cId="0" sldId="258"/>
        </pc:sldMkLst>
        <pc:spChg chg="add mod">
          <ac:chgData name="Luka Timmermans" userId="4364fd2f-d475-40f9-8f47-058a32a73bfe" providerId="ADAL" clId="{159DA90F-DD34-45EF-96B3-FC6778599D65}" dt="2023-05-07T23:49:31.707" v="5" actId="478"/>
          <ac:spMkLst>
            <pc:docMk/>
            <pc:sldMk cId="0" sldId="258"/>
            <ac:spMk id="3" creationId="{7ADBC862-B533-7A7F-BCCD-27CAD7DFF8B8}"/>
          </ac:spMkLst>
        </pc:spChg>
        <pc:spChg chg="del">
          <ac:chgData name="Luka Timmermans" userId="4364fd2f-d475-40f9-8f47-058a32a73bfe" providerId="ADAL" clId="{159DA90F-DD34-45EF-96B3-FC6778599D65}" dt="2023-05-07T23:49:31.707" v="5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Luka Timmermans" userId="4364fd2f-d475-40f9-8f47-058a32a73bfe" providerId="ADAL" clId="{159DA90F-DD34-45EF-96B3-FC6778599D65}" dt="2023-05-07T23:49:45.422" v="9" actId="14100"/>
          <ac:picMkLst>
            <pc:docMk/>
            <pc:sldMk cId="0" sldId="258"/>
            <ac:picMk id="5" creationId="{2BC9051A-66C9-F69A-C553-AA8F5901B91F}"/>
          </ac:picMkLst>
        </pc:picChg>
      </pc:sldChg>
      <pc:sldChg chg="addSp modSp mod">
        <pc:chgData name="Luka Timmermans" userId="4364fd2f-d475-40f9-8f47-058a32a73bfe" providerId="ADAL" clId="{159DA90F-DD34-45EF-96B3-FC6778599D65}" dt="2023-05-11T22:53:00.742" v="403" actId="1076"/>
        <pc:sldMkLst>
          <pc:docMk/>
          <pc:sldMk cId="0" sldId="259"/>
        </pc:sldMkLst>
        <pc:spChg chg="mod">
          <ac:chgData name="Luka Timmermans" userId="4364fd2f-d475-40f9-8f47-058a32a73bfe" providerId="ADAL" clId="{159DA90F-DD34-45EF-96B3-FC6778599D65}" dt="2023-05-11T22:52:55.051" v="401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Luka Timmermans" userId="4364fd2f-d475-40f9-8f47-058a32a73bfe" providerId="ADAL" clId="{159DA90F-DD34-45EF-96B3-FC6778599D65}" dt="2023-05-11T22:52:57.945" v="402" actId="1076"/>
          <ac:picMkLst>
            <pc:docMk/>
            <pc:sldMk cId="0" sldId="259"/>
            <ac:picMk id="3" creationId="{B6A08D4C-2CC7-9A9E-D0FC-223E1E2CBDAB}"/>
          </ac:picMkLst>
        </pc:picChg>
        <pc:picChg chg="add mod">
          <ac:chgData name="Luka Timmermans" userId="4364fd2f-d475-40f9-8f47-058a32a73bfe" providerId="ADAL" clId="{159DA90F-DD34-45EF-96B3-FC6778599D65}" dt="2023-05-11T22:53:00.742" v="403" actId="1076"/>
          <ac:picMkLst>
            <pc:docMk/>
            <pc:sldMk cId="0" sldId="259"/>
            <ac:picMk id="4" creationId="{27A25CED-7861-D071-8A44-1E3E00E867A4}"/>
          </ac:picMkLst>
        </pc:picChg>
      </pc:sldChg>
      <pc:sldChg chg="addSp modSp add del mod">
        <pc:chgData name="Luka Timmermans" userId="4364fd2f-d475-40f9-8f47-058a32a73bfe" providerId="ADAL" clId="{159DA90F-DD34-45EF-96B3-FC6778599D65}" dt="2023-05-11T22:44:28.261" v="152" actId="2696"/>
        <pc:sldMkLst>
          <pc:docMk/>
          <pc:sldMk cId="0" sldId="260"/>
        </pc:sldMkLst>
        <pc:graphicFrameChg chg="mod modGraphic">
          <ac:chgData name="Luka Timmermans" userId="4364fd2f-d475-40f9-8f47-058a32a73bfe" providerId="ADAL" clId="{159DA90F-DD34-45EF-96B3-FC6778599D65}" dt="2023-05-10T01:22:00.273" v="145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Luka Timmermans" userId="4364fd2f-d475-40f9-8f47-058a32a73bfe" providerId="ADAL" clId="{159DA90F-DD34-45EF-96B3-FC6778599D65}" dt="2023-05-10T01:19:55.161" v="24" actId="14100"/>
          <ac:picMkLst>
            <pc:docMk/>
            <pc:sldMk cId="0" sldId="260"/>
            <ac:picMk id="3" creationId="{F6202E83-3BAC-3030-2E45-E6B4264EDBC5}"/>
          </ac:picMkLst>
        </pc:picChg>
        <pc:picChg chg="add mod">
          <ac:chgData name="Luka Timmermans" userId="4364fd2f-d475-40f9-8f47-058a32a73bfe" providerId="ADAL" clId="{159DA90F-DD34-45EF-96B3-FC6778599D65}" dt="2023-05-10T01:20:25.482" v="27" actId="1076"/>
          <ac:picMkLst>
            <pc:docMk/>
            <pc:sldMk cId="0" sldId="260"/>
            <ac:picMk id="5" creationId="{1FA4F332-64B1-00DF-7515-4036D28051C7}"/>
          </ac:picMkLst>
        </pc:picChg>
      </pc:sldChg>
      <pc:sldChg chg="addSp modSp add mod ord">
        <pc:chgData name="Luka Timmermans" userId="4364fd2f-d475-40f9-8f47-058a32a73bfe" providerId="ADAL" clId="{159DA90F-DD34-45EF-96B3-FC6778599D65}" dt="2023-05-17T02:50:31.743" v="411" actId="22"/>
        <pc:sldMkLst>
          <pc:docMk/>
          <pc:sldMk cId="373015268" sldId="263"/>
        </pc:sldMkLst>
        <pc:spChg chg="mod">
          <ac:chgData name="Luka Timmermans" userId="4364fd2f-d475-40f9-8f47-058a32a73bfe" providerId="ADAL" clId="{159DA90F-DD34-45EF-96B3-FC6778599D65}" dt="2023-05-10T00:45:06.004" v="15" actId="20577"/>
          <ac:spMkLst>
            <pc:docMk/>
            <pc:sldMk cId="373015268" sldId="263"/>
            <ac:spMk id="73" creationId="{00000000-0000-0000-0000-000000000000}"/>
          </ac:spMkLst>
        </pc:spChg>
        <pc:picChg chg="add">
          <ac:chgData name="Luka Timmermans" userId="4364fd2f-d475-40f9-8f47-058a32a73bfe" providerId="ADAL" clId="{159DA90F-DD34-45EF-96B3-FC6778599D65}" dt="2023-05-17T02:50:31.743" v="411" actId="22"/>
          <ac:picMkLst>
            <pc:docMk/>
            <pc:sldMk cId="373015268" sldId="263"/>
            <ac:picMk id="3" creationId="{152D5625-AB07-1FAF-0A5B-28D44BA70EC6}"/>
          </ac:picMkLst>
        </pc:picChg>
      </pc:sldChg>
      <pc:sldChg chg="modSp add del mod">
        <pc:chgData name="Luka Timmermans" userId="4364fd2f-d475-40f9-8f47-058a32a73bfe" providerId="ADAL" clId="{159DA90F-DD34-45EF-96B3-FC6778599D65}" dt="2023-05-24T01:04:24.732" v="963" actId="2696"/>
        <pc:sldMkLst>
          <pc:docMk/>
          <pc:sldMk cId="2399237063" sldId="264"/>
        </pc:sldMkLst>
        <pc:spChg chg="mod">
          <ac:chgData name="Luka Timmermans" userId="4364fd2f-d475-40f9-8f47-058a32a73bfe" providerId="ADAL" clId="{159DA90F-DD34-45EF-96B3-FC6778599D65}" dt="2023-05-10T00:45:10.258" v="17" actId="20577"/>
          <ac:spMkLst>
            <pc:docMk/>
            <pc:sldMk cId="2399237063" sldId="264"/>
            <ac:spMk id="78" creationId="{00000000-0000-0000-0000-000000000000}"/>
          </ac:spMkLst>
        </pc:spChg>
      </pc:sldChg>
      <pc:sldChg chg="addSp delSp modSp add mod">
        <pc:chgData name="Luka Timmermans" userId="4364fd2f-d475-40f9-8f47-058a32a73bfe" providerId="ADAL" clId="{159DA90F-DD34-45EF-96B3-FC6778599D65}" dt="2023-05-11T22:49:42.884" v="254" actId="20577"/>
        <pc:sldMkLst>
          <pc:docMk/>
          <pc:sldMk cId="3601791895" sldId="265"/>
        </pc:sldMkLst>
        <pc:spChg chg="mod">
          <ac:chgData name="Luka Timmermans" userId="4364fd2f-d475-40f9-8f47-058a32a73bfe" providerId="ADAL" clId="{159DA90F-DD34-45EF-96B3-FC6778599D65}" dt="2023-05-11T22:44:48.484" v="165" actId="20577"/>
          <ac:spMkLst>
            <pc:docMk/>
            <pc:sldMk cId="3601791895" sldId="265"/>
            <ac:spMk id="78" creationId="{00000000-0000-0000-0000-000000000000}"/>
          </ac:spMkLst>
        </pc:spChg>
        <pc:graphicFrameChg chg="modGraphic">
          <ac:chgData name="Luka Timmermans" userId="4364fd2f-d475-40f9-8f47-058a32a73bfe" providerId="ADAL" clId="{159DA90F-DD34-45EF-96B3-FC6778599D65}" dt="2023-05-11T22:49:42.884" v="254" actId="20577"/>
          <ac:graphicFrameMkLst>
            <pc:docMk/>
            <pc:sldMk cId="3601791895" sldId="265"/>
            <ac:graphicFrameMk id="79" creationId="{00000000-0000-0000-0000-000000000000}"/>
          </ac:graphicFrameMkLst>
        </pc:graphicFrameChg>
        <pc:picChg chg="del">
          <ac:chgData name="Luka Timmermans" userId="4364fd2f-d475-40f9-8f47-058a32a73bfe" providerId="ADAL" clId="{159DA90F-DD34-45EF-96B3-FC6778599D65}" dt="2023-05-11T22:44:38.200" v="154" actId="478"/>
          <ac:picMkLst>
            <pc:docMk/>
            <pc:sldMk cId="3601791895" sldId="265"/>
            <ac:picMk id="3" creationId="{F6202E83-3BAC-3030-2E45-E6B4264EDBC5}"/>
          </ac:picMkLst>
        </pc:picChg>
        <pc:picChg chg="add mod">
          <ac:chgData name="Luka Timmermans" userId="4364fd2f-d475-40f9-8f47-058a32a73bfe" providerId="ADAL" clId="{159DA90F-DD34-45EF-96B3-FC6778599D65}" dt="2023-05-11T22:48:16.604" v="174" actId="14100"/>
          <ac:picMkLst>
            <pc:docMk/>
            <pc:sldMk cId="3601791895" sldId="265"/>
            <ac:picMk id="4" creationId="{D5F8AEBF-C069-1DC0-EA92-C274CC618488}"/>
          </ac:picMkLst>
        </pc:picChg>
        <pc:picChg chg="del">
          <ac:chgData name="Luka Timmermans" userId="4364fd2f-d475-40f9-8f47-058a32a73bfe" providerId="ADAL" clId="{159DA90F-DD34-45EF-96B3-FC6778599D65}" dt="2023-05-11T22:44:38.859" v="155" actId="478"/>
          <ac:picMkLst>
            <pc:docMk/>
            <pc:sldMk cId="3601791895" sldId="265"/>
            <ac:picMk id="5" creationId="{1FA4F332-64B1-00DF-7515-4036D28051C7}"/>
          </ac:picMkLst>
        </pc:picChg>
        <pc:picChg chg="add mod">
          <ac:chgData name="Luka Timmermans" userId="4364fd2f-d475-40f9-8f47-058a32a73bfe" providerId="ADAL" clId="{159DA90F-DD34-45EF-96B3-FC6778599D65}" dt="2023-05-11T22:48:19.947" v="175" actId="1076"/>
          <ac:picMkLst>
            <pc:docMk/>
            <pc:sldMk cId="3601791895" sldId="265"/>
            <ac:picMk id="7" creationId="{6A489A80-C444-1706-A414-DE29B083D94A}"/>
          </ac:picMkLst>
        </pc:picChg>
      </pc:sldChg>
      <pc:sldChg chg="modSp add del mod ord">
        <pc:chgData name="Luka Timmermans" userId="4364fd2f-d475-40f9-8f47-058a32a73bfe" providerId="ADAL" clId="{159DA90F-DD34-45EF-96B3-FC6778599D65}" dt="2023-05-11T22:44:23.006" v="150" actId="2696"/>
        <pc:sldMkLst>
          <pc:docMk/>
          <pc:sldMk cId="3686154663" sldId="265"/>
        </pc:sldMkLst>
        <pc:graphicFrameChg chg="mod">
          <ac:chgData name="Luka Timmermans" userId="4364fd2f-d475-40f9-8f47-058a32a73bfe" providerId="ADAL" clId="{159DA90F-DD34-45EF-96B3-FC6778599D65}" dt="2023-05-11T22:18:48.269" v="149" actId="1076"/>
          <ac:graphicFrameMkLst>
            <pc:docMk/>
            <pc:sldMk cId="3686154663" sldId="265"/>
            <ac:graphicFrameMk id="79" creationId="{00000000-0000-0000-0000-000000000000}"/>
          </ac:graphicFrameMkLst>
        </pc:graphicFrameChg>
      </pc:sldChg>
      <pc:sldChg chg="addSp delSp modSp add mod">
        <pc:chgData name="Luka Timmermans" userId="4364fd2f-d475-40f9-8f47-058a32a73bfe" providerId="ADAL" clId="{159DA90F-DD34-45EF-96B3-FC6778599D65}" dt="2023-05-17T02:52:58.428" v="535" actId="20577"/>
        <pc:sldMkLst>
          <pc:docMk/>
          <pc:sldMk cId="1853017093" sldId="266"/>
        </pc:sldMkLst>
        <pc:spChg chg="mod">
          <ac:chgData name="Luka Timmermans" userId="4364fd2f-d475-40f9-8f47-058a32a73bfe" providerId="ADAL" clId="{159DA90F-DD34-45EF-96B3-FC6778599D65}" dt="2023-05-17T02:41:50.923" v="408" actId="20577"/>
          <ac:spMkLst>
            <pc:docMk/>
            <pc:sldMk cId="1853017093" sldId="266"/>
            <ac:spMk id="78" creationId="{00000000-0000-0000-0000-000000000000}"/>
          </ac:spMkLst>
        </pc:spChg>
        <pc:graphicFrameChg chg="modGraphic">
          <ac:chgData name="Luka Timmermans" userId="4364fd2f-d475-40f9-8f47-058a32a73bfe" providerId="ADAL" clId="{159DA90F-DD34-45EF-96B3-FC6778599D65}" dt="2023-05-17T02:52:58.428" v="535" actId="20577"/>
          <ac:graphicFrameMkLst>
            <pc:docMk/>
            <pc:sldMk cId="1853017093" sldId="266"/>
            <ac:graphicFrameMk id="79" creationId="{00000000-0000-0000-0000-000000000000}"/>
          </ac:graphicFrameMkLst>
        </pc:graphicFrameChg>
        <pc:picChg chg="add mod">
          <ac:chgData name="Luka Timmermans" userId="4364fd2f-d475-40f9-8f47-058a32a73bfe" providerId="ADAL" clId="{159DA90F-DD34-45EF-96B3-FC6778599D65}" dt="2023-05-17T02:51:49.683" v="416" actId="1076"/>
          <ac:picMkLst>
            <pc:docMk/>
            <pc:sldMk cId="1853017093" sldId="266"/>
            <ac:picMk id="3" creationId="{DB82BF23-FA86-0C11-496F-21B54CD49A28}"/>
          </ac:picMkLst>
        </pc:picChg>
        <pc:picChg chg="del">
          <ac:chgData name="Luka Timmermans" userId="4364fd2f-d475-40f9-8f47-058a32a73bfe" providerId="ADAL" clId="{159DA90F-DD34-45EF-96B3-FC6778599D65}" dt="2023-05-17T02:41:53.127" v="409" actId="478"/>
          <ac:picMkLst>
            <pc:docMk/>
            <pc:sldMk cId="1853017093" sldId="266"/>
            <ac:picMk id="4" creationId="{D5F8AEBF-C069-1DC0-EA92-C274CC618488}"/>
          </ac:picMkLst>
        </pc:picChg>
        <pc:picChg chg="del">
          <ac:chgData name="Luka Timmermans" userId="4364fd2f-d475-40f9-8f47-058a32a73bfe" providerId="ADAL" clId="{159DA90F-DD34-45EF-96B3-FC6778599D65}" dt="2023-05-17T02:41:53.742" v="410" actId="478"/>
          <ac:picMkLst>
            <pc:docMk/>
            <pc:sldMk cId="1853017093" sldId="266"/>
            <ac:picMk id="7" creationId="{6A489A80-C444-1706-A414-DE29B083D94A}"/>
          </ac:picMkLst>
        </pc:picChg>
      </pc:sldChg>
      <pc:sldChg chg="addSp modSp add mod ord replId">
        <pc:chgData name="Luka Timmermans" userId="4364fd2f-d475-40f9-8f47-058a32a73bfe" providerId="ADAL" clId="{159DA90F-DD34-45EF-96B3-FC6778599D65}" dt="2023-05-21T23:52:50.952" v="923"/>
        <pc:sldMkLst>
          <pc:docMk/>
          <pc:sldMk cId="63546648" sldId="267"/>
        </pc:sldMkLst>
        <pc:spChg chg="mod">
          <ac:chgData name="Luka Timmermans" userId="4364fd2f-d475-40f9-8f47-058a32a73bfe" providerId="ADAL" clId="{159DA90F-DD34-45EF-96B3-FC6778599D65}" dt="2023-05-21T23:52:10.972" v="921" actId="20577"/>
          <ac:spMkLst>
            <pc:docMk/>
            <pc:sldMk cId="63546648" sldId="267"/>
            <ac:spMk id="73" creationId="{00000000-0000-0000-0000-000000000000}"/>
          </ac:spMkLst>
        </pc:spChg>
        <pc:picChg chg="add mod">
          <ac:chgData name="Luka Timmermans" userId="4364fd2f-d475-40f9-8f47-058a32a73bfe" providerId="ADAL" clId="{159DA90F-DD34-45EF-96B3-FC6778599D65}" dt="2023-05-21T23:51:24.143" v="885" actId="1076"/>
          <ac:picMkLst>
            <pc:docMk/>
            <pc:sldMk cId="63546648" sldId="267"/>
            <ac:picMk id="3" creationId="{F01CB3ED-FF6B-1B4C-B49E-4E2D1769EF43}"/>
          </ac:picMkLst>
        </pc:picChg>
      </pc:sldChg>
      <pc:sldChg chg="addSp delSp modSp add mod">
        <pc:chgData name="Luka Timmermans" userId="4364fd2f-d475-40f9-8f47-058a32a73bfe" providerId="ADAL" clId="{159DA90F-DD34-45EF-96B3-FC6778599D65}" dt="2023-05-17T02:57:00.283" v="597" actId="20577"/>
        <pc:sldMkLst>
          <pc:docMk/>
          <pc:sldMk cId="864288546" sldId="268"/>
        </pc:sldMkLst>
        <pc:spChg chg="mod">
          <ac:chgData name="Luka Timmermans" userId="4364fd2f-d475-40f9-8f47-058a32a73bfe" providerId="ADAL" clId="{159DA90F-DD34-45EF-96B3-FC6778599D65}" dt="2023-05-17T02:54:08.969" v="538" actId="20577"/>
          <ac:spMkLst>
            <pc:docMk/>
            <pc:sldMk cId="864288546" sldId="268"/>
            <ac:spMk id="78" creationId="{00000000-0000-0000-0000-000000000000}"/>
          </ac:spMkLst>
        </pc:spChg>
        <pc:graphicFrameChg chg="modGraphic">
          <ac:chgData name="Luka Timmermans" userId="4364fd2f-d475-40f9-8f47-058a32a73bfe" providerId="ADAL" clId="{159DA90F-DD34-45EF-96B3-FC6778599D65}" dt="2023-05-17T02:57:00.283" v="597" actId="20577"/>
          <ac:graphicFrameMkLst>
            <pc:docMk/>
            <pc:sldMk cId="864288546" sldId="268"/>
            <ac:graphicFrameMk id="79" creationId="{00000000-0000-0000-0000-000000000000}"/>
          </ac:graphicFrameMkLst>
        </pc:graphicFrameChg>
        <pc:picChg chg="del">
          <ac:chgData name="Luka Timmermans" userId="4364fd2f-d475-40f9-8f47-058a32a73bfe" providerId="ADAL" clId="{159DA90F-DD34-45EF-96B3-FC6778599D65}" dt="2023-05-17T02:54:12.149" v="539" actId="478"/>
          <ac:picMkLst>
            <pc:docMk/>
            <pc:sldMk cId="864288546" sldId="268"/>
            <ac:picMk id="3" creationId="{DB82BF23-FA86-0C11-496F-21B54CD49A28}"/>
          </ac:picMkLst>
        </pc:picChg>
        <pc:picChg chg="add mod">
          <ac:chgData name="Luka Timmermans" userId="4364fd2f-d475-40f9-8f47-058a32a73bfe" providerId="ADAL" clId="{159DA90F-DD34-45EF-96B3-FC6778599D65}" dt="2023-05-17T02:56:20.627" v="544" actId="14100"/>
          <ac:picMkLst>
            <pc:docMk/>
            <pc:sldMk cId="864288546" sldId="268"/>
            <ac:picMk id="4" creationId="{986BEF04-0424-3DCC-E274-EACB7D2DFC56}"/>
          </ac:picMkLst>
        </pc:picChg>
      </pc:sldChg>
      <pc:sldChg chg="addSp delSp modSp add mod">
        <pc:chgData name="Luka Timmermans" userId="4364fd2f-d475-40f9-8f47-058a32a73bfe" providerId="ADAL" clId="{159DA90F-DD34-45EF-96B3-FC6778599D65}" dt="2023-05-17T23:53:25.829" v="654" actId="1076"/>
        <pc:sldMkLst>
          <pc:docMk/>
          <pc:sldMk cId="163324706" sldId="269"/>
        </pc:sldMkLst>
        <pc:spChg chg="mod">
          <ac:chgData name="Luka Timmermans" userId="4364fd2f-d475-40f9-8f47-058a32a73bfe" providerId="ADAL" clId="{159DA90F-DD34-45EF-96B3-FC6778599D65}" dt="2023-05-17T02:57:47.278" v="600" actId="20577"/>
          <ac:spMkLst>
            <pc:docMk/>
            <pc:sldMk cId="163324706" sldId="269"/>
            <ac:spMk id="78" creationId="{00000000-0000-0000-0000-000000000000}"/>
          </ac:spMkLst>
        </pc:spChg>
        <pc:graphicFrameChg chg="mod modGraphic">
          <ac:chgData name="Luka Timmermans" userId="4364fd2f-d475-40f9-8f47-058a32a73bfe" providerId="ADAL" clId="{159DA90F-DD34-45EF-96B3-FC6778599D65}" dt="2023-05-17T23:53:25.829" v="654" actId="1076"/>
          <ac:graphicFrameMkLst>
            <pc:docMk/>
            <pc:sldMk cId="163324706" sldId="269"/>
            <ac:graphicFrameMk id="79" creationId="{00000000-0000-0000-0000-000000000000}"/>
          </ac:graphicFrameMkLst>
        </pc:graphicFrameChg>
        <pc:picChg chg="add mod">
          <ac:chgData name="Luka Timmermans" userId="4364fd2f-d475-40f9-8f47-058a32a73bfe" providerId="ADAL" clId="{159DA90F-DD34-45EF-96B3-FC6778599D65}" dt="2023-05-17T23:51:46.248" v="604" actId="1076"/>
          <ac:picMkLst>
            <pc:docMk/>
            <pc:sldMk cId="163324706" sldId="269"/>
            <ac:picMk id="3" creationId="{4AA0D08E-D18B-1BF7-B757-5626E73C7232}"/>
          </ac:picMkLst>
        </pc:picChg>
        <pc:picChg chg="del">
          <ac:chgData name="Luka Timmermans" userId="4364fd2f-d475-40f9-8f47-058a32a73bfe" providerId="ADAL" clId="{159DA90F-DD34-45EF-96B3-FC6778599D65}" dt="2023-05-17T23:51:24.647" v="601" actId="478"/>
          <ac:picMkLst>
            <pc:docMk/>
            <pc:sldMk cId="163324706" sldId="269"/>
            <ac:picMk id="4" creationId="{986BEF04-0424-3DCC-E274-EACB7D2DFC56}"/>
          </ac:picMkLst>
        </pc:picChg>
      </pc:sldChg>
      <pc:sldChg chg="addSp delSp modSp add mod">
        <pc:chgData name="Luka Timmermans" userId="4364fd2f-d475-40f9-8f47-058a32a73bfe" providerId="ADAL" clId="{159DA90F-DD34-45EF-96B3-FC6778599D65}" dt="2023-05-18T00:30:22.700" v="872" actId="20577"/>
        <pc:sldMkLst>
          <pc:docMk/>
          <pc:sldMk cId="3876568777" sldId="270"/>
        </pc:sldMkLst>
        <pc:spChg chg="mod">
          <ac:chgData name="Luka Timmermans" userId="4364fd2f-d475-40f9-8f47-058a32a73bfe" providerId="ADAL" clId="{159DA90F-DD34-45EF-96B3-FC6778599D65}" dt="2023-05-18T00:08:47.817" v="662" actId="1076"/>
          <ac:spMkLst>
            <pc:docMk/>
            <pc:sldMk cId="3876568777" sldId="270"/>
            <ac:spMk id="78" creationId="{00000000-0000-0000-0000-000000000000}"/>
          </ac:spMkLst>
        </pc:spChg>
        <pc:graphicFrameChg chg="mod modGraphic">
          <ac:chgData name="Luka Timmermans" userId="4364fd2f-d475-40f9-8f47-058a32a73bfe" providerId="ADAL" clId="{159DA90F-DD34-45EF-96B3-FC6778599D65}" dt="2023-05-18T00:30:22.700" v="872" actId="20577"/>
          <ac:graphicFrameMkLst>
            <pc:docMk/>
            <pc:sldMk cId="3876568777" sldId="270"/>
            <ac:graphicFrameMk id="79" creationId="{00000000-0000-0000-0000-000000000000}"/>
          </ac:graphicFrameMkLst>
        </pc:graphicFrameChg>
        <pc:picChg chg="del">
          <ac:chgData name="Luka Timmermans" userId="4364fd2f-d475-40f9-8f47-058a32a73bfe" providerId="ADAL" clId="{159DA90F-DD34-45EF-96B3-FC6778599D65}" dt="2023-05-17T23:53:46.940" v="658" actId="478"/>
          <ac:picMkLst>
            <pc:docMk/>
            <pc:sldMk cId="3876568777" sldId="270"/>
            <ac:picMk id="3" creationId="{4AA0D08E-D18B-1BF7-B757-5626E73C7232}"/>
          </ac:picMkLst>
        </pc:picChg>
        <pc:picChg chg="add mod">
          <ac:chgData name="Luka Timmermans" userId="4364fd2f-d475-40f9-8f47-058a32a73bfe" providerId="ADAL" clId="{159DA90F-DD34-45EF-96B3-FC6778599D65}" dt="2023-05-18T00:12:18.760" v="782" actId="1076"/>
          <ac:picMkLst>
            <pc:docMk/>
            <pc:sldMk cId="3876568777" sldId="270"/>
            <ac:picMk id="4" creationId="{0E32B4F4-94B6-F3F2-25A2-8F776D892A72}"/>
          </ac:picMkLst>
        </pc:picChg>
        <pc:picChg chg="add mod">
          <ac:chgData name="Luka Timmermans" userId="4364fd2f-d475-40f9-8f47-058a32a73bfe" providerId="ADAL" clId="{159DA90F-DD34-45EF-96B3-FC6778599D65}" dt="2023-05-18T00:10:46.529" v="667" actId="1076"/>
          <ac:picMkLst>
            <pc:docMk/>
            <pc:sldMk cId="3876568777" sldId="270"/>
            <ac:picMk id="6" creationId="{A7E1470B-34F3-786C-0995-802E41782F08}"/>
          </ac:picMkLst>
        </pc:picChg>
      </pc:sldChg>
      <pc:sldChg chg="addSp delSp modSp add mod">
        <pc:chgData name="Luka Timmermans" userId="4364fd2f-d475-40f9-8f47-058a32a73bfe" providerId="ADAL" clId="{159DA90F-DD34-45EF-96B3-FC6778599D65}" dt="2023-05-18T00:28:54.877" v="824" actId="255"/>
        <pc:sldMkLst>
          <pc:docMk/>
          <pc:sldMk cId="1854274013" sldId="271"/>
        </pc:sldMkLst>
        <pc:spChg chg="mod">
          <ac:chgData name="Luka Timmermans" userId="4364fd2f-d475-40f9-8f47-058a32a73bfe" providerId="ADAL" clId="{159DA90F-DD34-45EF-96B3-FC6778599D65}" dt="2023-05-18T00:26:43.982" v="794" actId="1076"/>
          <ac:spMkLst>
            <pc:docMk/>
            <pc:sldMk cId="1854274013" sldId="271"/>
            <ac:spMk id="78" creationId="{00000000-0000-0000-0000-000000000000}"/>
          </ac:spMkLst>
        </pc:spChg>
        <pc:graphicFrameChg chg="modGraphic">
          <ac:chgData name="Luka Timmermans" userId="4364fd2f-d475-40f9-8f47-058a32a73bfe" providerId="ADAL" clId="{159DA90F-DD34-45EF-96B3-FC6778599D65}" dt="2023-05-18T00:28:54.877" v="824" actId="255"/>
          <ac:graphicFrameMkLst>
            <pc:docMk/>
            <pc:sldMk cId="1854274013" sldId="271"/>
            <ac:graphicFrameMk id="79" creationId="{00000000-0000-0000-0000-000000000000}"/>
          </ac:graphicFrameMkLst>
        </pc:graphicFrameChg>
        <pc:picChg chg="add mod">
          <ac:chgData name="Luka Timmermans" userId="4364fd2f-d475-40f9-8f47-058a32a73bfe" providerId="ADAL" clId="{159DA90F-DD34-45EF-96B3-FC6778599D65}" dt="2023-05-18T00:26:45.942" v="795" actId="1076"/>
          <ac:picMkLst>
            <pc:docMk/>
            <pc:sldMk cId="1854274013" sldId="271"/>
            <ac:picMk id="3" creationId="{3CE5C339-9B58-F922-FAC5-ECC36A8C01EC}"/>
          </ac:picMkLst>
        </pc:picChg>
        <pc:picChg chg="del">
          <ac:chgData name="Luka Timmermans" userId="4364fd2f-d475-40f9-8f47-058a32a73bfe" providerId="ADAL" clId="{159DA90F-DD34-45EF-96B3-FC6778599D65}" dt="2023-05-18T00:13:14.304" v="787" actId="478"/>
          <ac:picMkLst>
            <pc:docMk/>
            <pc:sldMk cId="1854274013" sldId="271"/>
            <ac:picMk id="4" creationId="{0E32B4F4-94B6-F3F2-25A2-8F776D892A72}"/>
          </ac:picMkLst>
        </pc:picChg>
        <pc:picChg chg="del">
          <ac:chgData name="Luka Timmermans" userId="4364fd2f-d475-40f9-8f47-058a32a73bfe" providerId="ADAL" clId="{159DA90F-DD34-45EF-96B3-FC6778599D65}" dt="2023-05-18T00:13:14.640" v="788" actId="478"/>
          <ac:picMkLst>
            <pc:docMk/>
            <pc:sldMk cId="1854274013" sldId="271"/>
            <ac:picMk id="6" creationId="{A7E1470B-34F3-786C-0995-802E41782F08}"/>
          </ac:picMkLst>
        </pc:picChg>
        <pc:picChg chg="add mod">
          <ac:chgData name="Luka Timmermans" userId="4364fd2f-d475-40f9-8f47-058a32a73bfe" providerId="ADAL" clId="{159DA90F-DD34-45EF-96B3-FC6778599D65}" dt="2023-05-18T00:28:10.372" v="797" actId="1076"/>
          <ac:picMkLst>
            <pc:docMk/>
            <pc:sldMk cId="1854274013" sldId="271"/>
            <ac:picMk id="7" creationId="{485BE252-F134-E2C0-E30D-638A99548A2A}"/>
          </ac:picMkLst>
        </pc:picChg>
      </pc:sldChg>
      <pc:sldChg chg="delSp add del mod">
        <pc:chgData name="Luka Timmermans" userId="4364fd2f-d475-40f9-8f47-058a32a73bfe" providerId="ADAL" clId="{159DA90F-DD34-45EF-96B3-FC6778599D65}" dt="2023-05-21T23:50:39.823" v="879" actId="2696"/>
        <pc:sldMkLst>
          <pc:docMk/>
          <pc:sldMk cId="20133543" sldId="272"/>
        </pc:sldMkLst>
        <pc:picChg chg="del">
          <ac:chgData name="Luka Timmermans" userId="4364fd2f-d475-40f9-8f47-058a32a73bfe" providerId="ADAL" clId="{159DA90F-DD34-45EF-96B3-FC6778599D65}" dt="2023-05-21T23:45:44.068" v="874" actId="478"/>
          <ac:picMkLst>
            <pc:docMk/>
            <pc:sldMk cId="20133543" sldId="272"/>
            <ac:picMk id="3" creationId="{3CE5C339-9B58-F922-FAC5-ECC36A8C01EC}"/>
          </ac:picMkLst>
        </pc:picChg>
        <pc:picChg chg="del">
          <ac:chgData name="Luka Timmermans" userId="4364fd2f-d475-40f9-8f47-058a32a73bfe" providerId="ADAL" clId="{159DA90F-DD34-45EF-96B3-FC6778599D65}" dt="2023-05-21T23:45:44.621" v="875" actId="478"/>
          <ac:picMkLst>
            <pc:docMk/>
            <pc:sldMk cId="20133543" sldId="272"/>
            <ac:picMk id="7" creationId="{485BE252-F134-E2C0-E30D-638A99548A2A}"/>
          </ac:picMkLst>
        </pc:picChg>
      </pc:sldChg>
      <pc:sldChg chg="add ord">
        <pc:chgData name="Luka Timmermans" userId="4364fd2f-d475-40f9-8f47-058a32a73bfe" providerId="ADAL" clId="{159DA90F-DD34-45EF-96B3-FC6778599D65}" dt="2023-05-21T23:50:27.156" v="878"/>
        <pc:sldMkLst>
          <pc:docMk/>
          <pc:sldMk cId="2913256815" sldId="273"/>
        </pc:sldMkLst>
      </pc:sldChg>
      <pc:sldChg chg="addSp delSp modSp add mod">
        <pc:chgData name="Luka Timmermans" userId="4364fd2f-d475-40f9-8f47-058a32a73bfe" providerId="ADAL" clId="{159DA90F-DD34-45EF-96B3-FC6778599D65}" dt="2023-05-24T01:03:24.551" v="954" actId="1076"/>
        <pc:sldMkLst>
          <pc:docMk/>
          <pc:sldMk cId="3874754132" sldId="274"/>
        </pc:sldMkLst>
        <pc:spChg chg="mod">
          <ac:chgData name="Luka Timmermans" userId="4364fd2f-d475-40f9-8f47-058a32a73bfe" providerId="ADAL" clId="{159DA90F-DD34-45EF-96B3-FC6778599D65}" dt="2023-05-24T01:03:00.048" v="948" actId="20577"/>
          <ac:spMkLst>
            <pc:docMk/>
            <pc:sldMk cId="3874754132" sldId="274"/>
            <ac:spMk id="73" creationId="{00000000-0000-0000-0000-000000000000}"/>
          </ac:spMkLst>
        </pc:spChg>
        <pc:picChg chg="add mod">
          <ac:chgData name="Luka Timmermans" userId="4364fd2f-d475-40f9-8f47-058a32a73bfe" providerId="ADAL" clId="{159DA90F-DD34-45EF-96B3-FC6778599D65}" dt="2023-05-24T01:03:24.551" v="954" actId="1076"/>
          <ac:picMkLst>
            <pc:docMk/>
            <pc:sldMk cId="3874754132" sldId="274"/>
            <ac:picMk id="3" creationId="{DE49838C-7008-014A-063D-C49F4BB7C948}"/>
          </ac:picMkLst>
        </pc:picChg>
        <pc:picChg chg="del">
          <ac:chgData name="Luka Timmermans" userId="4364fd2f-d475-40f9-8f47-058a32a73bfe" providerId="ADAL" clId="{159DA90F-DD34-45EF-96B3-FC6778599D65}" dt="2023-05-21T23:51:28.695" v="887" actId="478"/>
          <ac:picMkLst>
            <pc:docMk/>
            <pc:sldMk cId="3874754132" sldId="274"/>
            <ac:picMk id="3" creationId="{F01CB3ED-FF6B-1B4C-B49E-4E2D1769EF43}"/>
          </ac:picMkLst>
        </pc:picChg>
      </pc:sldChg>
      <pc:sldChg chg="addSp delSp modSp add mod ord">
        <pc:chgData name="Luka Timmermans" userId="4364fd2f-d475-40f9-8f47-058a32a73bfe" providerId="ADAL" clId="{159DA90F-DD34-45EF-96B3-FC6778599D65}" dt="2023-05-24T01:09:01.677" v="1172" actId="20577"/>
        <pc:sldMkLst>
          <pc:docMk/>
          <pc:sldMk cId="3963183945" sldId="275"/>
        </pc:sldMkLst>
        <pc:spChg chg="mod">
          <ac:chgData name="Luka Timmermans" userId="4364fd2f-d475-40f9-8f47-058a32a73bfe" providerId="ADAL" clId="{159DA90F-DD34-45EF-96B3-FC6778599D65}" dt="2023-05-24T01:04:20.367" v="962" actId="20577"/>
          <ac:spMkLst>
            <pc:docMk/>
            <pc:sldMk cId="3963183945" sldId="275"/>
            <ac:spMk id="78" creationId="{00000000-0000-0000-0000-000000000000}"/>
          </ac:spMkLst>
        </pc:spChg>
        <pc:graphicFrameChg chg="mod modGraphic">
          <ac:chgData name="Luka Timmermans" userId="4364fd2f-d475-40f9-8f47-058a32a73bfe" providerId="ADAL" clId="{159DA90F-DD34-45EF-96B3-FC6778599D65}" dt="2023-05-24T01:09:01.677" v="1172" actId="20577"/>
          <ac:graphicFrameMkLst>
            <pc:docMk/>
            <pc:sldMk cId="3963183945" sldId="275"/>
            <ac:graphicFrameMk id="79" creationId="{00000000-0000-0000-0000-000000000000}"/>
          </ac:graphicFrameMkLst>
        </pc:graphicFrameChg>
        <pc:picChg chg="del">
          <ac:chgData name="Luka Timmermans" userId="4364fd2f-d475-40f9-8f47-058a32a73bfe" providerId="ADAL" clId="{159DA90F-DD34-45EF-96B3-FC6778599D65}" dt="2023-05-24T01:04:10.009" v="955" actId="478"/>
          <ac:picMkLst>
            <pc:docMk/>
            <pc:sldMk cId="3963183945" sldId="275"/>
            <ac:picMk id="3" creationId="{3CE5C339-9B58-F922-FAC5-ECC36A8C01EC}"/>
          </ac:picMkLst>
        </pc:picChg>
        <pc:picChg chg="add del mod">
          <ac:chgData name="Luka Timmermans" userId="4364fd2f-d475-40f9-8f47-058a32a73bfe" providerId="ADAL" clId="{159DA90F-DD34-45EF-96B3-FC6778599D65}" dt="2023-05-24T01:06:45.405" v="971" actId="478"/>
          <ac:picMkLst>
            <pc:docMk/>
            <pc:sldMk cId="3963183945" sldId="275"/>
            <ac:picMk id="4" creationId="{4969AFDC-0ADD-C95E-A963-B9BB816B87C5}"/>
          </ac:picMkLst>
        </pc:picChg>
        <pc:picChg chg="add mod">
          <ac:chgData name="Luka Timmermans" userId="4364fd2f-d475-40f9-8f47-058a32a73bfe" providerId="ADAL" clId="{159DA90F-DD34-45EF-96B3-FC6778599D65}" dt="2023-05-24T01:07:04.572" v="978" actId="14100"/>
          <ac:picMkLst>
            <pc:docMk/>
            <pc:sldMk cId="3963183945" sldId="275"/>
            <ac:picMk id="6" creationId="{768EB93F-ECF3-E0B0-941A-B3DBB470D527}"/>
          </ac:picMkLst>
        </pc:picChg>
        <pc:picChg chg="del">
          <ac:chgData name="Luka Timmermans" userId="4364fd2f-d475-40f9-8f47-058a32a73bfe" providerId="ADAL" clId="{159DA90F-DD34-45EF-96B3-FC6778599D65}" dt="2023-05-24T01:04:10.338" v="956" actId="478"/>
          <ac:picMkLst>
            <pc:docMk/>
            <pc:sldMk cId="3963183945" sldId="275"/>
            <ac:picMk id="7" creationId="{485BE252-F134-E2C0-E30D-638A99548A2A}"/>
          </ac:picMkLst>
        </pc:picChg>
        <pc:picChg chg="add mod">
          <ac:chgData name="Luka Timmermans" userId="4364fd2f-d475-40f9-8f47-058a32a73bfe" providerId="ADAL" clId="{159DA90F-DD34-45EF-96B3-FC6778599D65}" dt="2023-05-24T01:07:06.081" v="979" actId="1076"/>
          <ac:picMkLst>
            <pc:docMk/>
            <pc:sldMk cId="3963183945" sldId="275"/>
            <ac:picMk id="9" creationId="{139A42F3-25A8-4D1E-6FCE-23970E3549A0}"/>
          </ac:picMkLst>
        </pc:picChg>
      </pc:sldChg>
      <pc:sldChg chg="add">
        <pc:chgData name="Luka Timmermans" userId="4364fd2f-d475-40f9-8f47-058a32a73bfe" providerId="ADAL" clId="{159DA90F-DD34-45EF-96B3-FC6778599D65}" dt="2023-05-24T01:04:27.228" v="964" actId="2890"/>
        <pc:sldMkLst>
          <pc:docMk/>
          <pc:sldMk cId="1840068169" sldId="276"/>
        </pc:sldMkLst>
      </pc:sldChg>
      <pc:sldChg chg="add">
        <pc:chgData name="Luka Timmermans" userId="4364fd2f-d475-40f9-8f47-058a32a73bfe" providerId="ADAL" clId="{159DA90F-DD34-45EF-96B3-FC6778599D65}" dt="2023-05-24T01:04:29.419" v="965" actId="2890"/>
        <pc:sldMkLst>
          <pc:docMk/>
          <pc:sldMk cId="4054500598" sldId="277"/>
        </pc:sldMkLst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411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750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258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488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504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559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829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83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458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84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849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725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24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a-Timtam/Pizza-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pf0Lmbsm/pizza-bot-initial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dirty="0">
                <a:hlinkClick r:id="rId3"/>
              </a:rPr>
              <a:t>Luka-</a:t>
            </a:r>
            <a:r>
              <a:rPr lang="en-NZ" sz="2000" dirty="0" err="1">
                <a:hlinkClick r:id="rId3"/>
              </a:rPr>
              <a:t>Timtam</a:t>
            </a:r>
            <a:r>
              <a:rPr lang="en-NZ" sz="2000" dirty="0">
                <a:hlinkClick r:id="rId3"/>
              </a:rPr>
              <a:t>/Pizza-Bot: A bot for ordering Pizza's (github.com)</a:t>
            </a:r>
            <a:r>
              <a:rPr lang="en-NZ" sz="2000" dirty="0"/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https://trello.com/b/pf0Lmbsm/pizza-bot-initial-plan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09442146"/>
              </p:ext>
            </p:extLst>
          </p:nvPr>
        </p:nvGraphicFramePr>
        <p:xfrm>
          <a:off x="311700" y="3577431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86BEF04-0424-3DCC-E274-EACB7D2DF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76549"/>
            <a:ext cx="1876087" cy="21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8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</a:t>
            </a:r>
            <a:r>
              <a:rPr lang="en"/>
              <a:t>version 3 </a:t>
            </a:r>
            <a:r>
              <a:rPr lang="en" dirty="0"/>
              <a:t>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20714341"/>
              </p:ext>
            </p:extLst>
          </p:nvPr>
        </p:nvGraphicFramePr>
        <p:xfrm>
          <a:off x="311700" y="3413996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AA0D08E-D18B-1BF7-B757-5626E73C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86009"/>
            <a:ext cx="3224271" cy="20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673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90148243"/>
              </p:ext>
            </p:extLst>
          </p:nvPr>
        </p:nvGraphicFramePr>
        <p:xfrm>
          <a:off x="311700" y="3201728"/>
          <a:ext cx="8520600" cy="15544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invalid entry  - prints error message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number other than 1 or 2 does not work – error message asks </a:t>
                      </a:r>
                      <a:r>
                        <a:rPr lang="en-NZ" sz="1200"/>
                        <a:t>for entry again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E32B4F4-94B6-F3F2-25A2-8F776D89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56641"/>
            <a:ext cx="2466828" cy="2252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1470B-34F3-786C-0995-802E41782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213" y="1164247"/>
            <a:ext cx="4801800" cy="20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6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71537054"/>
              </p:ext>
            </p:extLst>
          </p:nvPr>
        </p:nvGraphicFramePr>
        <p:xfrm>
          <a:off x="311700" y="3201728"/>
          <a:ext cx="8520600" cy="17068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Enter invalid prints error message then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Enter number other than 1 or 2 does not work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CE5C339-9B58-F922-FAC5-ECC36A8C0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87306"/>
            <a:ext cx="2268396" cy="223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5BE252-F134-E2C0-E30D-638A9954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201" y="1009404"/>
            <a:ext cx="549669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7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Version 1(Trello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9838C-7008-014A-063D-C49F4BB7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0" y="1017725"/>
            <a:ext cx="9147130" cy="346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5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30916206"/>
              </p:ext>
            </p:extLst>
          </p:nvPr>
        </p:nvGraphicFramePr>
        <p:xfrm>
          <a:off x="311700" y="3770827"/>
          <a:ext cx="8520600" cy="12801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Accepted blank and printed </a:t>
                      </a:r>
                      <a:r>
                        <a:rPr lang="en-NZ" sz="1400"/>
                        <a:t>blank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68EB93F-ECF3-E0B0-941A-B3DBB470D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22" y="1189756"/>
            <a:ext cx="4294286" cy="2336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9A42F3-25A8-4D1E-6FCE-23970E354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274" y="1429352"/>
            <a:ext cx="5053726" cy="108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3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201728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50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201728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06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3256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C862-B533-7A7F-BCCD-27CAD7DFF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9051A-66C9-F69A-C553-AA8F5901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7017047" cy="39947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(Trello screenshot)</a:t>
            </a:r>
            <a:br>
              <a:rPr lang="en" dirty="0"/>
            </a:br>
            <a:br>
              <a:rPr lang="en" dirty="0"/>
            </a:br>
            <a:r>
              <a:rPr lang="en" dirty="0"/>
              <a:t>Version 1                              </a:t>
            </a:r>
            <a:br>
              <a:rPr lang="en" dirty="0"/>
            </a:br>
            <a:r>
              <a:rPr lang="en" dirty="0"/>
              <a:t>                        </a:t>
            </a:r>
            <a:br>
              <a:rPr lang="en" dirty="0"/>
            </a:br>
            <a:r>
              <a:rPr lang="en" dirty="0"/>
              <a:t>                                                   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08D4C-2CC7-9A9E-D0FC-223E1E2C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4743"/>
            <a:ext cx="4572000" cy="17662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A25CED-7861-D071-8A44-1E3E00E86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300" y="2711761"/>
            <a:ext cx="4572000" cy="17662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29781332"/>
              </p:ext>
            </p:extLst>
          </p:nvPr>
        </p:nvGraphicFramePr>
        <p:xfrm>
          <a:off x="311700" y="3577431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6202E83-3BAC-3030-2E45-E6B4264E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1" y="1017726"/>
            <a:ext cx="4341580" cy="148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4F332-64B1-00DF-7515-4036D2805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709" y="1201197"/>
            <a:ext cx="4648197" cy="1010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80533050"/>
              </p:ext>
            </p:extLst>
          </p:nvPr>
        </p:nvGraphicFramePr>
        <p:xfrm>
          <a:off x="311700" y="3577431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F8AEBF-C069-1DC0-EA92-C274CC618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358750"/>
            <a:ext cx="3068193" cy="2238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89A80-C444-1706-A414-DE29B083D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892" y="1945104"/>
            <a:ext cx="540142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9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D5625-AB07-1FAF-0A5B-28D44BA70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8287"/>
            <a:ext cx="9144000" cy="284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CB3ED-FF6B-1B4C-B49E-4E2D1769E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8939"/>
            <a:ext cx="9144000" cy="38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09280056"/>
              </p:ext>
            </p:extLst>
          </p:nvPr>
        </p:nvGraphicFramePr>
        <p:xfrm>
          <a:off x="311700" y="3577431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B82BF23-FA86-0C11-496F-21B54CD4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79888"/>
            <a:ext cx="2216569" cy="21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170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648</Words>
  <Application>Microsoft Office PowerPoint</Application>
  <PresentationFormat>On-screen Show (16:9)</PresentationFormat>
  <Paragraphs>82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  Version 1                                                                                                            Version 2</vt:lpstr>
      <vt:lpstr>Component 1 - Test Plan (?and screenshot)</vt:lpstr>
      <vt:lpstr>Component 1 version 2 - Test Plan (?and screenshot)</vt:lpstr>
      <vt:lpstr>Component 2 (Trello screenshot)</vt:lpstr>
      <vt:lpstr>Component 2 Version 2(Trello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3 Pick up Version 1(Trello screenshot)</vt:lpstr>
      <vt:lpstr>Component 3 version 1 - Test Plan (?and screenshot)</vt:lpstr>
      <vt:lpstr>Component 3 version 1 - Test Plan (?and screenshot)</vt:lpstr>
      <vt:lpstr>Component 3 version 1 - Test Plan (?and screenshot)</vt:lpstr>
      <vt:lpstr>Component 2 (Trello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Luka Timmermans</cp:lastModifiedBy>
  <cp:revision>4</cp:revision>
  <dcterms:modified xsi:type="dcterms:W3CDTF">2023-05-24T01:09:03Z</dcterms:modified>
</cp:coreProperties>
</file>