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DA90F-DD34-45EF-96B3-FC6778599D65}" v="1" dt="2023-05-07T23:47:53.495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 Timmermans" userId="4364fd2f-d475-40f9-8f47-058a32a73bfe" providerId="ADAL" clId="{159DA90F-DD34-45EF-96B3-FC6778599D65}"/>
    <pc:docChg chg="custSel addSld modSld sldOrd">
      <pc:chgData name="Luka Timmermans" userId="4364fd2f-d475-40f9-8f47-058a32a73bfe" providerId="ADAL" clId="{159DA90F-DD34-45EF-96B3-FC6778599D65}" dt="2023-05-10T01:22:00.273" v="145" actId="1076"/>
      <pc:docMkLst>
        <pc:docMk/>
      </pc:docMkLst>
      <pc:sldChg chg="modSp mod">
        <pc:chgData name="Luka Timmermans" userId="4364fd2f-d475-40f9-8f47-058a32a73bfe" providerId="ADAL" clId="{159DA90F-DD34-45EF-96B3-FC6778599D65}" dt="2023-05-07T23:47:53.478" v="4" actId="20577"/>
        <pc:sldMkLst>
          <pc:docMk/>
          <pc:sldMk cId="0" sldId="256"/>
        </pc:sldMkLst>
        <pc:spChg chg="mod">
          <ac:chgData name="Luka Timmermans" userId="4364fd2f-d475-40f9-8f47-058a32a73bfe" providerId="ADAL" clId="{159DA90F-DD34-45EF-96B3-FC6778599D65}" dt="2023-05-07T23:47:53.478" v="4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Luka Timmermans" userId="4364fd2f-d475-40f9-8f47-058a32a73bfe" providerId="ADAL" clId="{159DA90F-DD34-45EF-96B3-FC6778599D65}" dt="2023-05-07T23:49:45.422" v="9" actId="14100"/>
        <pc:sldMkLst>
          <pc:docMk/>
          <pc:sldMk cId="0" sldId="258"/>
        </pc:sldMkLst>
        <pc:spChg chg="add mod">
          <ac:chgData name="Luka Timmermans" userId="4364fd2f-d475-40f9-8f47-058a32a73bfe" providerId="ADAL" clId="{159DA90F-DD34-45EF-96B3-FC6778599D65}" dt="2023-05-07T23:49:31.707" v="5" actId="478"/>
          <ac:spMkLst>
            <pc:docMk/>
            <pc:sldMk cId="0" sldId="258"/>
            <ac:spMk id="3" creationId="{7ADBC862-B533-7A7F-BCCD-27CAD7DFF8B8}"/>
          </ac:spMkLst>
        </pc:spChg>
        <pc:spChg chg="del">
          <ac:chgData name="Luka Timmermans" userId="4364fd2f-d475-40f9-8f47-058a32a73bfe" providerId="ADAL" clId="{159DA90F-DD34-45EF-96B3-FC6778599D65}" dt="2023-05-07T23:49:31.707" v="5" actId="478"/>
          <ac:spMkLst>
            <pc:docMk/>
            <pc:sldMk cId="0" sldId="258"/>
            <ac:spMk id="68" creationId="{00000000-0000-0000-0000-000000000000}"/>
          </ac:spMkLst>
        </pc:spChg>
        <pc:picChg chg="add mod">
          <ac:chgData name="Luka Timmermans" userId="4364fd2f-d475-40f9-8f47-058a32a73bfe" providerId="ADAL" clId="{159DA90F-DD34-45EF-96B3-FC6778599D65}" dt="2023-05-07T23:49:45.422" v="9" actId="14100"/>
          <ac:picMkLst>
            <pc:docMk/>
            <pc:sldMk cId="0" sldId="258"/>
            <ac:picMk id="5" creationId="{2BC9051A-66C9-F69A-C553-AA8F5901B91F}"/>
          </ac:picMkLst>
        </pc:picChg>
      </pc:sldChg>
      <pc:sldChg chg="addSp mod">
        <pc:chgData name="Luka Timmermans" userId="4364fd2f-d475-40f9-8f47-058a32a73bfe" providerId="ADAL" clId="{159DA90F-DD34-45EF-96B3-FC6778599D65}" dt="2023-05-10T00:45:17.788" v="18" actId="22"/>
        <pc:sldMkLst>
          <pc:docMk/>
          <pc:sldMk cId="0" sldId="259"/>
        </pc:sldMkLst>
        <pc:picChg chg="add">
          <ac:chgData name="Luka Timmermans" userId="4364fd2f-d475-40f9-8f47-058a32a73bfe" providerId="ADAL" clId="{159DA90F-DD34-45EF-96B3-FC6778599D65}" dt="2023-05-10T00:45:17.788" v="18" actId="22"/>
          <ac:picMkLst>
            <pc:docMk/>
            <pc:sldMk cId="0" sldId="259"/>
            <ac:picMk id="3" creationId="{B6A08D4C-2CC7-9A9E-D0FC-223E1E2CBDAB}"/>
          </ac:picMkLst>
        </pc:picChg>
      </pc:sldChg>
      <pc:sldChg chg="addSp modSp mod">
        <pc:chgData name="Luka Timmermans" userId="4364fd2f-d475-40f9-8f47-058a32a73bfe" providerId="ADAL" clId="{159DA90F-DD34-45EF-96B3-FC6778599D65}" dt="2023-05-10T01:22:00.273" v="145" actId="1076"/>
        <pc:sldMkLst>
          <pc:docMk/>
          <pc:sldMk cId="0" sldId="260"/>
        </pc:sldMkLst>
        <pc:graphicFrameChg chg="mod modGraphic">
          <ac:chgData name="Luka Timmermans" userId="4364fd2f-d475-40f9-8f47-058a32a73bfe" providerId="ADAL" clId="{159DA90F-DD34-45EF-96B3-FC6778599D65}" dt="2023-05-10T01:22:00.273" v="145" actId="1076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Luka Timmermans" userId="4364fd2f-d475-40f9-8f47-058a32a73bfe" providerId="ADAL" clId="{159DA90F-DD34-45EF-96B3-FC6778599D65}" dt="2023-05-10T01:19:55.161" v="24" actId="14100"/>
          <ac:picMkLst>
            <pc:docMk/>
            <pc:sldMk cId="0" sldId="260"/>
            <ac:picMk id="3" creationId="{F6202E83-3BAC-3030-2E45-E6B4264EDBC5}"/>
          </ac:picMkLst>
        </pc:picChg>
        <pc:picChg chg="add mod">
          <ac:chgData name="Luka Timmermans" userId="4364fd2f-d475-40f9-8f47-058a32a73bfe" providerId="ADAL" clId="{159DA90F-DD34-45EF-96B3-FC6778599D65}" dt="2023-05-10T01:20:25.482" v="27" actId="1076"/>
          <ac:picMkLst>
            <pc:docMk/>
            <pc:sldMk cId="0" sldId="260"/>
            <ac:picMk id="5" creationId="{1FA4F332-64B1-00DF-7515-4036D28051C7}"/>
          </ac:picMkLst>
        </pc:picChg>
      </pc:sldChg>
      <pc:sldChg chg="modSp add mod ord">
        <pc:chgData name="Luka Timmermans" userId="4364fd2f-d475-40f9-8f47-058a32a73bfe" providerId="ADAL" clId="{159DA90F-DD34-45EF-96B3-FC6778599D65}" dt="2023-05-10T00:45:06.004" v="15" actId="20577"/>
        <pc:sldMkLst>
          <pc:docMk/>
          <pc:sldMk cId="373015268" sldId="263"/>
        </pc:sldMkLst>
        <pc:spChg chg="mod">
          <ac:chgData name="Luka Timmermans" userId="4364fd2f-d475-40f9-8f47-058a32a73bfe" providerId="ADAL" clId="{159DA90F-DD34-45EF-96B3-FC6778599D65}" dt="2023-05-10T00:45:06.004" v="15" actId="20577"/>
          <ac:spMkLst>
            <pc:docMk/>
            <pc:sldMk cId="373015268" sldId="263"/>
            <ac:spMk id="73" creationId="{00000000-0000-0000-0000-000000000000}"/>
          </ac:spMkLst>
        </pc:spChg>
      </pc:sldChg>
      <pc:sldChg chg="modSp add mod">
        <pc:chgData name="Luka Timmermans" userId="4364fd2f-d475-40f9-8f47-058a32a73bfe" providerId="ADAL" clId="{159DA90F-DD34-45EF-96B3-FC6778599D65}" dt="2023-05-10T00:45:10.258" v="17" actId="20577"/>
        <pc:sldMkLst>
          <pc:docMk/>
          <pc:sldMk cId="2399237063" sldId="264"/>
        </pc:sldMkLst>
        <pc:spChg chg="mod">
          <ac:chgData name="Luka Timmermans" userId="4364fd2f-d475-40f9-8f47-058a32a73bfe" providerId="ADAL" clId="{159DA90F-DD34-45EF-96B3-FC6778599D65}" dt="2023-05-10T00:45:10.258" v="17" actId="20577"/>
          <ac:spMkLst>
            <pc:docMk/>
            <pc:sldMk cId="2399237063" sldId="264"/>
            <ac:spMk id="78" creationId="{00000000-0000-0000-0000-000000000000}"/>
          </ac:spMkLst>
        </pc:sp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849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718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ka-Timtam/Pizza-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pf0Lmbsm/pizza-bot-initial-pla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dirty="0">
                <a:hlinkClick r:id="rId3"/>
              </a:rPr>
              <a:t>Luka-</a:t>
            </a:r>
            <a:r>
              <a:rPr lang="en-NZ" sz="2000" dirty="0" err="1">
                <a:hlinkClick r:id="rId3"/>
              </a:rPr>
              <a:t>Timtam</a:t>
            </a:r>
            <a:r>
              <a:rPr lang="en-NZ" sz="2000" dirty="0">
                <a:hlinkClick r:id="rId3"/>
              </a:rPr>
              <a:t>/Pizza-Bot: A bot for ordering Pizza's (github.com)</a:t>
            </a:r>
            <a:r>
              <a:rPr lang="en-NZ" sz="2000" dirty="0"/>
              <a:t>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https://trello.com/b/pf0Lmbsm/pizza-bot-initial-plan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BC862-B533-7A7F-BCCD-27CAD7DFF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9051A-66C9-F69A-C553-AA8F5901B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7017047" cy="39947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A08D4C-2CC7-9A9E-D0FC-223E1E2CB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5346"/>
            <a:ext cx="9144000" cy="29728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29781332"/>
              </p:ext>
            </p:extLst>
          </p:nvPr>
        </p:nvGraphicFramePr>
        <p:xfrm>
          <a:off x="311700" y="3577431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6202E83-3BAC-3030-2E45-E6B4264ED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1" y="1017726"/>
            <a:ext cx="4341580" cy="1482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A4F332-64B1-00DF-7515-4036D2805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709" y="1201197"/>
            <a:ext cx="4648197" cy="10107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01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23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336</Words>
  <Application>Microsoft Office PowerPoint</Application>
  <PresentationFormat>On-screen Show (16:9)</PresentationFormat>
  <Paragraphs>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2 (Trello screenshot)</vt:lpstr>
      <vt:lpstr>Component 2 -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Luka Timmermans</cp:lastModifiedBy>
  <cp:revision>4</cp:revision>
  <dcterms:modified xsi:type="dcterms:W3CDTF">2023-05-10T01:22:00Z</dcterms:modified>
</cp:coreProperties>
</file>