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66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82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0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00" y="1070042"/>
            <a:ext cx="3721151" cy="2241203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SUSTAV ZA NADZOR VOZAČA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0" y="5280847"/>
            <a:ext cx="3721152" cy="785656"/>
          </a:xfrm>
        </p:spPr>
        <p:txBody>
          <a:bodyPr>
            <a:normAutofit/>
          </a:bodyPr>
          <a:lstStyle/>
          <a:p>
            <a:pPr algn="l"/>
            <a:r>
              <a:rPr lang="hr-HR" sz="1800" dirty="0"/>
              <a:t>LUKA ŠAŠKO</a:t>
            </a:r>
          </a:p>
          <a:p>
            <a:pPr algn="l"/>
            <a:r>
              <a:rPr lang="hr-HR" sz="1800" dirty="0"/>
              <a:t>PATRIK OCELIĆ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80842-2531-135F-9BA2-57D062E0A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7" r="22952"/>
          <a:stretch/>
        </p:blipFill>
        <p:spPr>
          <a:xfrm>
            <a:off x="4575687" y="10"/>
            <a:ext cx="4568313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234" y="1"/>
            <a:ext cx="3480766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75286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>
            <a:normAutofit/>
          </a:bodyPr>
          <a:lstStyle/>
          <a:p>
            <a:r>
              <a:rPr lang="hr-HR" dirty="0"/>
              <a:t>CILJ PROJEKTA</a:t>
            </a:r>
            <a:endParaRPr dirty="0"/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5975286" cy="3211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4817409" cy="3599316"/>
          </a:xfrm>
        </p:spPr>
        <p:txBody>
          <a:bodyPr>
            <a:normAutofit/>
          </a:bodyPr>
          <a:lstStyle/>
          <a:p>
            <a:r>
              <a:rPr lang="hr-HR" sz="1800" dirty="0"/>
              <a:t>razviti sustav za praćenje vozača pomoću kamere</a:t>
            </a:r>
          </a:p>
          <a:p>
            <a:endParaRPr lang="hr-HR" sz="1800" dirty="0"/>
          </a:p>
          <a:p>
            <a:endParaRPr lang="hr-HR" sz="1800" dirty="0"/>
          </a:p>
          <a:p>
            <a:r>
              <a:rPr lang="hr-HR" sz="1800" dirty="0"/>
              <a:t>detektirati umor, pospanost i distrakciju</a:t>
            </a:r>
          </a:p>
          <a:p>
            <a:endParaRPr lang="hr-HR" sz="1700" dirty="0"/>
          </a:p>
          <a:p>
            <a:endParaRPr lang="hr-HR" sz="1700" dirty="0"/>
          </a:p>
          <a:p>
            <a:r>
              <a:rPr lang="hr-HR" sz="1700" dirty="0"/>
              <a:t>svijest o povećanju broja prometnih nesreća</a:t>
            </a:r>
          </a:p>
          <a:p>
            <a:endParaRPr lang="hr-HR" sz="1700" dirty="0"/>
          </a:p>
        </p:txBody>
      </p:sp>
      <p:pic>
        <p:nvPicPr>
          <p:cNvPr id="1028" name="Picture 4" descr="AI looks for sleepy drivers">
            <a:extLst>
              <a:ext uri="{FF2B5EF4-FFF2-40B4-BE49-F238E27FC236}">
                <a16:creationId xmlns:a16="http://schemas.microsoft.com/office/drawing/2014/main" id="{4B01F8A0-B4C9-786F-4CFA-7AB06D5E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1159" y="1439694"/>
            <a:ext cx="2837472" cy="18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 descr="Slika na kojoj se prikazuje tekst, Ljudsko lice, osoba, čeljust&#10;&#10;Opis je automatski generiran">
            <a:extLst>
              <a:ext uri="{FF2B5EF4-FFF2-40B4-BE49-F238E27FC236}">
                <a16:creationId xmlns:a16="http://schemas.microsoft.com/office/drawing/2014/main" id="{A16585A9-E941-9EAC-70C5-7ECB9B6AE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159" y="3589866"/>
            <a:ext cx="2837472" cy="2390570"/>
          </a:xfrm>
          <a:prstGeom prst="rect">
            <a:avLst/>
          </a:prstGeom>
        </p:spPr>
      </p:pic>
      <p:sp>
        <p:nvSpPr>
          <p:cNvPr id="4" name="AutoShape 2" descr="Are sensors for driver monitoring system overdesigned? - Embedded.com">
            <a:extLst>
              <a:ext uri="{FF2B5EF4-FFF2-40B4-BE49-F238E27FC236}">
                <a16:creationId xmlns:a16="http://schemas.microsoft.com/office/drawing/2014/main" id="{654530FF-65AE-46B5-6515-DA8A11B06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Opis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549" y="2588552"/>
            <a:ext cx="6572212" cy="3197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Korištene</a:t>
            </a:r>
            <a:r>
              <a:rPr dirty="0"/>
              <a:t> </a:t>
            </a:r>
            <a:r>
              <a:rPr dirty="0" err="1"/>
              <a:t>tehnologije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biblioteke</a:t>
            </a:r>
            <a:r>
              <a:rPr dirty="0"/>
              <a:t>:</a:t>
            </a:r>
          </a:p>
          <a:p>
            <a:r>
              <a:rPr dirty="0"/>
              <a:t>OpenCV</a:t>
            </a:r>
            <a:r>
              <a:rPr lang="hr-HR" dirty="0"/>
              <a:t> </a:t>
            </a:r>
            <a:endParaRPr dirty="0"/>
          </a:p>
          <a:p>
            <a:r>
              <a:rPr dirty="0" err="1"/>
              <a:t>Streamlit</a:t>
            </a:r>
            <a:endParaRPr dirty="0"/>
          </a:p>
          <a:p>
            <a:r>
              <a:rPr dirty="0"/>
              <a:t>NumPy</a:t>
            </a:r>
          </a:p>
          <a:p>
            <a:r>
              <a:rPr dirty="0" err="1"/>
              <a:t>Dlib</a:t>
            </a:r>
            <a:r>
              <a:rPr lang="hr-HR" dirty="0"/>
              <a:t> </a:t>
            </a:r>
            <a:endParaRPr dirty="0"/>
          </a:p>
          <a:p>
            <a:r>
              <a:rPr dirty="0" err="1"/>
              <a:t>Pygame</a:t>
            </a:r>
            <a:r>
              <a:rPr lang="hr-HR" dirty="0"/>
              <a:t> </a:t>
            </a:r>
            <a:endParaRPr dirty="0"/>
          </a:p>
          <a:p>
            <a:r>
              <a:rPr dirty="0" err="1"/>
              <a:t>Os</a:t>
            </a:r>
            <a:r>
              <a:rPr lang="hr-HR" dirty="0"/>
              <a:t> 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2050" name="Picture 2" descr="OpenCV&quot; Icon - Download for free – Iconduck">
            <a:extLst>
              <a:ext uri="{FF2B5EF4-FFF2-40B4-BE49-F238E27FC236}">
                <a16:creationId xmlns:a16="http://schemas.microsoft.com/office/drawing/2014/main" id="{980F2F3D-6384-BFB0-DD27-EB9210C3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92" y="3282268"/>
            <a:ext cx="1011949" cy="125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F1C2CF24-03EE-9CAC-FFF3-8D1522A0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926" y="5090358"/>
            <a:ext cx="1667080" cy="101441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30EAEF-087D-2C65-61B3-E8A2F958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24" y="3429000"/>
            <a:ext cx="1982037" cy="110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lib - Wikipedia">
            <a:extLst>
              <a:ext uri="{FF2B5EF4-FFF2-40B4-BE49-F238E27FC236}">
                <a16:creationId xmlns:a16="http://schemas.microsoft.com/office/drawing/2014/main" id="{4D5CA05F-14BE-27E5-3055-43F7F38B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99" y="4995241"/>
            <a:ext cx="1869862" cy="110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ygame.display.get_icon() · Issue #3195 · pygame/pygame · GitHub">
            <a:extLst>
              <a:ext uri="{FF2B5EF4-FFF2-40B4-BE49-F238E27FC236}">
                <a16:creationId xmlns:a16="http://schemas.microsoft.com/office/drawing/2014/main" id="{DAEEFD86-4361-67F0-FBC8-32529F875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71" y="3212039"/>
            <a:ext cx="1165180" cy="116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S - Free computer icons">
            <a:extLst>
              <a:ext uri="{FF2B5EF4-FFF2-40B4-BE49-F238E27FC236}">
                <a16:creationId xmlns:a16="http://schemas.microsoft.com/office/drawing/2014/main" id="{61336632-1E21-C7EB-A562-F26B698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71" y="4861770"/>
            <a:ext cx="1165180" cy="116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4809647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4188508" cy="108093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Metode</a:t>
            </a:r>
            <a:endParaRPr lang="hr-HR" dirty="0">
              <a:solidFill>
                <a:srgbClr val="FFFFFF"/>
              </a:solidFill>
            </a:endParaRP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4807458" cy="2583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3828633" cy="3599316"/>
          </a:xfrm>
        </p:spPr>
        <p:txBody>
          <a:bodyPr>
            <a:normAutofit/>
          </a:bodyPr>
          <a:lstStyle/>
          <a:p>
            <a:r>
              <a:rPr lang="hr-HR" sz="1700" dirty="0">
                <a:solidFill>
                  <a:srgbClr val="FFFFFF"/>
                </a:solidFill>
              </a:rPr>
              <a:t>detekcija lica i ključnih točaka </a:t>
            </a:r>
          </a:p>
          <a:p>
            <a:r>
              <a:rPr lang="hr-HR" sz="1700" dirty="0">
                <a:solidFill>
                  <a:srgbClr val="FFFFFF"/>
                </a:solidFill>
              </a:rPr>
              <a:t>računanje euklidske udaljenosti</a:t>
            </a:r>
          </a:p>
          <a:p>
            <a:r>
              <a:rPr lang="hr-HR" sz="1700" dirty="0">
                <a:solidFill>
                  <a:srgbClr val="FFFFFF"/>
                </a:solidFill>
              </a:rPr>
              <a:t>prepoznavanje treptanja</a:t>
            </a:r>
          </a:p>
          <a:p>
            <a:r>
              <a:rPr lang="hr-HR" sz="1700" dirty="0">
                <a:solidFill>
                  <a:srgbClr val="FFFFFF"/>
                </a:solidFill>
              </a:rPr>
              <a:t>prepoznavanje zijevanja</a:t>
            </a:r>
          </a:p>
          <a:p>
            <a:r>
              <a:rPr lang="hr-HR" sz="1700" dirty="0">
                <a:solidFill>
                  <a:srgbClr val="FFFFFF"/>
                </a:solidFill>
              </a:rPr>
              <a:t>određivanje smjera gledanja</a:t>
            </a:r>
          </a:p>
        </p:txBody>
      </p: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872" y="642795"/>
            <a:ext cx="3609304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hape predictor 68 face landmarks A flowchart of the ...">
            <a:extLst>
              <a:ext uri="{FF2B5EF4-FFF2-40B4-BE49-F238E27FC236}">
                <a16:creationId xmlns:a16="http://schemas.microsoft.com/office/drawing/2014/main" id="{0611163D-05B4-BFFA-C415-7E8DF87E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949" y="1934392"/>
            <a:ext cx="3133815" cy="29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uclidean distance - Wikipedia">
            <a:extLst>
              <a:ext uri="{FF2B5EF4-FFF2-40B4-BE49-F238E27FC236}">
                <a16:creationId xmlns:a16="http://schemas.microsoft.com/office/drawing/2014/main" id="{31E9F7DF-2855-AF02-8084-F2800E3C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61" y="2228636"/>
            <a:ext cx="3464077" cy="238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9A1DE16E-7976-52E5-4013-DA76C4ED0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99" y="2194562"/>
            <a:ext cx="3356314" cy="2248537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26031144-DDD1-A124-AA29-80213CE23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936" y="2234099"/>
            <a:ext cx="3464077" cy="246917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47F19707-41B7-5111-8BD4-23FB37FA5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948" y="2084245"/>
            <a:ext cx="3526102" cy="24691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Demonstracija rada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3D0CF15-0035-06CA-400C-27307E095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959" y="3284349"/>
            <a:ext cx="5810214" cy="1872574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54F1558-10F1-CB3B-B3BB-9CE5CAAC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59" y="2821905"/>
            <a:ext cx="5810214" cy="3282867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F0CB11BA-BCDC-945A-3E5A-552A64A61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073" y="2331557"/>
            <a:ext cx="5137985" cy="4263562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C8875715-56DD-4291-F071-5398B457E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073" y="2331557"/>
            <a:ext cx="5137985" cy="422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39" y="734143"/>
            <a:ext cx="6896534" cy="1080938"/>
          </a:xfrm>
        </p:spPr>
        <p:txBody>
          <a:bodyPr/>
          <a:lstStyle/>
          <a:p>
            <a:r>
              <a:rPr lang="hr-HR" dirty="0"/>
              <a:t>Evaluacija  treptaja</a:t>
            </a:r>
            <a:endParaRPr dirty="0"/>
          </a:p>
        </p:txBody>
      </p:sp>
      <p:pic>
        <p:nvPicPr>
          <p:cNvPr id="8" name="Rezervirano mjesto sadržaja 4">
            <a:extLst>
              <a:ext uri="{FF2B5EF4-FFF2-40B4-BE49-F238E27FC236}">
                <a16:creationId xmlns:a16="http://schemas.microsoft.com/office/drawing/2014/main" id="{58437642-AB89-4EC8-402D-E14EFCF9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48" y="2336800"/>
            <a:ext cx="6097067" cy="3598863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C64DD8-3973-A668-E310-D08A167955F7}"/>
              </a:ext>
            </a:extLst>
          </p:cNvPr>
          <p:cNvSpPr txBox="1">
            <a:spLocks/>
          </p:cNvSpPr>
          <p:nvPr/>
        </p:nvSpPr>
        <p:spPr>
          <a:xfrm>
            <a:off x="531639" y="722254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Evaluacija zijevanja</a:t>
            </a: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FE9DB8C1-3EE3-E843-6C73-EA2041855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48" y="2333448"/>
            <a:ext cx="6097067" cy="360221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87D822A-7496-40E6-5E73-2865CD93DD97}"/>
              </a:ext>
            </a:extLst>
          </p:cNvPr>
          <p:cNvSpPr txBox="1">
            <a:spLocks/>
          </p:cNvSpPr>
          <p:nvPr/>
        </p:nvSpPr>
        <p:spPr>
          <a:xfrm>
            <a:off x="529214" y="722254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Evaluacija smjera gledanja</a:t>
            </a:r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2FBD939E-BF90-7461-0676-DA86EEDA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81" y="2178001"/>
            <a:ext cx="5926600" cy="415679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B0B0DB4-6831-02D9-5C59-91483FD261AA}"/>
              </a:ext>
            </a:extLst>
          </p:cNvPr>
          <p:cNvSpPr txBox="1">
            <a:spLocks/>
          </p:cNvSpPr>
          <p:nvPr/>
        </p:nvSpPr>
        <p:spPr>
          <a:xfrm>
            <a:off x="526789" y="710365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Evaluacija statusa vozača</a:t>
            </a:r>
          </a:p>
        </p:txBody>
      </p:sp>
      <p:pic>
        <p:nvPicPr>
          <p:cNvPr id="20" name="Slika 19">
            <a:extLst>
              <a:ext uri="{FF2B5EF4-FFF2-40B4-BE49-F238E27FC236}">
                <a16:creationId xmlns:a16="http://schemas.microsoft.com/office/drawing/2014/main" id="{1C678B3D-518E-4CFC-3C4C-EA405C0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45" y="2178001"/>
            <a:ext cx="6677957" cy="419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317418"/>
            <a:ext cx="6887389" cy="359931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hr-H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Pozitivno: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r-HR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ovećanje sigurnosti u prometu kroz rano upozorenje vozača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r-HR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manjenje broja prometnih nesreća uzrokovanih umorom i distrakcijom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Negativno:</a:t>
            </a:r>
          </a:p>
          <a:p>
            <a:r>
              <a:rPr lang="hr-HR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otrebno je daljnje testiranje na većem broju različitih vozača i uvjeta vožnje</a:t>
            </a:r>
          </a:p>
          <a:p>
            <a:r>
              <a:rPr lang="hr-H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hr-HR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ustav </a:t>
            </a:r>
            <a:r>
              <a:rPr lang="hr-H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može generirati lažne pozitivne rezultate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951</TotalTime>
  <Words>109</Words>
  <Application>Microsoft Office PowerPoint</Application>
  <PresentationFormat>Prikaz na zaslonu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2" baseType="lpstr">
      <vt:lpstr>Aptos</vt:lpstr>
      <vt:lpstr>Arial</vt:lpstr>
      <vt:lpstr>Symbol</vt:lpstr>
      <vt:lpstr>Trebuchet MS</vt:lpstr>
      <vt:lpstr>Berlin</vt:lpstr>
      <vt:lpstr>SUSTAV ZA NADZOR VOZAČA</vt:lpstr>
      <vt:lpstr>CILJ PROJEKTA</vt:lpstr>
      <vt:lpstr>Opis sustava</vt:lpstr>
      <vt:lpstr>Metode</vt:lpstr>
      <vt:lpstr>Demonstracija rada</vt:lpstr>
      <vt:lpstr>Evaluacija  treptaja</vt:lpstr>
      <vt:lpstr>Zaključak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Luka Šaško</cp:lastModifiedBy>
  <cp:revision>11</cp:revision>
  <dcterms:created xsi:type="dcterms:W3CDTF">2013-01-27T09:14:16Z</dcterms:created>
  <dcterms:modified xsi:type="dcterms:W3CDTF">2024-06-12T16:02:12Z</dcterms:modified>
  <cp:category/>
</cp:coreProperties>
</file>