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99297"/>
            <a:ext cx="68580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60543"/>
            <a:ext cx="68580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9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7367"/>
            <a:ext cx="1971675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7367"/>
            <a:ext cx="5800725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55930"/>
            <a:ext cx="788670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23857"/>
            <a:ext cx="788670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86833"/>
            <a:ext cx="388620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86833"/>
            <a:ext cx="388620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7367"/>
            <a:ext cx="788670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8310"/>
            <a:ext cx="3868340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68020"/>
            <a:ext cx="3868340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448310"/>
            <a:ext cx="388739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68020"/>
            <a:ext cx="3887391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8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63314"/>
            <a:ext cx="462915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920"/>
            <a:ext cx="2949178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63314"/>
            <a:ext cx="462915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8640"/>
            <a:ext cx="2949178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2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367"/>
            <a:ext cx="788670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86833"/>
            <a:ext cx="788670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B494-491E-44C1-855A-180D2ADA182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95027"/>
            <a:ext cx="30861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95027"/>
            <a:ext cx="205740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6368-0C2C-4B1A-9000-C8D3E89DD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4160" y="232954"/>
            <a:ext cx="2269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2">
                    <a:lumMod val="75000"/>
                  </a:schemeClr>
                </a:solidFill>
                <a:latin typeface="BankGothic Md BT" panose="020B0807020203060204" pitchFamily="34" charset="0"/>
              </a:rPr>
              <a:t>S</a:t>
            </a: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BankGothic Md BT" panose="020B0807020203060204" pitchFamily="34" charset="0"/>
              </a:rPr>
              <a:t>IMRAN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BankGothic Md BT" panose="020B080702020306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162" y="69831"/>
            <a:ext cx="3259362" cy="2172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8647" y="768133"/>
            <a:ext cx="1898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2">
                    <a:lumMod val="50000"/>
                  </a:schemeClr>
                </a:solidFill>
                <a:latin typeface="BankGothic Md BT" panose="020B0807020203060204" pitchFamily="34" charset="0"/>
              </a:rPr>
              <a:t>W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  <a:latin typeface="BankGothic Md BT" panose="020B0807020203060204" pitchFamily="34" charset="0"/>
              </a:rPr>
              <a:t>ALIA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BankGothic Md BT" panose="020B0807020203060204" pitchFamily="34" charset="0"/>
            </a:endParaRP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074140" y="232954"/>
            <a:ext cx="0" cy="14014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74139" y="57494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| walia.simran08@gmail.com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4139" y="910063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| 647-784-2395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4140" y="1245186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 | Mississauga, ON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-1"/>
            <a:ext cx="7074138" cy="1828801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74139" y="0"/>
            <a:ext cx="2069861" cy="1828800"/>
          </a:xfrm>
          <a:prstGeom prst="rect">
            <a:avLst/>
          </a:prstGeom>
          <a:solidFill>
            <a:schemeClr val="tx1">
              <a:lumMod val="65000"/>
              <a:lumOff val="3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9460" y="264308"/>
            <a:ext cx="2062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simran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562" y="-53280"/>
            <a:ext cx="3259362" cy="2172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6442" y="805534"/>
            <a:ext cx="1615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walia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4139" y="57494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 | walia.simran08@gmail.com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4139" y="910063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 |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647-784-2395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4140" y="1245186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h |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Mississauga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, ON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26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BankGothic Md BT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Walia, Simran</dc:creator>
  <cp:lastModifiedBy>Walia, Simran</cp:lastModifiedBy>
  <cp:revision>8</cp:revision>
  <dcterms:created xsi:type="dcterms:W3CDTF">2018-04-20T15:06:10Z</dcterms:created>
  <dcterms:modified xsi:type="dcterms:W3CDTF">2018-04-21T11:02:40Z</dcterms:modified>
</cp:coreProperties>
</file>