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Music Affects Our Mood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Exploring the Emotional Power of Music</a:t>
            </a:r>
          </a:p>
          <a:p/>
          <a:p>
            <a:r>
              <a:t>Presenter: [Your Name]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What is music?</a:t>
            </a:r>
          </a:p>
          <a:p>
            <a:r>
              <a:t>• The role of music in daily life</a:t>
            </a:r>
          </a:p>
          <a:p>
            <a:r>
              <a:t>• Why this topic matters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Science Behind Music and Mood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Activation of brain regions (e.g., amygdala, dopamine release)</a:t>
            </a:r>
          </a:p>
          <a:p>
            <a:r>
              <a:t>• Connection between rhythm and heartbeat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Music and Their Effects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Happy Music: Boosts mood, increases energy</a:t>
            </a:r>
          </a:p>
          <a:p>
            <a:r>
              <a:t>Sad Music: Helps process emotions, provides comfort</a:t>
            </a:r>
          </a:p>
          <a:p>
            <a:r>
              <a:t>Relaxing Music: Reduces stress, promotes calmness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Examples of Music’s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Study on productivity and music</a:t>
            </a:r>
          </a:p>
          <a:p>
            <a:r>
              <a:t>• Role of music in therapy (e.g., music therapy for PTSD)</a:t>
            </a:r>
          </a:p>
          <a:p>
            <a:r>
              <a:t>• Personal example or anecdote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Music Matters to 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Universal appeal</a:t>
            </a:r>
          </a:p>
          <a:p>
            <a:r>
              <a:t>• Emotional connection</a:t>
            </a:r>
          </a:p>
          <a:p>
            <a:r>
              <a:t>• Enhances experiences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Recap key points</a:t>
            </a:r>
          </a:p>
          <a:p>
            <a:r>
              <a:t>• Encourage exploration of personal music choices</a:t>
            </a:r>
          </a:p>
          <a:p>
            <a:r>
              <a:t>• Thank you for listening!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Questions and Answers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Feel free to share your favorite songs and how they make you feel!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