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3" r:id="rId18"/>
    <p:sldId id="272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D_pt-PTBR876BR876&amp;ei=rP_nXeutDbW35OUP7_C9mAM&amp;q=frontend+developer+vagas&amp;oq=frontend+developer+vagas&amp;gs_l=psy-ab.3..0i13.42715.43330..43526...0.2..0.152.846.0j6......0....1..gws-wiz.......0i71j0j0i10j0i19j0i10i19j0i22i30i19j0i22i10i30i19j0i22i30j33i160.Lz63Ki5yURg&amp;uact=5&amp;ibp=htl;jobs&amp;sa=X&amp;ved=2ahUKEwjW1Jy91JzmAhUIJ7kGHTZnA2QQiYsCKAF6BAgKEBA#htivrt=jobs&amp;htidocid=xzdT-eLWvln2qlzzAAAAAA%3D%3D&amp;fpstate=tldetail" TargetMode="External"/><Relationship Id="rId2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G3vaUyURtg1jKjn5AAAAAA%3D%3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search?rlz=1C1CHBD_pt-PTBR876BR876&amp;ei=rP_nXeutDbW35OUP7_C9mAM&amp;q=frontend+developer+vagas&amp;oq=frontend+developer+vagas&amp;gs_l=psy-ab.3..0i13.42715.43330..43526...0.2..0.152.846.0j6......0....1..gws-wiz.......0i71j0j0i10j0i19j0i10i19j0i22i30i19j0i22i10i30i19j0i22i30j33i160.Lz63Ki5yURg&amp;uact=5&amp;ibp=htl;jobs&amp;sa=X&amp;ved=2ahUKEwjW1Jy91JzmAhUIJ7kGHTZnA2QQiYsCKAF6BAgKEBA#htivrt=jobs&amp;htidocid=QXMIOg8GIP4vPGXLAAAAAA%3D%3D&amp;fpstate=tldetail" TargetMode="External"/><Relationship Id="rId4" Type="http://schemas.openxmlformats.org/officeDocument/2006/relationships/hyperlink" Target="https://www.google.com/search?rlz=1C1CHBD_pt-PTBR876BR876&amp;ei=rP_nXeutDbW35OUP7_C9mAM&amp;q=frontend+developer+vagas&amp;oq=frontend+developer+vagas&amp;gs_l=psy-ab.3..0i13.42715.43330..43526...0.2..0.152.846.0j6......0....1..gws-wiz.......0i71j0j0i10j0i19j0i10i19j0i22i30i19j0i22i10i30i19j0i22i30j33i160.Lz63Ki5yURg&amp;uact=5&amp;ibp=htl;jobs&amp;sa=X&amp;ved=2ahUKEwjW1Jy91JzmAhUIJ7kGHTZnA2QQiYsCKAF6BAgKEBA#htivrt=jobs&amp;htidocid=vEAAfDtE7o9YMe0IAAAAAA%3D%3D&amp;fpstate=tldetai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a-practical-guide-to-learning-front-end-development-for-beginners-da6516505e41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backend+developer+vagas&amp;rlz=1C1CHBD_pt-PTBR876BR876&amp;oq=backend+developer+vagas&amp;aqs=chrome..69i57j0l7.3958j0j9&amp;sourceid=chrome&amp;ie=UTF-8&amp;ibp=htl;jobs&amp;sa=X&amp;ved=2ahUKEwiF0cCE2JzmAhUMJrkGHcFMD6oQiYsCKAF6BAgKEBA#htivrt=jobs&amp;htidocid=spzWQ-WtoBdVEUr-AAAAAA%3D%3D&amp;fpstate=tldetail" TargetMode="External"/><Relationship Id="rId2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G3vaUyURtg1jKjn5AAAAAA%3D%3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raspag.empregare.com/vaga-analista-desenvolvedor-net-pleno-rio-de-_5925" TargetMode="External"/><Relationship Id="rId5" Type="http://schemas.openxmlformats.org/officeDocument/2006/relationships/hyperlink" Target="http://www.muxi.com.br/company/#company_carreiras" TargetMode="External"/><Relationship Id="rId4" Type="http://schemas.openxmlformats.org/officeDocument/2006/relationships/hyperlink" Target="https://www.google.com/search?q=backend+developer+vagas&amp;rlz=1C1CHBD_pt-PTBR876BR876&amp;oq=backend+developer+vagas&amp;aqs=chrome..69i57j0l7.3958j0j9&amp;sourceid=chrome&amp;ie=UTF-8&amp;ibp=htl;jobs&amp;sa=X&amp;ved=2ahUKEwiF0cCE2JzmAhUMJrkGHcFMD6oQiYsCKAF6BAgKEBA#htivrt=jobs&amp;htidocid=Pv5ZBijbwfr3WooEAAAAAA%3D%3D&amp;fpstate=tldetai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lear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demy.com/" TargetMode="External"/><Relationship Id="rId13" Type="http://schemas.openxmlformats.org/officeDocument/2006/relationships/hyperlink" Target="https://www.codecademy.com/" TargetMode="External"/><Relationship Id="rId18" Type="http://schemas.openxmlformats.org/officeDocument/2006/relationships/hyperlink" Target="https://www.urionlinejudge.com.br/" TargetMode="External"/><Relationship Id="rId3" Type="http://schemas.openxmlformats.org/officeDocument/2006/relationships/hyperlink" Target="https://hipsters.tech/" TargetMode="External"/><Relationship Id="rId21" Type="http://schemas.openxmlformats.org/officeDocument/2006/relationships/hyperlink" Target="https://www.caelum.com.br/" TargetMode="External"/><Relationship Id="rId7" Type="http://schemas.openxmlformats.org/officeDocument/2006/relationships/hyperlink" Target="https://www.origamid.com/" TargetMode="External"/><Relationship Id="rId12" Type="http://schemas.openxmlformats.org/officeDocument/2006/relationships/hyperlink" Target="https://www.microsoft.com/pt-br/academia" TargetMode="External"/><Relationship Id="rId17" Type="http://schemas.openxmlformats.org/officeDocument/2006/relationships/hyperlink" Target="http://www.codcad.com/" TargetMode="External"/><Relationship Id="rId2" Type="http://schemas.openxmlformats.org/officeDocument/2006/relationships/hyperlink" Target="https://www.alura.com.br/" TargetMode="External"/><Relationship Id="rId16" Type="http://schemas.openxmlformats.org/officeDocument/2006/relationships/hyperlink" Target="https://www.freecodecamp.org/" TargetMode="External"/><Relationship Id="rId20" Type="http://schemas.openxmlformats.org/officeDocument/2006/relationships/hyperlink" Target="https://www.infnet.edu.br/infne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" TargetMode="External"/><Relationship Id="rId11" Type="http://schemas.openxmlformats.org/officeDocument/2006/relationships/hyperlink" Target="https://www.coursera.org/" TargetMode="External"/><Relationship Id="rId5" Type="http://schemas.openxmlformats.org/officeDocument/2006/relationships/hyperlink" Target="https://www.guj.com.br/" TargetMode="External"/><Relationship Id="rId15" Type="http://schemas.openxmlformats.org/officeDocument/2006/relationships/hyperlink" Target="https://www.lynda.com/" TargetMode="External"/><Relationship Id="rId10" Type="http://schemas.openxmlformats.org/officeDocument/2006/relationships/hyperlink" Target="https://www.edx.org/" TargetMode="External"/><Relationship Id="rId19" Type="http://schemas.openxmlformats.org/officeDocument/2006/relationships/hyperlink" Target="https://www.casadocodigo.com.br/" TargetMode="External"/><Relationship Id="rId4" Type="http://schemas.openxmlformats.org/officeDocument/2006/relationships/hyperlink" Target="https://www.alurastart.com.br/" TargetMode="External"/><Relationship Id="rId9" Type="http://schemas.openxmlformats.org/officeDocument/2006/relationships/hyperlink" Target="https://www.udacity.com/" TargetMode="External"/><Relationship Id="rId14" Type="http://schemas.openxmlformats.org/officeDocument/2006/relationships/hyperlink" Target="https://www.pluralsight.com/" TargetMode="External"/><Relationship Id="rId22" Type="http://schemas.openxmlformats.org/officeDocument/2006/relationships/hyperlink" Target="https://www.cotiinformatica.com.br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99freelas.com.br/" TargetMode="External"/><Relationship Id="rId3" Type="http://schemas.openxmlformats.org/officeDocument/2006/relationships/hyperlink" Target="https://www.algoexpert.io/dcp" TargetMode="External"/><Relationship Id="rId7" Type="http://schemas.openxmlformats.org/officeDocument/2006/relationships/hyperlink" Target="https://www.glassdoor.com.br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omenwhocode.com/" TargetMode="External"/><Relationship Id="rId11" Type="http://schemas.openxmlformats.org/officeDocument/2006/relationships/hyperlink" Target="https://www.jafezasmalas.com/sites-vagas-emprego/" TargetMode="External"/><Relationship Id="rId5" Type="http://schemas.openxmlformats.org/officeDocument/2006/relationships/hyperlink" Target="https://www.geekhunter.com.br/" TargetMode="External"/><Relationship Id="rId10" Type="http://schemas.openxmlformats.org/officeDocument/2006/relationships/hyperlink" Target="https://hipsters.jobs/" TargetMode="External"/><Relationship Id="rId4" Type="http://schemas.openxmlformats.org/officeDocument/2006/relationships/hyperlink" Target="https://www.dailycodingproblem.com/" TargetMode="External"/><Relationship Id="rId9" Type="http://schemas.openxmlformats.org/officeDocument/2006/relationships/hyperlink" Target="https://www.workana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vagas+suporte+tecnico+rj&amp;rlz=1C1CHBD_pt-PTBR876BR876&amp;oq=vagas+supo&amp;aqs=chrome.3.69i57j0l7.6133j0j7&amp;sourceid=chrome&amp;ie=UTF-8&amp;ibp=htl;jobs#htidocid=9yz8IwEmhXLDrMoVAAAAAA%3D%3D&amp;htivrt=jobs&amp;fpstate=tldetail" TargetMode="External"/><Relationship Id="rId2" Type="http://schemas.openxmlformats.org/officeDocument/2006/relationships/hyperlink" Target="https://www.google.com/search?q=vagas+suporte+tecnico+rj&amp;rlz=1C1CHBD_pt-PTBR876BR876&amp;oq=vagas+supo&amp;aqs=chrome.3.69i57j0l7.6133j0j7&amp;sourceid=chrome&amp;ie=UTF-8&amp;ibp=htl;jobs#htidocid=WDssgm6qxnpB3qO-AAAAAA%3D%3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search?q=vagas+suporte+tecnico+rj&amp;rlz=1C1CHBD_pt-PTBR876BR876&amp;oq=vagas+supo&amp;aqs=chrome.3.69i57j0l7.6133j0j7&amp;sourceid=chrome&amp;ie=UTF-8&amp;ibp=htl;jobs#htidocid=4oVcwuJ2fZCbqK82AAAAAA%3D%3D&amp;htivrt=jobs&amp;fpstate=tldetail" TargetMode="External"/><Relationship Id="rId4" Type="http://schemas.openxmlformats.org/officeDocument/2006/relationships/hyperlink" Target="https://www.google.com/search?q=vagas+suporte+tecnico+rj&amp;rlz=1C1CHBD_pt-PTBR876BR876&amp;oq=vagas+supo&amp;aqs=chrome.3.69i57j0l7.6133j0j7&amp;sourceid=chrome&amp;ie=UTF-8&amp;ibp=htl;jobs#htidocid=1c3e7iDGEUoHAdQ3AAAAAA%3D%3D&amp;htivrt=jobs&amp;fpstate=tldetai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vTjPm5cOzbKlOOhZAAAAAA%3D%3D" TargetMode="External"/><Relationship Id="rId2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G3vaUyURtg1jKjn5AAAAAA%3D%3D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o4e_LMOErmaNBbnAAAAAAA%3D%3D&amp;htivrt=jobs&amp;fpstate=tldetail" TargetMode="External"/><Relationship Id="rId4" Type="http://schemas.openxmlformats.org/officeDocument/2006/relationships/hyperlink" Target="https://www.google.com/search?q=vagas+devops&amp;rlz=1C1CHBD_pt-PTBR876BR876&amp;oq=vagas+devops&amp;aqs=chrome..69i57j0l7.1843j0j7&amp;sourceid=chrome&amp;ie=UTF-8&amp;ibp=htl;jobs#htidocid=-lcrGGMTCU6HT8yQAAAAAA%3D%3D&amp;htivrt=jobs&amp;fpstate=tldetai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eilly.com/online-learning/individuals.html" TargetMode="External"/><Relationship Id="rId3" Type="http://schemas.openxmlformats.org/officeDocument/2006/relationships/hyperlink" Target="https://www.fiap.com.br/online/graduacao/tecnologo/defesa-cibernetica/" TargetMode="External"/><Relationship Id="rId7" Type="http://schemas.openxmlformats.org/officeDocument/2006/relationships/hyperlink" Target="https://www.udacity.com/school-of-cloud-computing" TargetMode="External"/><Relationship Id="rId2" Type="http://schemas.openxmlformats.org/officeDocument/2006/relationships/hyperlink" Target="https://www.infnet.edu.br/esti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demy.com/course/curso-oficial-para-certificacao-exin-devops-profissional/" TargetMode="External"/><Relationship Id="rId5" Type="http://schemas.openxmlformats.org/officeDocument/2006/relationships/hyperlink" Target="http://missaodevops.com.br/" TargetMode="External"/><Relationship Id="rId4" Type="http://schemas.openxmlformats.org/officeDocument/2006/relationships/hyperlink" Target="https://blog.geekhunter.com.br/conheca-as-8-certificacoes-em-ti-mais-requisitadas-no-brasi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0986E-CCC4-4423-8A8D-9D41E951F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HELLO, WORLD!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701630-34B7-4F3A-97F5-1A81166CF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percurso na carreira de TI</a:t>
            </a:r>
          </a:p>
        </p:txBody>
      </p:sp>
    </p:spTree>
    <p:extLst>
      <p:ext uri="{BB962C8B-B14F-4D97-AF65-F5344CB8AC3E}">
        <p14:creationId xmlns:p14="http://schemas.microsoft.com/office/powerpoint/2010/main" val="214148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52117F-551A-49F1-8342-0A373B0DD248}"/>
              </a:ext>
            </a:extLst>
          </p:cNvPr>
          <p:cNvSpPr/>
          <p:nvPr/>
        </p:nvSpPr>
        <p:spPr>
          <a:xfrm>
            <a:off x="466725" y="589687"/>
            <a:ext cx="11049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VAGAS:</a:t>
            </a:r>
          </a:p>
          <a:p>
            <a:endParaRPr lang="pt-BR" dirty="0">
              <a:hlinkClick r:id="rId2"/>
            </a:endParaRPr>
          </a:p>
          <a:p>
            <a:r>
              <a:rPr lang="pt-BR" sz="1600" dirty="0">
                <a:hlinkClick r:id="rId3"/>
              </a:rPr>
              <a:t>https://www.google.com/</a:t>
            </a:r>
            <a:r>
              <a:rPr lang="pt-BR" sz="1600" dirty="0" err="1">
                <a:hlinkClick r:id="rId3"/>
              </a:rPr>
              <a:t>search?rlz</a:t>
            </a:r>
            <a:r>
              <a:rPr lang="pt-BR" sz="1600" dirty="0">
                <a:hlinkClick r:id="rId3"/>
              </a:rPr>
              <a:t>=1C1CHBD_pt-PTBR876BR876&amp;ei=rP_nXeutDbW35OUP7_C9mAM&amp;q=</a:t>
            </a:r>
            <a:r>
              <a:rPr lang="pt-BR" sz="1600" dirty="0" err="1">
                <a:hlinkClick r:id="rId3"/>
              </a:rPr>
              <a:t>frontend+developer+vagas&amp;oq</a:t>
            </a:r>
            <a:r>
              <a:rPr lang="pt-BR" sz="1600" dirty="0">
                <a:hlinkClick r:id="rId3"/>
              </a:rPr>
              <a:t>=</a:t>
            </a:r>
            <a:r>
              <a:rPr lang="pt-BR" sz="1600" dirty="0" err="1">
                <a:hlinkClick r:id="rId3"/>
              </a:rPr>
              <a:t>frontend+developer+vagas&amp;gs_l</a:t>
            </a:r>
            <a:r>
              <a:rPr lang="pt-BR" sz="1600" dirty="0">
                <a:hlinkClick r:id="rId3"/>
              </a:rPr>
              <a:t>=psy-ab.3..0i13.42715.43330..43526...0.2..0.152.846.0j6......0....1..gws-wiz.......0i71j0j0i10j0i19j0i10i19j0i22i30i19j0i22i10i30i19j0i22i30j33i160.Lz63Ki5yURg&amp;uact=5&amp;ibp=</a:t>
            </a:r>
            <a:r>
              <a:rPr lang="pt-BR" sz="1600" dirty="0" err="1">
                <a:hlinkClick r:id="rId3"/>
              </a:rPr>
              <a:t>htl;jobs&amp;sa</a:t>
            </a:r>
            <a:r>
              <a:rPr lang="pt-BR" sz="1600" dirty="0">
                <a:hlinkClick r:id="rId3"/>
              </a:rPr>
              <a:t>=</a:t>
            </a:r>
            <a:r>
              <a:rPr lang="pt-BR" sz="1600" dirty="0" err="1">
                <a:hlinkClick r:id="rId3"/>
              </a:rPr>
              <a:t>X&amp;ved</a:t>
            </a:r>
            <a:r>
              <a:rPr lang="pt-BR" sz="1600" dirty="0">
                <a:hlinkClick r:id="rId3"/>
              </a:rPr>
              <a:t>=2ahUKEwjW1Jy91JzmAhUIJ7kGHTZnA2QQiYsCKAF6BAgKEBA#htivrt=</a:t>
            </a:r>
            <a:r>
              <a:rPr lang="pt-BR" sz="1600" dirty="0" err="1">
                <a:hlinkClick r:id="rId3"/>
              </a:rPr>
              <a:t>jobs&amp;htidocid</a:t>
            </a:r>
            <a:r>
              <a:rPr lang="pt-BR" sz="1600" dirty="0">
                <a:hlinkClick r:id="rId3"/>
              </a:rPr>
              <a:t>=xzdT-eLWvln2qlzzAAAAAA%3D%3D&amp;fpstate=</a:t>
            </a:r>
            <a:r>
              <a:rPr lang="pt-BR" sz="1600" dirty="0" err="1">
                <a:hlinkClick r:id="rId3"/>
              </a:rPr>
              <a:t>tldetail</a:t>
            </a:r>
            <a:endParaRPr lang="pt-BR" sz="1600" dirty="0"/>
          </a:p>
          <a:p>
            <a:endParaRPr lang="pt-BR" sz="1600" dirty="0">
              <a:hlinkClick r:id="rId2"/>
            </a:endParaRPr>
          </a:p>
          <a:p>
            <a:r>
              <a:rPr lang="pt-BR" sz="1600" dirty="0">
                <a:hlinkClick r:id="rId4"/>
              </a:rPr>
              <a:t>https://www.google.com/</a:t>
            </a:r>
            <a:r>
              <a:rPr lang="pt-BR" sz="1600" dirty="0" err="1">
                <a:hlinkClick r:id="rId4"/>
              </a:rPr>
              <a:t>search?rlz</a:t>
            </a:r>
            <a:r>
              <a:rPr lang="pt-BR" sz="1600" dirty="0">
                <a:hlinkClick r:id="rId4"/>
              </a:rPr>
              <a:t>=1C1CHBD_pt-PTBR876BR876&amp;ei=rP_nXeutDbW35OUP7_C9mAM&amp;q=</a:t>
            </a:r>
            <a:r>
              <a:rPr lang="pt-BR" sz="1600" dirty="0" err="1">
                <a:hlinkClick r:id="rId4"/>
              </a:rPr>
              <a:t>frontend+developer+vagas&amp;oq</a:t>
            </a:r>
            <a:r>
              <a:rPr lang="pt-BR" sz="1600" dirty="0">
                <a:hlinkClick r:id="rId4"/>
              </a:rPr>
              <a:t>=</a:t>
            </a:r>
            <a:r>
              <a:rPr lang="pt-BR" sz="1600" dirty="0" err="1">
                <a:hlinkClick r:id="rId4"/>
              </a:rPr>
              <a:t>frontend+developer+vagas&amp;gs_l</a:t>
            </a:r>
            <a:r>
              <a:rPr lang="pt-BR" sz="1600" dirty="0">
                <a:hlinkClick r:id="rId4"/>
              </a:rPr>
              <a:t>=psy-ab.3..0i13.42715.43330..43526...0.2..0.152.846.0j6......0....1..gws-wiz.......0i71j0j0i10j0i19j0i10i19j0i22i30i19j0i22i10i30i19j0i22i30j33i160.Lz63Ki5yURg&amp;uact=5&amp;ibp=</a:t>
            </a:r>
            <a:r>
              <a:rPr lang="pt-BR" sz="1600" dirty="0" err="1">
                <a:hlinkClick r:id="rId4"/>
              </a:rPr>
              <a:t>htl;jobs&amp;sa</a:t>
            </a:r>
            <a:r>
              <a:rPr lang="pt-BR" sz="1600" dirty="0">
                <a:hlinkClick r:id="rId4"/>
              </a:rPr>
              <a:t>=</a:t>
            </a:r>
            <a:r>
              <a:rPr lang="pt-BR" sz="1600" dirty="0" err="1">
                <a:hlinkClick r:id="rId4"/>
              </a:rPr>
              <a:t>X&amp;ved</a:t>
            </a:r>
            <a:r>
              <a:rPr lang="pt-BR" sz="1600" dirty="0">
                <a:hlinkClick r:id="rId4"/>
              </a:rPr>
              <a:t>=2ahUKEwjW1Jy91JzmAhUIJ7kGHTZnA2QQiYsCKAF6BAgKEBA#htivrt=</a:t>
            </a:r>
            <a:r>
              <a:rPr lang="pt-BR" sz="1600" dirty="0" err="1">
                <a:hlinkClick r:id="rId4"/>
              </a:rPr>
              <a:t>jobs&amp;htidocid</a:t>
            </a:r>
            <a:r>
              <a:rPr lang="pt-BR" sz="1600" dirty="0">
                <a:hlinkClick r:id="rId4"/>
              </a:rPr>
              <a:t>=vEAAfDtE7o9YMe0IAAAAAA%3D%3D&amp;fpstate=</a:t>
            </a:r>
            <a:r>
              <a:rPr lang="pt-BR" sz="1600" dirty="0" err="1">
                <a:hlinkClick r:id="rId4"/>
              </a:rPr>
              <a:t>tldetail</a:t>
            </a:r>
            <a:endParaRPr lang="pt-BR" sz="1600" dirty="0"/>
          </a:p>
          <a:p>
            <a:endParaRPr lang="pt-BR" sz="1600" dirty="0">
              <a:hlinkClick r:id="rId2"/>
            </a:endParaRPr>
          </a:p>
          <a:p>
            <a:r>
              <a:rPr lang="pt-BR" sz="1600" dirty="0">
                <a:hlinkClick r:id="rId5"/>
              </a:rPr>
              <a:t>https://www.google.com/</a:t>
            </a:r>
            <a:r>
              <a:rPr lang="pt-BR" sz="1600" dirty="0" err="1">
                <a:hlinkClick r:id="rId5"/>
              </a:rPr>
              <a:t>search?rlz</a:t>
            </a:r>
            <a:r>
              <a:rPr lang="pt-BR" sz="1600" dirty="0">
                <a:hlinkClick r:id="rId5"/>
              </a:rPr>
              <a:t>=1C1CHBD_pt-PTBR876BR876&amp;ei=rP_nXeutDbW35OUP7_C9mAM&amp;q=</a:t>
            </a:r>
            <a:r>
              <a:rPr lang="pt-BR" sz="1600" dirty="0" err="1">
                <a:hlinkClick r:id="rId5"/>
              </a:rPr>
              <a:t>frontend+developer+vagas&amp;oq</a:t>
            </a:r>
            <a:r>
              <a:rPr lang="pt-BR" sz="1600" dirty="0">
                <a:hlinkClick r:id="rId5"/>
              </a:rPr>
              <a:t>=</a:t>
            </a:r>
            <a:r>
              <a:rPr lang="pt-BR" sz="1600" dirty="0" err="1">
                <a:hlinkClick r:id="rId5"/>
              </a:rPr>
              <a:t>frontend+developer+vagas&amp;gs_l</a:t>
            </a:r>
            <a:r>
              <a:rPr lang="pt-BR" sz="1600" dirty="0">
                <a:hlinkClick r:id="rId5"/>
              </a:rPr>
              <a:t>=psy-ab.3..0i13.42715.43330..43526...0.2..0.152.846.0j6......0....1..gws-wiz.......0i71j0j0i10j0i19j0i10i19j0i22i30i19j0i22i10i30i19j0i22i30j33i160.Lz63Ki5yURg&amp;uact=5&amp;ibp=</a:t>
            </a:r>
            <a:r>
              <a:rPr lang="pt-BR" sz="1600" dirty="0" err="1">
                <a:hlinkClick r:id="rId5"/>
              </a:rPr>
              <a:t>htl;jobs&amp;sa</a:t>
            </a:r>
            <a:r>
              <a:rPr lang="pt-BR" sz="1600" dirty="0">
                <a:hlinkClick r:id="rId5"/>
              </a:rPr>
              <a:t>=</a:t>
            </a:r>
            <a:r>
              <a:rPr lang="pt-BR" sz="1600" dirty="0" err="1">
                <a:hlinkClick r:id="rId5"/>
              </a:rPr>
              <a:t>X&amp;ved</a:t>
            </a:r>
            <a:r>
              <a:rPr lang="pt-BR" sz="1600" dirty="0">
                <a:hlinkClick r:id="rId5"/>
              </a:rPr>
              <a:t>=2ahUKEwjW1Jy91JzmAhUIJ7kGHTZnA2QQiYsCKAF6BAgKEBA#htivrt=</a:t>
            </a:r>
            <a:r>
              <a:rPr lang="pt-BR" sz="1600" dirty="0" err="1">
                <a:hlinkClick r:id="rId5"/>
              </a:rPr>
              <a:t>jobs&amp;htidocid</a:t>
            </a:r>
            <a:r>
              <a:rPr lang="pt-BR" sz="1600" dirty="0">
                <a:hlinkClick r:id="rId5"/>
              </a:rPr>
              <a:t>=QXMIOg8GIP4vPGXLAAAAAA%3D%3D&amp;fpstate=</a:t>
            </a:r>
            <a:r>
              <a:rPr lang="pt-BR" sz="1600" dirty="0" err="1">
                <a:hlinkClick r:id="rId5"/>
              </a:rPr>
              <a:t>tldetail</a:t>
            </a:r>
            <a:endParaRPr lang="pt-BR" sz="1600" dirty="0">
              <a:hlinkClick r:id="rId2"/>
            </a:endParaRPr>
          </a:p>
          <a:p>
            <a:endParaRPr lang="pt-BR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79000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E15AED3-3EBD-4D86-AFD3-AEFA957C30B9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ONDE ESTUDAR?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4490F4-0E96-4AC0-A9F4-038EAB94944C}"/>
              </a:ext>
            </a:extLst>
          </p:cNvPr>
          <p:cNvSpPr txBox="1"/>
          <p:nvPr/>
        </p:nvSpPr>
        <p:spPr>
          <a:xfrm>
            <a:off x="800100" y="1619250"/>
            <a:ext cx="101536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Origamid</a:t>
            </a:r>
            <a:r>
              <a:rPr lang="pt-BR" sz="2000" dirty="0"/>
              <a:t>! </a:t>
            </a:r>
            <a:r>
              <a:rPr lang="pt-BR" sz="2000" dirty="0" err="1"/>
              <a:t>Origamid</a:t>
            </a:r>
            <a:r>
              <a:rPr lang="pt-BR" sz="2000" dirty="0"/>
              <a:t>! </a:t>
            </a:r>
            <a:r>
              <a:rPr lang="pt-BR" sz="2000" dirty="0" err="1"/>
              <a:t>Origamid</a:t>
            </a:r>
            <a:r>
              <a:rPr lang="pt-BR" sz="2000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Alura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Udemy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Udacity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Step</a:t>
            </a:r>
            <a:r>
              <a:rPr lang="pt-BR" sz="2000" dirty="0"/>
              <a:t> </a:t>
            </a:r>
            <a:r>
              <a:rPr lang="pt-BR" sz="2000" dirty="0" err="1"/>
              <a:t>by</a:t>
            </a:r>
            <a:r>
              <a:rPr lang="pt-BR" sz="2000" dirty="0"/>
              <a:t> </a:t>
            </a:r>
            <a:r>
              <a:rPr lang="pt-BR" sz="2000" dirty="0" err="1"/>
              <a:t>step</a:t>
            </a:r>
            <a:r>
              <a:rPr lang="pt-BR" sz="2000" dirty="0"/>
              <a:t>: </a:t>
            </a:r>
            <a:r>
              <a:rPr lang="pt-BR" sz="2000" dirty="0">
                <a:hlinkClick r:id="rId2"/>
              </a:rPr>
              <a:t>https://www.freecodecamp.org/news/a-practical-guide-to-learning-front-end-development-for-beginners-da6516505e41</a:t>
            </a:r>
            <a:r>
              <a:rPr lang="pt-BR" sz="2400" dirty="0">
                <a:hlinkClick r:id="rId2"/>
              </a:rPr>
              <a:t>/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059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287C5C-479E-41FA-B0F3-0A23D4A6BA96}"/>
              </a:ext>
            </a:extLst>
          </p:cNvPr>
          <p:cNvSpPr txBox="1"/>
          <p:nvPr/>
        </p:nvSpPr>
        <p:spPr>
          <a:xfrm>
            <a:off x="647700" y="47767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BACK-END DEVELOPER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56BE18-7E6C-4463-AF61-7C07D57CB1C7}"/>
              </a:ext>
            </a:extLst>
          </p:cNvPr>
          <p:cNvSpPr txBox="1"/>
          <p:nvPr/>
        </p:nvSpPr>
        <p:spPr>
          <a:xfrm>
            <a:off x="647700" y="1265456"/>
            <a:ext cx="10744200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Escolher uma linguagem: Java, C#, Python, Ruby, </a:t>
            </a:r>
            <a:r>
              <a:rPr lang="pt-BR" sz="2400" dirty="0" err="1"/>
              <a:t>Javascript</a:t>
            </a:r>
            <a:r>
              <a:rPr lang="pt-BR" sz="2400" dirty="0"/>
              <a:t> (Node), PHP, Go, </a:t>
            </a:r>
            <a:r>
              <a:rPr lang="pt-BR" sz="2400" dirty="0" err="1"/>
              <a:t>Kotlin</a:t>
            </a:r>
            <a:r>
              <a:rPr lang="pt-BR" sz="2400" dirty="0"/>
              <a:t>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BDD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WEBSERVICE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DESIGN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RESTFUL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POST, GET, PUT,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HEROKU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SORTING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83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52117F-551A-49F1-8342-0A373B0DD248}"/>
              </a:ext>
            </a:extLst>
          </p:cNvPr>
          <p:cNvSpPr/>
          <p:nvPr/>
        </p:nvSpPr>
        <p:spPr>
          <a:xfrm>
            <a:off x="466725" y="589687"/>
            <a:ext cx="11049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VAGAS:</a:t>
            </a:r>
          </a:p>
          <a:p>
            <a:endParaRPr lang="pt-BR" dirty="0">
              <a:hlinkClick r:id="rId2"/>
            </a:endParaRPr>
          </a:p>
          <a:p>
            <a:r>
              <a:rPr lang="pt-BR" sz="2000" dirty="0">
                <a:hlinkClick r:id="rId3"/>
              </a:rPr>
              <a:t>https://www.google.com/</a:t>
            </a:r>
            <a:r>
              <a:rPr lang="pt-BR" sz="2000" dirty="0" err="1">
                <a:hlinkClick r:id="rId3"/>
              </a:rPr>
              <a:t>search?q</a:t>
            </a:r>
            <a:r>
              <a:rPr lang="pt-BR" sz="2000" dirty="0">
                <a:hlinkClick r:id="rId3"/>
              </a:rPr>
              <a:t>=</a:t>
            </a:r>
            <a:r>
              <a:rPr lang="pt-BR" sz="2000" dirty="0" err="1">
                <a:hlinkClick r:id="rId3"/>
              </a:rPr>
              <a:t>backend+developer+vagas&amp;rlz</a:t>
            </a:r>
            <a:r>
              <a:rPr lang="pt-BR" sz="2000" dirty="0">
                <a:hlinkClick r:id="rId3"/>
              </a:rPr>
              <a:t>=1C1CHBD_pt-PTBR876BR876&amp;oq=</a:t>
            </a:r>
            <a:r>
              <a:rPr lang="pt-BR" sz="2000" dirty="0" err="1">
                <a:hlinkClick r:id="rId3"/>
              </a:rPr>
              <a:t>backend+developer+vagas&amp;aqs</a:t>
            </a:r>
            <a:r>
              <a:rPr lang="pt-BR" sz="2000" dirty="0">
                <a:hlinkClick r:id="rId3"/>
              </a:rPr>
              <a:t>=chrome..69i57j0l7.3958j0j9&amp;sourceid=</a:t>
            </a:r>
            <a:r>
              <a:rPr lang="pt-BR" sz="2000" dirty="0" err="1">
                <a:hlinkClick r:id="rId3"/>
              </a:rPr>
              <a:t>chrome&amp;ie</a:t>
            </a:r>
            <a:r>
              <a:rPr lang="pt-BR" sz="2000" dirty="0">
                <a:hlinkClick r:id="rId3"/>
              </a:rPr>
              <a:t>=UTF-8&amp;ibp=</a:t>
            </a:r>
            <a:r>
              <a:rPr lang="pt-BR" sz="2000" dirty="0" err="1">
                <a:hlinkClick r:id="rId3"/>
              </a:rPr>
              <a:t>htl;jobs&amp;sa</a:t>
            </a:r>
            <a:r>
              <a:rPr lang="pt-BR" sz="2000" dirty="0">
                <a:hlinkClick r:id="rId3"/>
              </a:rPr>
              <a:t>=</a:t>
            </a:r>
            <a:r>
              <a:rPr lang="pt-BR" sz="2000" dirty="0" err="1">
                <a:hlinkClick r:id="rId3"/>
              </a:rPr>
              <a:t>X&amp;ved</a:t>
            </a:r>
            <a:r>
              <a:rPr lang="pt-BR" sz="2000" dirty="0">
                <a:hlinkClick r:id="rId3"/>
              </a:rPr>
              <a:t>=2ahUKEwiF0cCE2JzmAhUMJrkGHcFMD6oQiYsCKAF6BAgKEBA#htivrt=</a:t>
            </a:r>
            <a:r>
              <a:rPr lang="pt-BR" sz="2000" dirty="0" err="1">
                <a:hlinkClick r:id="rId3"/>
              </a:rPr>
              <a:t>jobs&amp;htidocid</a:t>
            </a:r>
            <a:r>
              <a:rPr lang="pt-BR" sz="2000" dirty="0">
                <a:hlinkClick r:id="rId3"/>
              </a:rPr>
              <a:t>=spzWQ-WtoBdVEUr-AAAAAA%3D%3D&amp;fpstate=</a:t>
            </a:r>
            <a:r>
              <a:rPr lang="pt-BR" sz="2000" dirty="0" err="1">
                <a:hlinkClick r:id="rId3"/>
              </a:rPr>
              <a:t>tldetail</a:t>
            </a:r>
            <a:endParaRPr lang="pt-BR" sz="2000" dirty="0"/>
          </a:p>
          <a:p>
            <a:endParaRPr lang="pt-BR" sz="2000" dirty="0">
              <a:hlinkClick r:id="rId2"/>
            </a:endParaRPr>
          </a:p>
          <a:p>
            <a:r>
              <a:rPr lang="pt-BR" sz="2000" dirty="0">
                <a:hlinkClick r:id="rId4"/>
              </a:rPr>
              <a:t>https://www.google.com/</a:t>
            </a:r>
            <a:r>
              <a:rPr lang="pt-BR" sz="2000" dirty="0" err="1">
                <a:hlinkClick r:id="rId4"/>
              </a:rPr>
              <a:t>search?q</a:t>
            </a:r>
            <a:r>
              <a:rPr lang="pt-BR" sz="2000" dirty="0">
                <a:hlinkClick r:id="rId4"/>
              </a:rPr>
              <a:t>=</a:t>
            </a:r>
            <a:r>
              <a:rPr lang="pt-BR" sz="2000" dirty="0" err="1">
                <a:hlinkClick r:id="rId4"/>
              </a:rPr>
              <a:t>backend+developer+vagas&amp;rlz</a:t>
            </a:r>
            <a:r>
              <a:rPr lang="pt-BR" sz="2000" dirty="0">
                <a:hlinkClick r:id="rId4"/>
              </a:rPr>
              <a:t>=1C1CHBD_pt-PTBR876BR876&amp;oq=</a:t>
            </a:r>
            <a:r>
              <a:rPr lang="pt-BR" sz="2000" dirty="0" err="1">
                <a:hlinkClick r:id="rId4"/>
              </a:rPr>
              <a:t>backend+developer+vagas&amp;aqs</a:t>
            </a:r>
            <a:r>
              <a:rPr lang="pt-BR" sz="2000" dirty="0">
                <a:hlinkClick r:id="rId4"/>
              </a:rPr>
              <a:t>=chrome..69i57j0l7.3958j0j9&amp;sourceid=</a:t>
            </a:r>
            <a:r>
              <a:rPr lang="pt-BR" sz="2000" dirty="0" err="1">
                <a:hlinkClick r:id="rId4"/>
              </a:rPr>
              <a:t>chrome&amp;ie</a:t>
            </a:r>
            <a:r>
              <a:rPr lang="pt-BR" sz="2000" dirty="0">
                <a:hlinkClick r:id="rId4"/>
              </a:rPr>
              <a:t>=UTF-8&amp;ibp=</a:t>
            </a:r>
            <a:r>
              <a:rPr lang="pt-BR" sz="2000" dirty="0" err="1">
                <a:hlinkClick r:id="rId4"/>
              </a:rPr>
              <a:t>htl;jobs&amp;sa</a:t>
            </a:r>
            <a:r>
              <a:rPr lang="pt-BR" sz="2000" dirty="0">
                <a:hlinkClick r:id="rId4"/>
              </a:rPr>
              <a:t>=</a:t>
            </a:r>
            <a:r>
              <a:rPr lang="pt-BR" sz="2000" dirty="0" err="1">
                <a:hlinkClick r:id="rId4"/>
              </a:rPr>
              <a:t>X&amp;ved</a:t>
            </a:r>
            <a:r>
              <a:rPr lang="pt-BR" sz="2000" dirty="0">
                <a:hlinkClick r:id="rId4"/>
              </a:rPr>
              <a:t>=2ahUKEwiF0cCE2JzmAhUMJrkGHcFMD6oQiYsCKAF6BAgKEBA#htivrt=</a:t>
            </a:r>
            <a:r>
              <a:rPr lang="pt-BR" sz="2000" dirty="0" err="1">
                <a:hlinkClick r:id="rId4"/>
              </a:rPr>
              <a:t>jobs&amp;htidocid</a:t>
            </a:r>
            <a:r>
              <a:rPr lang="pt-BR" sz="2000" dirty="0">
                <a:hlinkClick r:id="rId4"/>
              </a:rPr>
              <a:t>=Pv5ZBijbwfr3WooEAAAAAA%3D%3D&amp;fpstate=</a:t>
            </a:r>
            <a:r>
              <a:rPr lang="pt-BR" sz="2000" dirty="0" err="1">
                <a:hlinkClick r:id="rId4"/>
              </a:rPr>
              <a:t>tldetail</a:t>
            </a:r>
            <a:endParaRPr lang="pt-BR" sz="2000" dirty="0"/>
          </a:p>
          <a:p>
            <a:endParaRPr lang="pt-BR" sz="2000" dirty="0">
              <a:hlinkClick r:id="rId2"/>
            </a:endParaRPr>
          </a:p>
          <a:p>
            <a:r>
              <a:rPr lang="pt-BR" sz="2000" dirty="0">
                <a:hlinkClick r:id="rId5"/>
              </a:rPr>
              <a:t>http://www.muxi.com.br/company/#company_carreiras</a:t>
            </a:r>
            <a:endParaRPr lang="pt-BR" sz="2000" dirty="0"/>
          </a:p>
          <a:p>
            <a:endParaRPr lang="pt-BR" sz="2000" dirty="0">
              <a:hlinkClick r:id="rId2"/>
            </a:endParaRPr>
          </a:p>
          <a:p>
            <a:r>
              <a:rPr lang="pt-BR" sz="2000" dirty="0">
                <a:hlinkClick r:id="rId6"/>
              </a:rPr>
              <a:t>https://braspag.empregare.com/vaga-analista-desenvolvedor-net-pleno-rio-de-_5925</a:t>
            </a:r>
            <a:endParaRPr lang="pt-BR" sz="2000" dirty="0">
              <a:hlinkClick r:id="rId2"/>
            </a:endParaRPr>
          </a:p>
          <a:p>
            <a:endParaRPr lang="pt-BR" dirty="0">
              <a:hlinkClick r:id="rId2"/>
            </a:endParaRPr>
          </a:p>
          <a:p>
            <a:endParaRPr lang="pt-BR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81307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6FEC8AC-C016-4C37-92CA-78A7AF0ABB7A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ONDE ESTUDAR?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15B108-336D-4C1F-9827-A2D93200FB05}"/>
              </a:ext>
            </a:extLst>
          </p:cNvPr>
          <p:cNvSpPr txBox="1"/>
          <p:nvPr/>
        </p:nvSpPr>
        <p:spPr>
          <a:xfrm>
            <a:off x="828675" y="1666875"/>
            <a:ext cx="96393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Rocketseat</a:t>
            </a:r>
            <a:r>
              <a:rPr lang="pt-BR" sz="2000" dirty="0"/>
              <a:t> (</a:t>
            </a:r>
            <a:r>
              <a:rPr lang="pt-BR" sz="2000" dirty="0" err="1"/>
              <a:t>Javascript</a:t>
            </a:r>
            <a:r>
              <a:rPr lang="pt-BR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Microsoft </a:t>
            </a:r>
            <a:r>
              <a:rPr lang="pt-BR" sz="2000" dirty="0" err="1"/>
              <a:t>Learn</a:t>
            </a:r>
            <a:r>
              <a:rPr lang="pt-BR" sz="2000" dirty="0"/>
              <a:t> (C#): </a:t>
            </a:r>
            <a:r>
              <a:rPr lang="pt-BR" sz="2000" dirty="0">
                <a:hlinkClick r:id="rId2"/>
              </a:rPr>
              <a:t>https://dotnet.microsoft.com/learn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Caelum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Alura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Udemy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Udacity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93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126C8C4-A276-4125-B493-89B09909F06E}"/>
              </a:ext>
            </a:extLst>
          </p:cNvPr>
          <p:cNvSpPr txBox="1"/>
          <p:nvPr/>
        </p:nvSpPr>
        <p:spPr>
          <a:xfrm>
            <a:off x="647700" y="477679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OUTRAS CARREIRAS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292F4-503F-47F8-9D53-0502B8C14DDA}"/>
              </a:ext>
            </a:extLst>
          </p:cNvPr>
          <p:cNvSpPr txBox="1"/>
          <p:nvPr/>
        </p:nvSpPr>
        <p:spPr>
          <a:xfrm>
            <a:off x="709612" y="1302008"/>
            <a:ext cx="10772775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/>
              <a:t>Developers</a:t>
            </a:r>
            <a:r>
              <a:rPr lang="pt-BR" sz="2400" dirty="0"/>
              <a:t>: Mobile, Full-</a:t>
            </a:r>
            <a:r>
              <a:rPr lang="pt-BR" sz="2400" dirty="0" err="1"/>
              <a:t>Stack</a:t>
            </a:r>
            <a:r>
              <a:rPr lang="pt-BR" sz="2400" dirty="0"/>
              <a:t>, Sistemas Embarcados, Private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Gestão: SCRUM, </a:t>
            </a:r>
            <a:r>
              <a:rPr lang="pt-BR" sz="2400" dirty="0" err="1"/>
              <a:t>Kanban</a:t>
            </a:r>
            <a:r>
              <a:rPr lang="pt-BR" sz="2400" dirty="0"/>
              <a:t>, OKR, </a:t>
            </a:r>
            <a:r>
              <a:rPr lang="pt-BR" sz="2400" dirty="0" err="1"/>
              <a:t>Agile</a:t>
            </a:r>
            <a:endParaRPr lang="pt-B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DBA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BI/Big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Data </a:t>
            </a:r>
            <a:r>
              <a:rPr lang="pt-BR" sz="2400" dirty="0" err="1"/>
              <a:t>scientist</a:t>
            </a:r>
            <a:endParaRPr lang="pt-B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Mainframe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Games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Testes (Manuais e Automatizados)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Robótica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Educação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Youtubers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705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094636A-6616-487C-B0C8-A86D009A7DCC}"/>
              </a:ext>
            </a:extLst>
          </p:cNvPr>
          <p:cNvSpPr/>
          <p:nvPr/>
        </p:nvSpPr>
        <p:spPr>
          <a:xfrm>
            <a:off x="552450" y="1265456"/>
            <a:ext cx="11087100" cy="51209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https://www.alura.com.br/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https://hipsters.tech/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https://www.alurastart.com.br/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https://www.guj.com.br/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https://stackoverflow.com/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https://www.origamid.com/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https://www.udemy.com/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9"/>
              </a:rPr>
              <a:t>https://www.udacity.com/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0"/>
              </a:rPr>
              <a:t>https://www.edx.org/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1"/>
              </a:rPr>
              <a:t>https://www.coursera.org/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2"/>
              </a:rPr>
              <a:t>https://www.microsoft.com/pt-br/academia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3"/>
              </a:rPr>
              <a:t>https://www.codecademy.com/</a:t>
            </a:r>
            <a:endParaRPr lang="pt-BR" sz="20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4"/>
              </a:rPr>
              <a:t>https://www.pluralsight.com/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5"/>
              </a:rPr>
              <a:t>https://www.lynda.com/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6"/>
              </a:rPr>
              <a:t>https://www.freecodecamp.org/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7"/>
              </a:rPr>
              <a:t>http://www.codcad.com/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8"/>
              </a:rPr>
              <a:t>https://www.urionlinejudge.com.br/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19"/>
              </a:rPr>
              <a:t>https://www.casadocodigo.com.br/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20"/>
              </a:rPr>
              <a:t>https://www.infnet.edu.br/infnet/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21"/>
              </a:rPr>
              <a:t>https://www.caelum.com.br/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u="sng" dirty="0">
                <a:solidFill>
                  <a:srgbClr val="1155CC"/>
                </a:solidFill>
                <a:latin typeface="Arial" panose="020B0604020202020204" pitchFamily="34" charset="0"/>
                <a:hlinkClick r:id="rId22"/>
              </a:rPr>
              <a:t>https://www.cotiinformatica.com.br/</a:t>
            </a:r>
            <a:endParaRPr lang="pt-BR" sz="2000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6CB40B-96DE-4B87-98AB-34652EB29B58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LISTA DE CURSOS</a:t>
            </a:r>
          </a:p>
        </p:txBody>
      </p:sp>
    </p:spTree>
    <p:extLst>
      <p:ext uri="{BB962C8B-B14F-4D97-AF65-F5344CB8AC3E}">
        <p14:creationId xmlns:p14="http://schemas.microsoft.com/office/powerpoint/2010/main" val="167323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221F8B9-2747-4E70-A5F8-A35170615FB3}"/>
              </a:ext>
            </a:extLst>
          </p:cNvPr>
          <p:cNvSpPr/>
          <p:nvPr/>
        </p:nvSpPr>
        <p:spPr>
          <a:xfrm>
            <a:off x="685800" y="1292215"/>
            <a:ext cx="6096000" cy="50335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cursosemvideo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Filipe Deschamps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Michelli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Brito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A0A0A"/>
                </a:solidFill>
                <a:latin typeface="Arial" panose="020B0604020202020204" pitchFamily="34" charset="0"/>
              </a:rPr>
              <a:t>CS50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Bóson Treinamentos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Canal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dotNET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RBtech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Coding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Night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Rafael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Piton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blondiebytes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Life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at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Google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Programming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Mosh</a:t>
            </a: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pt-BR" dirty="0">
              <a:effectLst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3FBF25-0D1D-402C-AE2D-C4A57A01AB08}"/>
              </a:ext>
            </a:extLst>
          </p:cNvPr>
          <p:cNvSpPr txBox="1"/>
          <p:nvPr/>
        </p:nvSpPr>
        <p:spPr>
          <a:xfrm>
            <a:off x="647699" y="619125"/>
            <a:ext cx="5895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CANAIS DO YOUTUBE</a:t>
            </a:r>
          </a:p>
        </p:txBody>
      </p:sp>
    </p:spTree>
    <p:extLst>
      <p:ext uri="{BB962C8B-B14F-4D97-AF65-F5344CB8AC3E}">
        <p14:creationId xmlns:p14="http://schemas.microsoft.com/office/powerpoint/2010/main" val="248995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AF293DE-0EFD-4802-93AE-46E893E74AEE}"/>
              </a:ext>
            </a:extLst>
          </p:cNvPr>
          <p:cNvSpPr/>
          <p:nvPr/>
        </p:nvSpPr>
        <p:spPr>
          <a:xfrm>
            <a:off x="542924" y="1363414"/>
            <a:ext cx="1020127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2"/>
              </a:rPr>
              <a:t>https://www.hackerrank.com/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3"/>
              </a:rPr>
              <a:t>https://www.algoexpert.io/dcp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https://www.dailycodingproblem.com/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https://www.geekhunter.com.br/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6"/>
              </a:rPr>
              <a:t>https://www.womenwhocode.com/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7"/>
              </a:rPr>
              <a:t>https://www.glassdoor.com.br/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8"/>
              </a:rPr>
              <a:t>https://www.99freelas.com.br/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9"/>
              </a:rPr>
              <a:t>https://www.workana.com/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10"/>
              </a:rPr>
              <a:t>https://hipsters.jobs/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1155CC"/>
                </a:solidFill>
                <a:latin typeface="Arial" panose="020B0604020202020204" pitchFamily="34" charset="0"/>
                <a:hlinkClick r:id="rId11"/>
              </a:rPr>
              <a:t>https://www.jafezasmalas.com/sites-vagas-emprego/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Hackathon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Cracking the Coding Interview: 189 Programming Questions and Solutions</a:t>
            </a:r>
          </a:p>
          <a:p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1BC2AF-DC90-487A-A123-9B2CAC3DF0BD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SE PREPARA!</a:t>
            </a:r>
          </a:p>
        </p:txBody>
      </p:sp>
    </p:spTree>
    <p:extLst>
      <p:ext uri="{BB962C8B-B14F-4D97-AF65-F5344CB8AC3E}">
        <p14:creationId xmlns:p14="http://schemas.microsoft.com/office/powerpoint/2010/main" val="2314215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D8947C2-4129-4E57-8D25-145A98C7FF7A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EMPRESAS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011654-9DD3-4438-A36F-EDF8BC29F572}"/>
              </a:ext>
            </a:extLst>
          </p:cNvPr>
          <p:cNvSpPr txBox="1"/>
          <p:nvPr/>
        </p:nvSpPr>
        <p:spPr>
          <a:xfrm>
            <a:off x="647700" y="1581150"/>
            <a:ext cx="10515600" cy="415498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IBM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BRQ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B2W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Muxi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Radix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BTG Pactual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Braspag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Bemobi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Olx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Hotel Urbano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M4u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Cielo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Spassu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Movile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Alumni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Zoop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Cubo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Banco 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Loft</a:t>
            </a:r>
          </a:p>
        </p:txBody>
      </p:sp>
    </p:spTree>
    <p:extLst>
      <p:ext uri="{BB962C8B-B14F-4D97-AF65-F5344CB8AC3E}">
        <p14:creationId xmlns:p14="http://schemas.microsoft.com/office/powerpoint/2010/main" val="10554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6D21D5-36D0-4FE6-B9B6-ED59898F2ED0}"/>
              </a:ext>
            </a:extLst>
          </p:cNvPr>
          <p:cNvSpPr txBox="1"/>
          <p:nvPr/>
        </p:nvSpPr>
        <p:spPr>
          <a:xfrm>
            <a:off x="704851" y="676275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Qual sua profissão?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14D120-48E2-4B8B-8D6D-F93FAA2210BC}"/>
              </a:ext>
            </a:extLst>
          </p:cNvPr>
          <p:cNvSpPr txBox="1"/>
          <p:nvPr/>
        </p:nvSpPr>
        <p:spPr>
          <a:xfrm>
            <a:off x="800100" y="1565136"/>
            <a:ext cx="10125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Sou do 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Menino da Informática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cara que conserta a impressora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Hacker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Trabalho com computador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Afinal de contas, você sabe explicar exatamente o que é o seu trabalho?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36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A200C0F-CCDF-455A-9349-40AE50B8E5E1}"/>
              </a:ext>
            </a:extLst>
          </p:cNvPr>
          <p:cNvSpPr/>
          <p:nvPr/>
        </p:nvSpPr>
        <p:spPr>
          <a:xfrm>
            <a:off x="647700" y="1715185"/>
            <a:ext cx="1068705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LinkedIn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Comunidade de 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Generalista x Especialista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Humildade, calma e confiança!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Quem você tem que impressionar é o Rh! Construa sua personalidade!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Não há absolutamente nada que você não seja capaz de fazer!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https://qz.com/640112/</a:t>
            </a:r>
            <a:r>
              <a:rPr lang="pt-BR" sz="2000" dirty="0" err="1"/>
              <a:t>the</a:t>
            </a:r>
            <a:r>
              <a:rPr lang="pt-BR" sz="2000" dirty="0"/>
              <a:t>-</a:t>
            </a:r>
            <a:r>
              <a:rPr lang="pt-BR" sz="2000" dirty="0" err="1"/>
              <a:t>career</a:t>
            </a:r>
            <a:r>
              <a:rPr lang="pt-BR" sz="2000" dirty="0"/>
              <a:t>-</a:t>
            </a:r>
            <a:r>
              <a:rPr lang="pt-BR" sz="2000" dirty="0" err="1"/>
              <a:t>advice</a:t>
            </a:r>
            <a:r>
              <a:rPr lang="pt-BR" sz="2000" dirty="0"/>
              <a:t>-no-</a:t>
            </a:r>
            <a:r>
              <a:rPr lang="pt-BR" sz="2000" dirty="0" err="1"/>
              <a:t>one</a:t>
            </a:r>
            <a:r>
              <a:rPr lang="pt-BR" sz="2000" dirty="0"/>
              <a:t>-</a:t>
            </a:r>
            <a:r>
              <a:rPr lang="pt-BR" sz="2000" dirty="0" err="1"/>
              <a:t>tells-you</a:t>
            </a:r>
            <a:r>
              <a:rPr lang="pt-BR" sz="2000" dirty="0"/>
              <a:t>/?</a:t>
            </a:r>
            <a:r>
              <a:rPr lang="pt-BR" sz="2000" dirty="0" err="1"/>
              <a:t>utm_source</a:t>
            </a:r>
            <a:r>
              <a:rPr lang="pt-BR" sz="2000" dirty="0"/>
              <a:t>=</a:t>
            </a:r>
            <a:r>
              <a:rPr lang="pt-BR" sz="2000" dirty="0" err="1"/>
              <a:t>pocket&amp;utm_medium</a:t>
            </a:r>
            <a:r>
              <a:rPr lang="pt-BR" sz="2000" dirty="0"/>
              <a:t>=</a:t>
            </a:r>
            <a:r>
              <a:rPr lang="pt-BR" sz="2000" dirty="0" err="1"/>
              <a:t>email</a:t>
            </a:r>
            <a:r>
              <a:rPr lang="pt-BR" sz="2000" dirty="0"/>
              <a:t>&amp;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D9113D-55C9-4A29-AE10-6AE4C1E13B40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DICAS</a:t>
            </a:r>
          </a:p>
        </p:txBody>
      </p:sp>
    </p:spTree>
    <p:extLst>
      <p:ext uri="{BB962C8B-B14F-4D97-AF65-F5344CB8AC3E}">
        <p14:creationId xmlns:p14="http://schemas.microsoft.com/office/powerpoint/2010/main" val="90980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2D17C-3C3E-42E4-9778-CBF6BF113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Obrigada!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1DD1E-C411-4D45-B463-AD7A233BA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17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2828956-9201-40E1-B5D4-A37F401E8164}"/>
              </a:ext>
            </a:extLst>
          </p:cNvPr>
          <p:cNvSpPr txBox="1"/>
          <p:nvPr/>
        </p:nvSpPr>
        <p:spPr>
          <a:xfrm>
            <a:off x="838200" y="495300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SUPORTE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5D22BF-6290-4CA5-B6CE-371679ED9873}"/>
              </a:ext>
            </a:extLst>
          </p:cNvPr>
          <p:cNvSpPr txBox="1"/>
          <p:nvPr/>
        </p:nvSpPr>
        <p:spPr>
          <a:xfrm>
            <a:off x="838200" y="1333500"/>
            <a:ext cx="100203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Hardwares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Sistemas operacionais e pacote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Problemas técnicos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Sustentação de sistemas internos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Suporte de atendimento ao 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Gerenciamento informatizado de recursos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 Telefonia, Internet e demais serviços contratados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181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DBCB23D-0FB4-4517-BB75-3AA7B9463A33}"/>
              </a:ext>
            </a:extLst>
          </p:cNvPr>
          <p:cNvSpPr/>
          <p:nvPr/>
        </p:nvSpPr>
        <p:spPr>
          <a:xfrm>
            <a:off x="628650" y="495568"/>
            <a:ext cx="1137285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VAGAS:</a:t>
            </a:r>
          </a:p>
          <a:p>
            <a:endParaRPr lang="pt-BR" sz="4000" dirty="0"/>
          </a:p>
          <a:p>
            <a:r>
              <a:rPr lang="pt-BR" dirty="0">
                <a:hlinkClick r:id="rId2"/>
              </a:rPr>
              <a:t>https://www.google.com/search?q=vagas+suporte+tecnico+rj&amp;rlz=1C1CHBD_pt-PTBR876BR876&amp;oq=vagas+supo&amp;aqs=chrome.3.69i57j0l7.6133j0j7&amp;sourceid=chrome&amp;ie=UTF-8&amp;ibp=htl;jobs#htidocid=WDssgm6qxnpB3qO-AAAAAA%3D%3D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https://www.google.com/search?q=vagas+suporte+tecnico+rj&amp;rlz=1C1CHBD_pt-PTBR876BR876&amp;oq=vagas+supo&amp;aqs=chrome.3.69i57j0l7.6133j0j7&amp;sourceid=chrome&amp;ie=UTF-8&amp;ibp=htl;jobs#htidocid=9yz8IwEmhXLDrMoVAAAAAA%3D%3D&amp;htivrt=jobs&amp;fpstate=tldetail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https://www.google.com/search?q=vagas+suporte+tecnico+rj&amp;rlz=1C1CHBD_pt-PTBR876BR876&amp;oq=vagas+supo&amp;aqs=chrome.3.69i57j0l7.6133j0j7&amp;sourceid=chrome&amp;ie=UTF-8&amp;ibp=htl;jobs#htidocid=1c3e7iDGEUoHAdQ3AAAAAA%3D%3D&amp;htivrt=jobs&amp;fpstate=tldetail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https://www.google.com/search?q=vagas+suporte+tecnico+rj&amp;rlz=1C1CHBD_pt-PTBR876BR876&amp;oq=vagas+supo&amp;aqs=chrome.3.69i57j0l7.6133j0j7&amp;sourceid=chrome&amp;ie=UTF-8&amp;ibp=htl;jobs#htidocid=4oVcwuJ2fZCbqK82AAAAAA%3D%3D&amp;htivrt=jobs&amp;fpstate=tldetail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95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7D6055A-F26C-49C6-93FC-F5EB2842F09A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ONDE ESTUDAR?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338CE0-1111-41CA-A556-85226BE56A3D}"/>
              </a:ext>
            </a:extLst>
          </p:cNvPr>
          <p:cNvSpPr txBox="1"/>
          <p:nvPr/>
        </p:nvSpPr>
        <p:spPr>
          <a:xfrm>
            <a:off x="828675" y="1819275"/>
            <a:ext cx="6477000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Cursos técnicos e profissionalizantes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YouTube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Estágios e primeiro emprego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/>
              <a:t>Trabalhando para amigos e parentes </a:t>
            </a:r>
          </a:p>
        </p:txBody>
      </p:sp>
    </p:spTree>
    <p:extLst>
      <p:ext uri="{BB962C8B-B14F-4D97-AF65-F5344CB8AC3E}">
        <p14:creationId xmlns:p14="http://schemas.microsoft.com/office/powerpoint/2010/main" val="365166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F39F0EF-8467-4754-B154-8C74B1AE6B1B}"/>
              </a:ext>
            </a:extLst>
          </p:cNvPr>
          <p:cNvSpPr txBox="1"/>
          <p:nvPr/>
        </p:nvSpPr>
        <p:spPr>
          <a:xfrm>
            <a:off x="590550" y="571500"/>
            <a:ext cx="59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INFRAESTRUTURA (DEVOPS)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BF55EE-535B-4E87-B55D-9A87353DCD5B}"/>
              </a:ext>
            </a:extLst>
          </p:cNvPr>
          <p:cNvSpPr txBox="1"/>
          <p:nvPr/>
        </p:nvSpPr>
        <p:spPr>
          <a:xfrm>
            <a:off x="695325" y="1562100"/>
            <a:ext cx="10477500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SQL/NOSQL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Unix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CI/CD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Jenkins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Kubernets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Terraform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Defesa cibernética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Proteção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PCI/DSS</a:t>
            </a:r>
          </a:p>
        </p:txBody>
      </p:sp>
    </p:spTree>
    <p:extLst>
      <p:ext uri="{BB962C8B-B14F-4D97-AF65-F5344CB8AC3E}">
        <p14:creationId xmlns:p14="http://schemas.microsoft.com/office/powerpoint/2010/main" val="54074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852117F-551A-49F1-8342-0A373B0DD248}"/>
              </a:ext>
            </a:extLst>
          </p:cNvPr>
          <p:cNvSpPr/>
          <p:nvPr/>
        </p:nvSpPr>
        <p:spPr>
          <a:xfrm>
            <a:off x="885824" y="723037"/>
            <a:ext cx="106203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VAGAS:</a:t>
            </a:r>
          </a:p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https://www.google.com/</a:t>
            </a:r>
            <a:r>
              <a:rPr lang="pt-BR" dirty="0" err="1">
                <a:hlinkClick r:id="rId2"/>
              </a:rPr>
              <a:t>search?q</a:t>
            </a:r>
            <a:r>
              <a:rPr lang="pt-BR" dirty="0">
                <a:hlinkClick r:id="rId2"/>
              </a:rPr>
              <a:t>=</a:t>
            </a:r>
            <a:r>
              <a:rPr lang="pt-BR" dirty="0" err="1">
                <a:hlinkClick r:id="rId2"/>
              </a:rPr>
              <a:t>vagas+devops&amp;rlz</a:t>
            </a:r>
            <a:r>
              <a:rPr lang="pt-BR" dirty="0">
                <a:hlinkClick r:id="rId2"/>
              </a:rPr>
              <a:t>=1C1CHBD_pt-PTBR876BR876&amp;oq=</a:t>
            </a:r>
            <a:r>
              <a:rPr lang="pt-BR" dirty="0" err="1">
                <a:hlinkClick r:id="rId2"/>
              </a:rPr>
              <a:t>vagas+devops&amp;aqs</a:t>
            </a:r>
            <a:r>
              <a:rPr lang="pt-BR" dirty="0">
                <a:hlinkClick r:id="rId2"/>
              </a:rPr>
              <a:t>=chrome..69i57j0l7.1843j0j7&amp;sourceid=</a:t>
            </a:r>
            <a:r>
              <a:rPr lang="pt-BR" dirty="0" err="1">
                <a:hlinkClick r:id="rId2"/>
              </a:rPr>
              <a:t>chrome&amp;ie</a:t>
            </a:r>
            <a:r>
              <a:rPr lang="pt-BR" dirty="0">
                <a:hlinkClick r:id="rId2"/>
              </a:rPr>
              <a:t>=UTF-8&amp;ibp=</a:t>
            </a:r>
            <a:r>
              <a:rPr lang="pt-BR" dirty="0" err="1">
                <a:hlinkClick r:id="rId2"/>
              </a:rPr>
              <a:t>htl;jobs#htidocid</a:t>
            </a:r>
            <a:r>
              <a:rPr lang="pt-BR" dirty="0">
                <a:hlinkClick r:id="rId2"/>
              </a:rPr>
              <a:t>=G3vaUyURtg1jKjn5AAAAAA%3D%3D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https://www.google.com/</a:t>
            </a:r>
            <a:r>
              <a:rPr lang="pt-BR" dirty="0" err="1">
                <a:hlinkClick r:id="rId3"/>
              </a:rPr>
              <a:t>search?q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vagas+devops&amp;rlz</a:t>
            </a:r>
            <a:r>
              <a:rPr lang="pt-BR" dirty="0">
                <a:hlinkClick r:id="rId3"/>
              </a:rPr>
              <a:t>=1C1CHBD_pt-PTBR876BR876&amp;oq=</a:t>
            </a:r>
            <a:r>
              <a:rPr lang="pt-BR" dirty="0" err="1">
                <a:hlinkClick r:id="rId3"/>
              </a:rPr>
              <a:t>vagas+devops&amp;aqs</a:t>
            </a:r>
            <a:r>
              <a:rPr lang="pt-BR" dirty="0">
                <a:hlinkClick r:id="rId3"/>
              </a:rPr>
              <a:t>=chrome..69i57j0l7.1843j0j7&amp;sourceid=</a:t>
            </a:r>
            <a:r>
              <a:rPr lang="pt-BR" dirty="0" err="1">
                <a:hlinkClick r:id="rId3"/>
              </a:rPr>
              <a:t>chrome&amp;ie</a:t>
            </a:r>
            <a:r>
              <a:rPr lang="pt-BR" dirty="0">
                <a:hlinkClick r:id="rId3"/>
              </a:rPr>
              <a:t>=UTF-8&amp;ibp=</a:t>
            </a:r>
            <a:r>
              <a:rPr lang="pt-BR" dirty="0" err="1">
                <a:hlinkClick r:id="rId3"/>
              </a:rPr>
              <a:t>htl;jobs#htidocid</a:t>
            </a:r>
            <a:r>
              <a:rPr lang="pt-BR" dirty="0">
                <a:hlinkClick r:id="rId3"/>
              </a:rPr>
              <a:t>=vTjPm5cOzbKlOOhZAAAAAA%3D%3D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https://www.google.com/</a:t>
            </a:r>
            <a:r>
              <a:rPr lang="pt-BR" dirty="0" err="1">
                <a:hlinkClick r:id="rId4"/>
              </a:rPr>
              <a:t>search?q</a:t>
            </a:r>
            <a:r>
              <a:rPr lang="pt-BR" dirty="0">
                <a:hlinkClick r:id="rId4"/>
              </a:rPr>
              <a:t>=</a:t>
            </a:r>
            <a:r>
              <a:rPr lang="pt-BR" dirty="0" err="1">
                <a:hlinkClick r:id="rId4"/>
              </a:rPr>
              <a:t>vagas+devops&amp;rlz</a:t>
            </a:r>
            <a:r>
              <a:rPr lang="pt-BR" dirty="0">
                <a:hlinkClick r:id="rId4"/>
              </a:rPr>
              <a:t>=1C1CHBD_pt-PTBR876BR876&amp;oq=</a:t>
            </a:r>
            <a:r>
              <a:rPr lang="pt-BR" dirty="0" err="1">
                <a:hlinkClick r:id="rId4"/>
              </a:rPr>
              <a:t>vagas+devops&amp;aqs</a:t>
            </a:r>
            <a:r>
              <a:rPr lang="pt-BR" dirty="0">
                <a:hlinkClick r:id="rId4"/>
              </a:rPr>
              <a:t>=chrome..69i57j0l7.1843j0j7&amp;sourceid=</a:t>
            </a:r>
            <a:r>
              <a:rPr lang="pt-BR" dirty="0" err="1">
                <a:hlinkClick r:id="rId4"/>
              </a:rPr>
              <a:t>chrome&amp;ie</a:t>
            </a:r>
            <a:r>
              <a:rPr lang="pt-BR" dirty="0">
                <a:hlinkClick r:id="rId4"/>
              </a:rPr>
              <a:t>=UTF-8&amp;ibp=</a:t>
            </a:r>
            <a:r>
              <a:rPr lang="pt-BR" dirty="0" err="1">
                <a:hlinkClick r:id="rId4"/>
              </a:rPr>
              <a:t>htl;jobs#htidocid</a:t>
            </a:r>
            <a:r>
              <a:rPr lang="pt-BR" dirty="0">
                <a:hlinkClick r:id="rId4"/>
              </a:rPr>
              <a:t>=-lcrGGMTCU6HT8yQAAAAAA%3D%3D&amp;htivrt=</a:t>
            </a:r>
            <a:r>
              <a:rPr lang="pt-BR" dirty="0" err="1">
                <a:hlinkClick r:id="rId4"/>
              </a:rPr>
              <a:t>jobs&amp;fpstate</a:t>
            </a:r>
            <a:r>
              <a:rPr lang="pt-BR" dirty="0">
                <a:hlinkClick r:id="rId4"/>
              </a:rPr>
              <a:t>=</a:t>
            </a:r>
            <a:r>
              <a:rPr lang="pt-BR" dirty="0" err="1">
                <a:hlinkClick r:id="rId4"/>
              </a:rPr>
              <a:t>tldetail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https://www.google.com/</a:t>
            </a:r>
            <a:r>
              <a:rPr lang="pt-BR" dirty="0" err="1">
                <a:hlinkClick r:id="rId5"/>
              </a:rPr>
              <a:t>search?q</a:t>
            </a:r>
            <a:r>
              <a:rPr lang="pt-BR" dirty="0">
                <a:hlinkClick r:id="rId5"/>
              </a:rPr>
              <a:t>=</a:t>
            </a:r>
            <a:r>
              <a:rPr lang="pt-BR" dirty="0" err="1">
                <a:hlinkClick r:id="rId5"/>
              </a:rPr>
              <a:t>vagas+devops&amp;rlz</a:t>
            </a:r>
            <a:r>
              <a:rPr lang="pt-BR" dirty="0">
                <a:hlinkClick r:id="rId5"/>
              </a:rPr>
              <a:t>=1C1CHBD_pt-PTBR876BR876&amp;oq=</a:t>
            </a:r>
            <a:r>
              <a:rPr lang="pt-BR" dirty="0" err="1">
                <a:hlinkClick r:id="rId5"/>
              </a:rPr>
              <a:t>vagas+devops&amp;aqs</a:t>
            </a:r>
            <a:r>
              <a:rPr lang="pt-BR" dirty="0">
                <a:hlinkClick r:id="rId5"/>
              </a:rPr>
              <a:t>=chrome..69i57j0l7.1843j0j7&amp;sourceid=</a:t>
            </a:r>
            <a:r>
              <a:rPr lang="pt-BR" dirty="0" err="1">
                <a:hlinkClick r:id="rId5"/>
              </a:rPr>
              <a:t>chrome&amp;ie</a:t>
            </a:r>
            <a:r>
              <a:rPr lang="pt-BR" dirty="0">
                <a:hlinkClick r:id="rId5"/>
              </a:rPr>
              <a:t>=UTF-8&amp;ibp=</a:t>
            </a:r>
            <a:r>
              <a:rPr lang="pt-BR" dirty="0" err="1">
                <a:hlinkClick r:id="rId5"/>
              </a:rPr>
              <a:t>htl;jobs#htidocid</a:t>
            </a:r>
            <a:r>
              <a:rPr lang="pt-BR" dirty="0">
                <a:hlinkClick r:id="rId5"/>
              </a:rPr>
              <a:t>=o4e_LMOErmaNBbnAAAAAAA%3D%3D&amp;htivrt=</a:t>
            </a:r>
            <a:r>
              <a:rPr lang="pt-BR" dirty="0" err="1">
                <a:hlinkClick r:id="rId5"/>
              </a:rPr>
              <a:t>jobs&amp;fpstate</a:t>
            </a:r>
            <a:r>
              <a:rPr lang="pt-BR" dirty="0">
                <a:hlinkClick r:id="rId5"/>
              </a:rPr>
              <a:t>=</a:t>
            </a:r>
            <a:r>
              <a:rPr lang="pt-BR" dirty="0" err="1">
                <a:hlinkClick r:id="rId5"/>
              </a:rPr>
              <a:t>tldetail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87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86FC68-9013-46F9-BC0C-A5E00712B6EA}"/>
              </a:ext>
            </a:extLst>
          </p:cNvPr>
          <p:cNvSpPr txBox="1"/>
          <p:nvPr/>
        </p:nvSpPr>
        <p:spPr>
          <a:xfrm>
            <a:off x="647700" y="619125"/>
            <a:ext cx="407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ONDE ESTUDAR?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D737E5-846C-4DEF-B6E0-35153FB3A58F}"/>
              </a:ext>
            </a:extLst>
          </p:cNvPr>
          <p:cNvSpPr txBox="1"/>
          <p:nvPr/>
        </p:nvSpPr>
        <p:spPr>
          <a:xfrm>
            <a:off x="647700" y="1504950"/>
            <a:ext cx="99631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Graduação (Redes ou Engenharia de Software): </a:t>
            </a:r>
            <a:r>
              <a:rPr lang="pt-BR" sz="2000" dirty="0">
                <a:hlinkClick r:id="rId2"/>
              </a:rPr>
              <a:t>https://www.infnet.edu.br/esti/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Segurança: </a:t>
            </a:r>
            <a:r>
              <a:rPr lang="pt-BR" sz="2000" dirty="0">
                <a:hlinkClick r:id="rId3"/>
              </a:rPr>
              <a:t>https://www.fiap.com.br/online/graduacao/tecnologo/defesa-cibernetica/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Certificações: </a:t>
            </a:r>
            <a:r>
              <a:rPr lang="pt-BR" sz="2000" dirty="0">
                <a:hlinkClick r:id="rId4"/>
              </a:rPr>
              <a:t>https://blog.geekhunter.com.br/conheca-as-8-certificacoes-em-ti-mais-requisitadas-no-brasil/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Missão </a:t>
            </a:r>
            <a:r>
              <a:rPr lang="pt-BR" sz="2000" dirty="0" err="1"/>
              <a:t>DevOps</a:t>
            </a:r>
            <a:r>
              <a:rPr lang="pt-BR" sz="2000" dirty="0"/>
              <a:t>: </a:t>
            </a:r>
            <a:r>
              <a:rPr lang="pt-BR" sz="2000" dirty="0">
                <a:hlinkClick r:id="rId5"/>
              </a:rPr>
              <a:t>http://missaodevops.com.br/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Udemy</a:t>
            </a:r>
            <a:r>
              <a:rPr lang="pt-BR" sz="2000" dirty="0"/>
              <a:t>: </a:t>
            </a:r>
            <a:r>
              <a:rPr lang="pt-BR" sz="2000" dirty="0">
                <a:hlinkClick r:id="rId6"/>
              </a:rPr>
              <a:t>https://www.udemy.com/course/curso-oficial-para-certificacao-exin-devops-profissional/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Udacity</a:t>
            </a:r>
            <a:r>
              <a:rPr lang="pt-BR" sz="2000" dirty="0"/>
              <a:t>: </a:t>
            </a:r>
            <a:r>
              <a:rPr lang="pt-BR" sz="2000" dirty="0">
                <a:hlinkClick r:id="rId7"/>
              </a:rPr>
              <a:t>https://www.udacity.com/school-of-cloud-computing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O’Reilly</a:t>
            </a:r>
            <a:r>
              <a:rPr lang="pt-BR" sz="2000" dirty="0"/>
              <a:t>: </a:t>
            </a:r>
            <a:r>
              <a:rPr lang="pt-BR" sz="2000" dirty="0">
                <a:hlinkClick r:id="rId8"/>
              </a:rPr>
              <a:t>https://www.oreilly.com/online-learning/individuals.html</a:t>
            </a: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39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A3C0E6-9897-48C0-885A-47A43ADA8CE3}"/>
              </a:ext>
            </a:extLst>
          </p:cNvPr>
          <p:cNvSpPr txBox="1"/>
          <p:nvPr/>
        </p:nvSpPr>
        <p:spPr>
          <a:xfrm>
            <a:off x="647700" y="619125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2">
                    <a:lumMod val="75000"/>
                  </a:schemeClr>
                </a:solidFill>
              </a:rPr>
              <a:t>FRONT-END DEVELOPER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BF65C4-06B7-4854-9B94-DEC7A41121CA}"/>
              </a:ext>
            </a:extLst>
          </p:cNvPr>
          <p:cNvSpPr txBox="1"/>
          <p:nvPr/>
        </p:nvSpPr>
        <p:spPr>
          <a:xfrm>
            <a:off x="733425" y="1364188"/>
            <a:ext cx="9048750" cy="517064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Bootstrap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Javascript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Jquery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Angular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React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Vue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Sass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Less</a:t>
            </a: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Liquid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UX/UI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Wordpress</a:t>
            </a:r>
            <a:endParaRPr lang="pt-B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/>
              <a:t>Git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7905634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234</TotalTime>
  <Words>1782</Words>
  <Application>Microsoft Office PowerPoint</Application>
  <PresentationFormat>Widescreen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Arial</vt:lpstr>
      <vt:lpstr>Corbel</vt:lpstr>
      <vt:lpstr>Base</vt:lpstr>
      <vt:lpstr>HELLO, WORLD!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creator>Luana Fernandes Teixeira</dc:creator>
  <cp:lastModifiedBy>Luana Fernandes Teixeira</cp:lastModifiedBy>
  <cp:revision>12</cp:revision>
  <dcterms:created xsi:type="dcterms:W3CDTF">2019-12-04T15:45:11Z</dcterms:created>
  <dcterms:modified xsi:type="dcterms:W3CDTF">2019-12-04T20:09:29Z</dcterms:modified>
</cp:coreProperties>
</file>