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f87997393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f87997393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1e95b206d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1e95b206d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1da15fbf0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1da15fbf0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1d7dfc1cd4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1d7dfc1cd4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1e95b206d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1e95b206d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d7dfc1cd4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1d7dfc1cd4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d7dfc1cd4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1d7dfc1cd4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1d7dfc1cd4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1d7dfc1cd4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1d7dfc1cd4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1d7dfc1cd4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1e95b206d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1e95b206d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1e95b206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1e95b206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C">
  <p:cSld name="SECTION_HEADER_1">
    <p:spTree>
      <p:nvGrpSpPr>
        <p:cNvPr id="130" name="Shape 130"/>
        <p:cNvGrpSpPr/>
        <p:nvPr/>
      </p:nvGrpSpPr>
      <p:grpSpPr>
        <a:xfrm>
          <a:off x="0" y="0"/>
          <a:ext cx="0" cy="0"/>
          <a:chOff x="0" y="0"/>
          <a:chExt cx="0" cy="0"/>
        </a:xfrm>
      </p:grpSpPr>
      <p:grpSp>
        <p:nvGrpSpPr>
          <p:cNvPr id="131" name="Google Shape;131;p13"/>
          <p:cNvGrpSpPr/>
          <p:nvPr/>
        </p:nvGrpSpPr>
        <p:grpSpPr>
          <a:xfrm>
            <a:off x="4406400" y="0"/>
            <a:ext cx="4737600" cy="5143065"/>
            <a:chOff x="4406400" y="0"/>
            <a:chExt cx="4737600" cy="5143065"/>
          </a:xfrm>
        </p:grpSpPr>
        <p:sp>
          <p:nvSpPr>
            <p:cNvPr id="132" name="Google Shape;132;p1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51" name="Google Shape;151;p1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3">
  <p:cSld name="TITLE_AND_BODY_1">
    <p:spTree>
      <p:nvGrpSpPr>
        <p:cNvPr id="152" name="Shape 152"/>
        <p:cNvGrpSpPr/>
        <p:nvPr/>
      </p:nvGrpSpPr>
      <p:grpSpPr>
        <a:xfrm>
          <a:off x="0" y="0"/>
          <a:ext cx="0" cy="0"/>
          <a:chOff x="0" y="0"/>
          <a:chExt cx="0" cy="0"/>
        </a:xfrm>
      </p:grpSpPr>
      <p:pic>
        <p:nvPicPr>
          <p:cNvPr descr="offset_comp_343059.jpg" id="153" name="Google Shape;153;p14"/>
          <p:cNvPicPr preferRelativeResize="0"/>
          <p:nvPr/>
        </p:nvPicPr>
        <p:blipFill rotWithShape="1">
          <a:blip r:embed="rId2">
            <a:alphaModFix amt="80000"/>
          </a:blip>
          <a:srcRect b="25870" l="30474" r="30474" t="11955"/>
          <a:stretch/>
        </p:blipFill>
        <p:spPr>
          <a:xfrm rot="-5400000">
            <a:off x="113630" y="-105700"/>
            <a:ext cx="5142300" cy="5364300"/>
          </a:xfrm>
          <a:prstGeom prst="diagStripe">
            <a:avLst>
              <a:gd fmla="val 50343" name="adj"/>
            </a:avLst>
          </a:prstGeom>
          <a:noFill/>
          <a:ln>
            <a:noFill/>
          </a:ln>
        </p:spPr>
      </p:pic>
      <p:sp>
        <p:nvSpPr>
          <p:cNvPr id="154" name="Google Shape;154;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5" name="Google Shape;155;p14"/>
          <p:cNvSpPr txBox="1"/>
          <p:nvPr>
            <p:ph idx="1" type="body"/>
          </p:nvPr>
        </p:nvSpPr>
        <p:spPr>
          <a:xfrm>
            <a:off x="4018025" y="1567550"/>
            <a:ext cx="4318500" cy="17667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dk2"/>
              </a:buClr>
              <a:buSzPts val="1300"/>
              <a:buChar char="●"/>
              <a:defRPr>
                <a:solidFill>
                  <a:schemeClr val="dk2"/>
                </a:solidFill>
              </a:defRPr>
            </a:lvl1pPr>
            <a:lvl2pPr indent="-298450" lvl="1" marL="914400" rtl="0">
              <a:spcBef>
                <a:spcPts val="0"/>
              </a:spcBef>
              <a:spcAft>
                <a:spcPts val="0"/>
              </a:spcAft>
              <a:buClr>
                <a:schemeClr val="dk2"/>
              </a:buClr>
              <a:buSzPts val="1100"/>
              <a:buChar char="○"/>
              <a:defRPr>
                <a:solidFill>
                  <a:schemeClr val="dk2"/>
                </a:solidFill>
              </a:defRPr>
            </a:lvl2pPr>
            <a:lvl3pPr indent="-298450" lvl="2" marL="1371600" rtl="0">
              <a:spcBef>
                <a:spcPts val="0"/>
              </a:spcBef>
              <a:spcAft>
                <a:spcPts val="0"/>
              </a:spcAft>
              <a:buClr>
                <a:schemeClr val="dk2"/>
              </a:buClr>
              <a:buSzPts val="1100"/>
              <a:buChar char="■"/>
              <a:defRPr>
                <a:solidFill>
                  <a:schemeClr val="dk2"/>
                </a:solidFill>
              </a:defRPr>
            </a:lvl3pPr>
            <a:lvl4pPr indent="-298450" lvl="3" marL="1828800" rtl="0">
              <a:spcBef>
                <a:spcPts val="0"/>
              </a:spcBef>
              <a:spcAft>
                <a:spcPts val="0"/>
              </a:spcAft>
              <a:buClr>
                <a:schemeClr val="dk2"/>
              </a:buClr>
              <a:buSzPts val="1100"/>
              <a:buChar char="●"/>
              <a:defRPr>
                <a:solidFill>
                  <a:schemeClr val="dk2"/>
                </a:solidFill>
              </a:defRPr>
            </a:lvl4pPr>
            <a:lvl5pPr indent="-298450" lvl="4" marL="2286000" rtl="0">
              <a:spcBef>
                <a:spcPts val="0"/>
              </a:spcBef>
              <a:spcAft>
                <a:spcPts val="0"/>
              </a:spcAft>
              <a:buClr>
                <a:schemeClr val="dk2"/>
              </a:buClr>
              <a:buSzPts val="1100"/>
              <a:buChar char="○"/>
              <a:defRPr>
                <a:solidFill>
                  <a:schemeClr val="dk2"/>
                </a:solidFill>
              </a:defRPr>
            </a:lvl5pPr>
            <a:lvl6pPr indent="-298450" lvl="5" marL="2743200" rtl="0">
              <a:spcBef>
                <a:spcPts val="0"/>
              </a:spcBef>
              <a:spcAft>
                <a:spcPts val="0"/>
              </a:spcAft>
              <a:buClr>
                <a:schemeClr val="dk2"/>
              </a:buClr>
              <a:buSzPts val="1100"/>
              <a:buChar char="■"/>
              <a:defRPr>
                <a:solidFill>
                  <a:schemeClr val="dk2"/>
                </a:solidFill>
              </a:defRPr>
            </a:lvl6pPr>
            <a:lvl7pPr indent="-298450" lvl="6" marL="3200400" rtl="0">
              <a:spcBef>
                <a:spcPts val="0"/>
              </a:spcBef>
              <a:spcAft>
                <a:spcPts val="0"/>
              </a:spcAft>
              <a:buClr>
                <a:schemeClr val="dk2"/>
              </a:buClr>
              <a:buSzPts val="1100"/>
              <a:buChar char="●"/>
              <a:defRPr>
                <a:solidFill>
                  <a:schemeClr val="dk2"/>
                </a:solidFill>
              </a:defRPr>
            </a:lvl7pPr>
            <a:lvl8pPr indent="-298450" lvl="7" marL="3657600" rtl="0">
              <a:spcBef>
                <a:spcPts val="0"/>
              </a:spcBef>
              <a:spcAft>
                <a:spcPts val="0"/>
              </a:spcAft>
              <a:buClr>
                <a:schemeClr val="dk2"/>
              </a:buClr>
              <a:buSzPts val="1100"/>
              <a:buChar char="○"/>
              <a:defRPr>
                <a:solidFill>
                  <a:schemeClr val="dk2"/>
                </a:solidFill>
              </a:defRPr>
            </a:lvl8pPr>
            <a:lvl9pPr indent="-298450" lvl="8" marL="4114800" rtl="0">
              <a:spcBef>
                <a:spcPts val="0"/>
              </a:spcBef>
              <a:spcAft>
                <a:spcPts val="0"/>
              </a:spcAft>
              <a:buClr>
                <a:schemeClr val="dk2"/>
              </a:buClr>
              <a:buSzPts val="1100"/>
              <a:buChar char="■"/>
              <a:defRPr>
                <a:solidFill>
                  <a:schemeClr val="dk2"/>
                </a:solidFill>
              </a:defRPr>
            </a:lvl9pPr>
          </a:lstStyle>
          <a:p/>
        </p:txBody>
      </p:sp>
      <p:sp>
        <p:nvSpPr>
          <p:cNvPr id="156" name="Google Shape;15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57" name="Google Shape;157;p14">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 name="Google Shape;161;p14"/>
          <p:cNvGrpSpPr/>
          <p:nvPr/>
        </p:nvGrpSpPr>
        <p:grpSpPr>
          <a:xfrm>
            <a:off x="0" y="381001"/>
            <a:ext cx="1037850" cy="1016287"/>
            <a:chOff x="0" y="381001"/>
            <a:chExt cx="1037850" cy="1016287"/>
          </a:xfrm>
        </p:grpSpPr>
        <p:sp>
          <p:nvSpPr>
            <p:cNvPr id="162" name="Google Shape;162;p1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1">
  <p:cSld name="TITLE_AND_BODY_2">
    <p:spTree>
      <p:nvGrpSpPr>
        <p:cNvPr id="164" name="Shape 164"/>
        <p:cNvGrpSpPr/>
        <p:nvPr/>
      </p:nvGrpSpPr>
      <p:grpSpPr>
        <a:xfrm>
          <a:off x="0" y="0"/>
          <a:ext cx="0" cy="0"/>
          <a:chOff x="0" y="0"/>
          <a:chExt cx="0" cy="0"/>
        </a:xfrm>
      </p:grpSpPr>
      <p:sp>
        <p:nvSpPr>
          <p:cNvPr id="165" name="Google Shape;165;p15"/>
          <p:cNvSpPr txBox="1"/>
          <p:nvPr>
            <p:ph type="title"/>
          </p:nvPr>
        </p:nvSpPr>
        <p:spPr>
          <a:xfrm>
            <a:off x="361071" y="1924852"/>
            <a:ext cx="2304900" cy="17973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66" name="Google Shape;166;p15"/>
          <p:cNvSpPr/>
          <p:nvPr/>
        </p:nvSpPr>
        <p:spPr>
          <a:xfrm>
            <a:off x="4564200" y="0"/>
            <a:ext cx="4579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txBox="1"/>
          <p:nvPr>
            <p:ph idx="1" type="body"/>
          </p:nvPr>
        </p:nvSpPr>
        <p:spPr>
          <a:xfrm>
            <a:off x="6451271" y="1924850"/>
            <a:ext cx="2304900" cy="17973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dk1"/>
              </a:buClr>
              <a:buSzPts val="1100"/>
              <a:buChar char="●"/>
              <a:defRPr sz="1100">
                <a:solidFill>
                  <a:schemeClr val="dk1"/>
                </a:solidFill>
              </a:defRPr>
            </a:lvl1pPr>
            <a:lvl2pPr indent="-298450" lvl="1" marL="914400" rtl="0">
              <a:spcBef>
                <a:spcPts val="0"/>
              </a:spcBef>
              <a:spcAft>
                <a:spcPts val="0"/>
              </a:spcAft>
              <a:buClr>
                <a:schemeClr val="dk1"/>
              </a:buClr>
              <a:buSzPts val="1100"/>
              <a:buChar char="○"/>
              <a:defRPr>
                <a:solidFill>
                  <a:schemeClr val="dk1"/>
                </a:solidFill>
              </a:defRPr>
            </a:lvl2pPr>
            <a:lvl3pPr indent="-298450" lvl="2" marL="1371600" rtl="0">
              <a:spcBef>
                <a:spcPts val="0"/>
              </a:spcBef>
              <a:spcAft>
                <a:spcPts val="0"/>
              </a:spcAft>
              <a:buClr>
                <a:schemeClr val="dk1"/>
              </a:buClr>
              <a:buSzPts val="1100"/>
              <a:buChar char="■"/>
              <a:defRPr>
                <a:solidFill>
                  <a:schemeClr val="dk1"/>
                </a:solidFill>
              </a:defRPr>
            </a:lvl3pPr>
            <a:lvl4pPr indent="-298450" lvl="3" marL="1828800" rtl="0">
              <a:spcBef>
                <a:spcPts val="0"/>
              </a:spcBef>
              <a:spcAft>
                <a:spcPts val="0"/>
              </a:spcAft>
              <a:buClr>
                <a:schemeClr val="dk1"/>
              </a:buClr>
              <a:buSzPts val="1100"/>
              <a:buChar char="●"/>
              <a:defRPr>
                <a:solidFill>
                  <a:schemeClr val="dk1"/>
                </a:solidFill>
              </a:defRPr>
            </a:lvl4pPr>
            <a:lvl5pPr indent="-298450" lvl="4" marL="2286000" rtl="0">
              <a:spcBef>
                <a:spcPts val="0"/>
              </a:spcBef>
              <a:spcAft>
                <a:spcPts val="0"/>
              </a:spcAft>
              <a:buClr>
                <a:schemeClr val="dk1"/>
              </a:buClr>
              <a:buSzPts val="1100"/>
              <a:buChar char="○"/>
              <a:defRPr>
                <a:solidFill>
                  <a:schemeClr val="dk1"/>
                </a:solidFill>
              </a:defRPr>
            </a:lvl5pPr>
            <a:lvl6pPr indent="-298450" lvl="5" marL="2743200" rtl="0">
              <a:spcBef>
                <a:spcPts val="0"/>
              </a:spcBef>
              <a:spcAft>
                <a:spcPts val="0"/>
              </a:spcAft>
              <a:buClr>
                <a:schemeClr val="dk1"/>
              </a:buClr>
              <a:buSzPts val="1100"/>
              <a:buChar char="■"/>
              <a:defRPr>
                <a:solidFill>
                  <a:schemeClr val="dk1"/>
                </a:solidFill>
              </a:defRPr>
            </a:lvl6pPr>
            <a:lvl7pPr indent="-298450" lvl="6" marL="3200400" rtl="0">
              <a:spcBef>
                <a:spcPts val="0"/>
              </a:spcBef>
              <a:spcAft>
                <a:spcPts val="0"/>
              </a:spcAft>
              <a:buClr>
                <a:schemeClr val="dk1"/>
              </a:buClr>
              <a:buSzPts val="1100"/>
              <a:buChar char="●"/>
              <a:defRPr>
                <a:solidFill>
                  <a:schemeClr val="dk1"/>
                </a:solidFill>
              </a:defRPr>
            </a:lvl7pPr>
            <a:lvl8pPr indent="-298450" lvl="7" marL="3657600" rtl="0">
              <a:spcBef>
                <a:spcPts val="0"/>
              </a:spcBef>
              <a:spcAft>
                <a:spcPts val="0"/>
              </a:spcAft>
              <a:buClr>
                <a:schemeClr val="dk1"/>
              </a:buClr>
              <a:buSzPts val="1100"/>
              <a:buChar char="○"/>
              <a:defRPr>
                <a:solidFill>
                  <a:schemeClr val="dk1"/>
                </a:solidFill>
              </a:defRPr>
            </a:lvl8pPr>
            <a:lvl9pPr indent="-298450" lvl="8" marL="4114800" rtl="0">
              <a:spcBef>
                <a:spcPts val="0"/>
              </a:spcBef>
              <a:spcAft>
                <a:spcPts val="0"/>
              </a:spcAft>
              <a:buClr>
                <a:schemeClr val="dk1"/>
              </a:buClr>
              <a:buSzPts val="1100"/>
              <a:buChar char="■"/>
              <a:defRPr>
                <a:solidFill>
                  <a:schemeClr val="dk1"/>
                </a:solidFill>
              </a:defRPr>
            </a:lvl9pPr>
          </a:lstStyle>
          <a:p/>
        </p:txBody>
      </p:sp>
      <p:sp>
        <p:nvSpPr>
          <p:cNvPr id="168" name="Google Shape;168;p15">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 name="Google Shape;172;p15"/>
          <p:cNvGrpSpPr/>
          <p:nvPr/>
        </p:nvGrpSpPr>
        <p:grpSpPr>
          <a:xfrm>
            <a:off x="0" y="381001"/>
            <a:ext cx="1037850" cy="1016287"/>
            <a:chOff x="0" y="381001"/>
            <a:chExt cx="1037850" cy="1016287"/>
          </a:xfrm>
        </p:grpSpPr>
        <p:sp>
          <p:nvSpPr>
            <p:cNvPr id="173" name="Google Shape;173;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 name="Google Shape;175;p15"/>
          <p:cNvSpPr txBox="1"/>
          <p:nvPr>
            <p:ph idx="2" type="title"/>
          </p:nvPr>
        </p:nvSpPr>
        <p:spPr>
          <a:xfrm>
            <a:off x="1297500" y="459490"/>
            <a:ext cx="3005700" cy="5109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76" name="Google Shape;176;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2">
  <p:cSld name="TITLE_AND_BODY_2_1">
    <p:spTree>
      <p:nvGrpSpPr>
        <p:cNvPr id="177" name="Shape 177"/>
        <p:cNvGrpSpPr/>
        <p:nvPr/>
      </p:nvGrpSpPr>
      <p:grpSpPr>
        <a:xfrm>
          <a:off x="0" y="0"/>
          <a:ext cx="0" cy="0"/>
          <a:chOff x="0" y="0"/>
          <a:chExt cx="0" cy="0"/>
        </a:xfrm>
      </p:grpSpPr>
      <p:sp>
        <p:nvSpPr>
          <p:cNvPr id="178" name="Google Shape;178;p16"/>
          <p:cNvSpPr txBox="1"/>
          <p:nvPr>
            <p:ph type="title"/>
          </p:nvPr>
        </p:nvSpPr>
        <p:spPr>
          <a:xfrm>
            <a:off x="702850" y="1708619"/>
            <a:ext cx="3333300" cy="14709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79" name="Google Shape;179;p16"/>
          <p:cNvSpPr/>
          <p:nvPr/>
        </p:nvSpPr>
        <p:spPr>
          <a:xfrm>
            <a:off x="0" y="3486600"/>
            <a:ext cx="9144000" cy="1656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16"/>
          <p:cNvGrpSpPr/>
          <p:nvPr/>
        </p:nvGrpSpPr>
        <p:grpSpPr>
          <a:xfrm>
            <a:off x="0" y="381001"/>
            <a:ext cx="1037850" cy="1016287"/>
            <a:chOff x="0" y="381001"/>
            <a:chExt cx="1037850" cy="1016287"/>
          </a:xfrm>
        </p:grpSpPr>
        <p:sp>
          <p:nvSpPr>
            <p:cNvPr id="185" name="Google Shape;185;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6"/>
          <p:cNvSpPr txBox="1"/>
          <p:nvPr>
            <p:ph idx="2" type="title"/>
          </p:nvPr>
        </p:nvSpPr>
        <p:spPr>
          <a:xfrm>
            <a:off x="1297500" y="459490"/>
            <a:ext cx="3005700" cy="5109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88" name="Google Shape;18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89" name="Google Shape;189;p16"/>
          <p:cNvSpPr txBox="1"/>
          <p:nvPr>
            <p:ph idx="1" type="body"/>
          </p:nvPr>
        </p:nvSpPr>
        <p:spPr>
          <a:xfrm>
            <a:off x="702850" y="3625275"/>
            <a:ext cx="3333300" cy="7653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dk1"/>
              </a:buClr>
              <a:buSzPts val="1100"/>
              <a:buChar char="●"/>
              <a:defRPr sz="1100">
                <a:solidFill>
                  <a:schemeClr val="dk1"/>
                </a:solidFill>
              </a:defRPr>
            </a:lvl1pPr>
            <a:lvl2pPr indent="-298450" lvl="1" marL="914400" rtl="0">
              <a:spcBef>
                <a:spcPts val="0"/>
              </a:spcBef>
              <a:spcAft>
                <a:spcPts val="0"/>
              </a:spcAft>
              <a:buClr>
                <a:schemeClr val="dk1"/>
              </a:buClr>
              <a:buSzPts val="1100"/>
              <a:buChar char="○"/>
              <a:defRPr>
                <a:solidFill>
                  <a:schemeClr val="dk1"/>
                </a:solidFill>
              </a:defRPr>
            </a:lvl2pPr>
            <a:lvl3pPr indent="-298450" lvl="2" marL="1371600" rtl="0">
              <a:spcBef>
                <a:spcPts val="0"/>
              </a:spcBef>
              <a:spcAft>
                <a:spcPts val="0"/>
              </a:spcAft>
              <a:buClr>
                <a:schemeClr val="dk1"/>
              </a:buClr>
              <a:buSzPts val="1100"/>
              <a:buChar char="■"/>
              <a:defRPr>
                <a:solidFill>
                  <a:schemeClr val="dk1"/>
                </a:solidFill>
              </a:defRPr>
            </a:lvl3pPr>
            <a:lvl4pPr indent="-298450" lvl="3" marL="1828800" rtl="0">
              <a:spcBef>
                <a:spcPts val="0"/>
              </a:spcBef>
              <a:spcAft>
                <a:spcPts val="0"/>
              </a:spcAft>
              <a:buClr>
                <a:schemeClr val="dk1"/>
              </a:buClr>
              <a:buSzPts val="1100"/>
              <a:buChar char="●"/>
              <a:defRPr>
                <a:solidFill>
                  <a:schemeClr val="dk1"/>
                </a:solidFill>
              </a:defRPr>
            </a:lvl4pPr>
            <a:lvl5pPr indent="-298450" lvl="4" marL="2286000" rtl="0">
              <a:spcBef>
                <a:spcPts val="0"/>
              </a:spcBef>
              <a:spcAft>
                <a:spcPts val="0"/>
              </a:spcAft>
              <a:buClr>
                <a:schemeClr val="dk1"/>
              </a:buClr>
              <a:buSzPts val="1100"/>
              <a:buChar char="○"/>
              <a:defRPr>
                <a:solidFill>
                  <a:schemeClr val="dk1"/>
                </a:solidFill>
              </a:defRPr>
            </a:lvl5pPr>
            <a:lvl6pPr indent="-298450" lvl="5" marL="2743200" rtl="0">
              <a:spcBef>
                <a:spcPts val="0"/>
              </a:spcBef>
              <a:spcAft>
                <a:spcPts val="0"/>
              </a:spcAft>
              <a:buClr>
                <a:schemeClr val="dk1"/>
              </a:buClr>
              <a:buSzPts val="1100"/>
              <a:buChar char="■"/>
              <a:defRPr>
                <a:solidFill>
                  <a:schemeClr val="dk1"/>
                </a:solidFill>
              </a:defRPr>
            </a:lvl6pPr>
            <a:lvl7pPr indent="-298450" lvl="6" marL="3200400" rtl="0">
              <a:spcBef>
                <a:spcPts val="0"/>
              </a:spcBef>
              <a:spcAft>
                <a:spcPts val="0"/>
              </a:spcAft>
              <a:buClr>
                <a:schemeClr val="dk1"/>
              </a:buClr>
              <a:buSzPts val="1100"/>
              <a:buChar char="●"/>
              <a:defRPr>
                <a:solidFill>
                  <a:schemeClr val="dk1"/>
                </a:solidFill>
              </a:defRPr>
            </a:lvl7pPr>
            <a:lvl8pPr indent="-298450" lvl="7" marL="3657600" rtl="0">
              <a:spcBef>
                <a:spcPts val="0"/>
              </a:spcBef>
              <a:spcAft>
                <a:spcPts val="0"/>
              </a:spcAft>
              <a:buClr>
                <a:schemeClr val="dk1"/>
              </a:buClr>
              <a:buSzPts val="1100"/>
              <a:buChar char="○"/>
              <a:defRPr>
                <a:solidFill>
                  <a:schemeClr val="dk1"/>
                </a:solidFill>
              </a:defRPr>
            </a:lvl8pPr>
            <a:lvl9pPr indent="-298450" lvl="8" marL="4114800" rtl="0">
              <a:spcBef>
                <a:spcPts val="0"/>
              </a:spcBef>
              <a:spcAft>
                <a:spcPts val="0"/>
              </a:spcAft>
              <a:buClr>
                <a:schemeClr val="dk1"/>
              </a:buClr>
              <a:buSzPts val="1100"/>
              <a:buChar char="■"/>
              <a:defRPr>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7"/>
          <p:cNvSpPr txBox="1"/>
          <p:nvPr>
            <p:ph type="ctrTitle"/>
          </p:nvPr>
        </p:nvSpPr>
        <p:spPr>
          <a:xfrm>
            <a:off x="3151150" y="1559100"/>
            <a:ext cx="5017500" cy="209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Upotreba</a:t>
            </a:r>
            <a:endParaRPr/>
          </a:p>
          <a:p>
            <a:pPr indent="0" lvl="0" marL="0" rtl="0" algn="l">
              <a:spcBef>
                <a:spcPts val="0"/>
              </a:spcBef>
              <a:spcAft>
                <a:spcPts val="0"/>
              </a:spcAft>
              <a:buNone/>
            </a:pPr>
            <a:r>
              <a:rPr lang="en-GB"/>
              <a:t>interneta</a:t>
            </a:r>
            <a:endParaRPr/>
          </a:p>
          <a:p>
            <a:pPr indent="0" lvl="0" marL="0" rtl="0" algn="l">
              <a:spcBef>
                <a:spcPts val="0"/>
              </a:spcBef>
              <a:spcAft>
                <a:spcPts val="0"/>
              </a:spcAft>
              <a:buNone/>
            </a:pPr>
            <a:r>
              <a:rPr lang="en-GB" sz="1800"/>
              <a:t>       22. </a:t>
            </a:r>
            <a:r>
              <a:rPr lang="en-GB" sz="1800"/>
              <a:t>MART 2022</a:t>
            </a:r>
            <a:endParaRPr sz="1800"/>
          </a:p>
        </p:txBody>
      </p:sp>
      <p:sp>
        <p:nvSpPr>
          <p:cNvPr id="195" name="Google Shape;195;p17"/>
          <p:cNvSpPr txBox="1"/>
          <p:nvPr>
            <p:ph idx="1" type="subTitle"/>
          </p:nvPr>
        </p:nvSpPr>
        <p:spPr>
          <a:xfrm>
            <a:off x="5419725" y="4006500"/>
            <a:ext cx="3470700" cy="1086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a:t>Petar Rondović 167/2017</a:t>
            </a:r>
            <a:endParaRPr/>
          </a:p>
          <a:p>
            <a:pPr indent="0" lvl="0" marL="0" rtl="0" algn="l">
              <a:lnSpc>
                <a:spcPct val="115000"/>
              </a:lnSpc>
              <a:spcBef>
                <a:spcPts val="0"/>
              </a:spcBef>
              <a:spcAft>
                <a:spcPts val="0"/>
              </a:spcAft>
              <a:buNone/>
            </a:pPr>
            <a:r>
              <a:rPr lang="en-GB"/>
              <a:t>Matematički fakultet, Univerzitet u Beogradu</a:t>
            </a:r>
            <a:endParaRPr/>
          </a:p>
          <a:p>
            <a:pPr indent="0" lvl="0" marL="0" rtl="0" algn="l">
              <a:lnSpc>
                <a:spcPct val="115000"/>
              </a:lnSpc>
              <a:spcBef>
                <a:spcPts val="0"/>
              </a:spcBef>
              <a:spcAft>
                <a:spcPts val="0"/>
              </a:spcAft>
              <a:buNone/>
            </a:pPr>
            <a:r>
              <a:rPr lang="en-GB"/>
              <a:t>Predmet: Računarstvo i društvo</a:t>
            </a:r>
            <a:endParaRPr/>
          </a:p>
          <a:p>
            <a:pPr indent="0" lvl="0" marL="0" rtl="0" algn="l">
              <a:lnSpc>
                <a:spcPct val="115000"/>
              </a:lnSpc>
              <a:spcBef>
                <a:spcPts val="0"/>
              </a:spcBef>
              <a:spcAft>
                <a:spcPts val="0"/>
              </a:spcAft>
              <a:buNone/>
            </a:pPr>
            <a:r>
              <a:rPr lang="en-GB"/>
              <a:t>Profesor: Sana Stojanović Đurđević</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6"/>
          <p:cNvSpPr txBox="1"/>
          <p:nvPr>
            <p:ph type="title"/>
          </p:nvPr>
        </p:nvSpPr>
        <p:spPr>
          <a:xfrm>
            <a:off x="814175" y="357050"/>
            <a:ext cx="4587000" cy="926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Pitanje</a:t>
            </a:r>
            <a:endParaRPr/>
          </a:p>
        </p:txBody>
      </p:sp>
      <p:sp>
        <p:nvSpPr>
          <p:cNvPr id="255" name="Google Shape;255;p26"/>
          <p:cNvSpPr txBox="1"/>
          <p:nvPr>
            <p:ph idx="4294967295" type="body"/>
          </p:nvPr>
        </p:nvSpPr>
        <p:spPr>
          <a:xfrm>
            <a:off x="1297500" y="1437875"/>
            <a:ext cx="4685400" cy="974700"/>
          </a:xfrm>
          <a:prstGeom prst="rect">
            <a:avLst/>
          </a:prstGeom>
        </p:spPr>
        <p:txBody>
          <a:bodyPr anchorCtr="0" anchor="t" bIns="91425" lIns="91425" spcFirstLastPara="1" rIns="91425" wrap="square" tIns="91425">
            <a:normAutofit/>
          </a:bodyPr>
          <a:lstStyle/>
          <a:p>
            <a:pPr indent="-318382" lvl="0" marL="457200" rtl="0" algn="l">
              <a:spcBef>
                <a:spcPts val="0"/>
              </a:spcBef>
              <a:spcAft>
                <a:spcPts val="0"/>
              </a:spcAft>
              <a:buSzPts val="1414"/>
              <a:buChar char="●"/>
            </a:pPr>
            <a:r>
              <a:rPr lang="en-GB" sz="1413"/>
              <a:t>Koja informacija je pogrešna?</a:t>
            </a:r>
            <a:endParaRPr sz="1413"/>
          </a:p>
          <a:p>
            <a:pPr indent="0" lvl="0" marL="0" rtl="0" algn="l">
              <a:spcBef>
                <a:spcPts val="1200"/>
              </a:spcBef>
              <a:spcAft>
                <a:spcPts val="1200"/>
              </a:spcAft>
              <a:buSzPts val="935"/>
              <a:buNone/>
            </a:pPr>
            <a:r>
              <a:t/>
            </a:r>
            <a:endParaRPr sz="1105"/>
          </a:p>
        </p:txBody>
      </p:sp>
      <p:sp>
        <p:nvSpPr>
          <p:cNvPr id="256" name="Google Shape;256;p26"/>
          <p:cNvSpPr txBox="1"/>
          <p:nvPr>
            <p:ph type="title"/>
          </p:nvPr>
        </p:nvSpPr>
        <p:spPr>
          <a:xfrm>
            <a:off x="814175" y="2207850"/>
            <a:ext cx="4587000" cy="926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Diskusija</a:t>
            </a:r>
            <a:endParaRPr/>
          </a:p>
        </p:txBody>
      </p:sp>
      <p:sp>
        <p:nvSpPr>
          <p:cNvPr id="257" name="Google Shape;257;p26"/>
          <p:cNvSpPr txBox="1"/>
          <p:nvPr>
            <p:ph idx="4294967295" type="body"/>
          </p:nvPr>
        </p:nvSpPr>
        <p:spPr>
          <a:xfrm>
            <a:off x="1297500" y="3347600"/>
            <a:ext cx="4685400" cy="974700"/>
          </a:xfrm>
          <a:prstGeom prst="rect">
            <a:avLst/>
          </a:prstGeom>
        </p:spPr>
        <p:txBody>
          <a:bodyPr anchorCtr="0" anchor="t" bIns="91425" lIns="91425" spcFirstLastPara="1" rIns="91425" wrap="square" tIns="91425">
            <a:normAutofit lnSpcReduction="10000"/>
          </a:bodyPr>
          <a:lstStyle/>
          <a:p>
            <a:pPr indent="-318382" lvl="0" marL="457200" rtl="0" algn="l">
              <a:spcBef>
                <a:spcPts val="0"/>
              </a:spcBef>
              <a:spcAft>
                <a:spcPts val="0"/>
              </a:spcAft>
              <a:buSzPts val="1414"/>
              <a:buChar char="●"/>
            </a:pPr>
            <a:r>
              <a:rPr lang="en-GB" sz="1413"/>
              <a:t>Dodati svoju zanimljivost.</a:t>
            </a:r>
            <a:endParaRPr sz="1413"/>
          </a:p>
          <a:p>
            <a:pPr indent="-324732" lvl="0" marL="457200" rtl="0" algn="l">
              <a:spcBef>
                <a:spcPts val="0"/>
              </a:spcBef>
              <a:spcAft>
                <a:spcPts val="0"/>
              </a:spcAft>
              <a:buSzPts val="1514"/>
              <a:buChar char="●"/>
            </a:pPr>
            <a:r>
              <a:rPr lang="en-GB" sz="1513"/>
              <a:t>Navesti novi primer upotrebe.</a:t>
            </a:r>
            <a:endParaRPr sz="1513"/>
          </a:p>
          <a:p>
            <a:pPr indent="0" lvl="0" marL="0" rtl="0" algn="l">
              <a:spcBef>
                <a:spcPts val="1200"/>
              </a:spcBef>
              <a:spcAft>
                <a:spcPts val="1200"/>
              </a:spcAft>
              <a:buSzPts val="935"/>
              <a:buNone/>
            </a:pPr>
            <a:r>
              <a:t/>
            </a:r>
            <a:endParaRPr sz="1105"/>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7"/>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3600"/>
              <a:t>Hvala na pažnji</a:t>
            </a:r>
            <a:endParaRPr sz="3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8"/>
          <p:cNvSpPr txBox="1"/>
          <p:nvPr>
            <p:ph type="title"/>
          </p:nvPr>
        </p:nvSpPr>
        <p:spPr>
          <a:xfrm>
            <a:off x="814175" y="357050"/>
            <a:ext cx="4587000" cy="926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Primeri upotrebe</a:t>
            </a:r>
            <a:endParaRPr/>
          </a:p>
        </p:txBody>
      </p:sp>
      <p:sp>
        <p:nvSpPr>
          <p:cNvPr id="201" name="Google Shape;201;p18"/>
          <p:cNvSpPr txBox="1"/>
          <p:nvPr>
            <p:ph idx="4294967295" type="body"/>
          </p:nvPr>
        </p:nvSpPr>
        <p:spPr>
          <a:xfrm>
            <a:off x="1297500" y="1437875"/>
            <a:ext cx="4685400" cy="3501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sz="1400"/>
              <a:t>Pretraživači</a:t>
            </a:r>
            <a:endParaRPr sz="1400"/>
          </a:p>
          <a:p>
            <a:pPr indent="-317500" lvl="0" marL="457200" rtl="0" algn="l">
              <a:spcBef>
                <a:spcPts val="0"/>
              </a:spcBef>
              <a:spcAft>
                <a:spcPts val="0"/>
              </a:spcAft>
              <a:buSzPts val="1400"/>
              <a:buChar char="●"/>
            </a:pPr>
            <a:r>
              <a:rPr lang="en-GB" sz="1400"/>
              <a:t>Elektronska pošta</a:t>
            </a:r>
            <a:endParaRPr sz="1400"/>
          </a:p>
          <a:p>
            <a:pPr indent="-317500" lvl="0" marL="457200" rtl="0" algn="l">
              <a:spcBef>
                <a:spcPts val="0"/>
              </a:spcBef>
              <a:spcAft>
                <a:spcPts val="0"/>
              </a:spcAft>
              <a:buSzPts val="1400"/>
              <a:buChar char="●"/>
            </a:pPr>
            <a:r>
              <a:rPr lang="en-GB" sz="1400"/>
              <a:t>Online trgovina</a:t>
            </a:r>
            <a:endParaRPr sz="1400"/>
          </a:p>
          <a:p>
            <a:pPr indent="-317500" lvl="0" marL="457200" rtl="0" algn="l">
              <a:spcBef>
                <a:spcPts val="0"/>
              </a:spcBef>
              <a:spcAft>
                <a:spcPts val="0"/>
              </a:spcAft>
              <a:buSzPts val="1400"/>
              <a:buChar char="●"/>
            </a:pPr>
            <a:r>
              <a:rPr lang="en-GB" sz="1400"/>
              <a:t>Online bankarstvo</a:t>
            </a:r>
            <a:endParaRPr sz="1400"/>
          </a:p>
          <a:p>
            <a:pPr indent="-317500" lvl="0" marL="457200" rtl="0" algn="l">
              <a:spcBef>
                <a:spcPts val="0"/>
              </a:spcBef>
              <a:spcAft>
                <a:spcPts val="0"/>
              </a:spcAft>
              <a:buSzPts val="1400"/>
              <a:buChar char="●"/>
            </a:pPr>
            <a:r>
              <a:rPr lang="en-GB" sz="1400"/>
              <a:t>Socijalne mreže</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9"/>
          <p:cNvSpPr txBox="1"/>
          <p:nvPr>
            <p:ph type="title"/>
          </p:nvPr>
        </p:nvSpPr>
        <p:spPr>
          <a:xfrm>
            <a:off x="1297500" y="393750"/>
            <a:ext cx="3798900" cy="61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Pretraživači</a:t>
            </a:r>
            <a:endParaRPr/>
          </a:p>
        </p:txBody>
      </p:sp>
      <p:sp>
        <p:nvSpPr>
          <p:cNvPr id="207" name="Google Shape;207;p19"/>
          <p:cNvSpPr txBox="1"/>
          <p:nvPr>
            <p:ph idx="1" type="body"/>
          </p:nvPr>
        </p:nvSpPr>
        <p:spPr>
          <a:xfrm>
            <a:off x="1297500" y="1468350"/>
            <a:ext cx="3798900" cy="29601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Char char="●"/>
            </a:pPr>
            <a:r>
              <a:rPr lang="en-GB" sz="1400"/>
              <a:t>16. Avgusta 2013. Google </a:t>
            </a:r>
            <a:r>
              <a:rPr lang="en-GB" sz="1400"/>
              <a:t>nije</a:t>
            </a:r>
            <a:r>
              <a:rPr lang="en-GB" sz="1400"/>
              <a:t> radio 5 minuta za koje vreme je globalno korišćenje interneta opalo za 40%.</a:t>
            </a:r>
            <a:endParaRPr sz="1400"/>
          </a:p>
          <a:p>
            <a:pPr indent="-317500" lvl="0" marL="457200" rtl="0" algn="just">
              <a:spcBef>
                <a:spcPts val="0"/>
              </a:spcBef>
              <a:spcAft>
                <a:spcPts val="0"/>
              </a:spcAft>
              <a:buSzPts val="1400"/>
              <a:buChar char="●"/>
            </a:pPr>
            <a:r>
              <a:rPr lang="en-GB" sz="1400"/>
              <a:t>Yahoo je 1997. godine imao priliku da kupi Google-ov sistem za pretragu, ali su odbili ponudu.</a:t>
            </a:r>
            <a:endParaRPr sz="1400"/>
          </a:p>
          <a:p>
            <a:pPr indent="-317500" lvl="0" marL="457200" rtl="0" algn="just">
              <a:spcBef>
                <a:spcPts val="0"/>
              </a:spcBef>
              <a:spcAft>
                <a:spcPts val="0"/>
              </a:spcAft>
              <a:buSzPts val="1400"/>
              <a:buChar char="●"/>
            </a:pPr>
            <a:r>
              <a:rPr lang="en-GB" sz="1400"/>
              <a:t>Između 8% i 10% pretraga na dnevnom nivou se pretražuju po prvi put.</a:t>
            </a:r>
            <a:endParaRPr sz="1400"/>
          </a:p>
        </p:txBody>
      </p:sp>
      <p:pic>
        <p:nvPicPr>
          <p:cNvPr id="208" name="Google Shape;208;p19"/>
          <p:cNvPicPr preferRelativeResize="0"/>
          <p:nvPr/>
        </p:nvPicPr>
        <p:blipFill>
          <a:blip r:embed="rId3">
            <a:alphaModFix/>
          </a:blip>
          <a:stretch>
            <a:fillRect/>
          </a:stretch>
        </p:blipFill>
        <p:spPr>
          <a:xfrm>
            <a:off x="5277750" y="1636050"/>
            <a:ext cx="3742803" cy="187140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0"/>
          <p:cNvSpPr txBox="1"/>
          <p:nvPr>
            <p:ph type="title"/>
          </p:nvPr>
        </p:nvSpPr>
        <p:spPr>
          <a:xfrm>
            <a:off x="1297500" y="395650"/>
            <a:ext cx="3798900" cy="149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Elektronska pošta</a:t>
            </a:r>
            <a:endParaRPr/>
          </a:p>
        </p:txBody>
      </p:sp>
      <p:sp>
        <p:nvSpPr>
          <p:cNvPr id="214" name="Google Shape;214;p20"/>
          <p:cNvSpPr txBox="1"/>
          <p:nvPr>
            <p:ph idx="1" type="body"/>
          </p:nvPr>
        </p:nvSpPr>
        <p:spPr>
          <a:xfrm>
            <a:off x="1297500" y="1437875"/>
            <a:ext cx="4367100" cy="2950500"/>
          </a:xfrm>
          <a:prstGeom prst="rect">
            <a:avLst/>
          </a:prstGeom>
        </p:spPr>
        <p:txBody>
          <a:bodyPr anchorCtr="0" anchor="t" bIns="90000" lIns="91425" spcFirstLastPara="1" rIns="91425" wrap="square" tIns="90000">
            <a:noAutofit/>
          </a:bodyPr>
          <a:lstStyle/>
          <a:p>
            <a:pPr indent="-319300" lvl="0" marL="460800" rtl="0" algn="just">
              <a:spcBef>
                <a:spcPts val="0"/>
              </a:spcBef>
              <a:spcAft>
                <a:spcPts val="0"/>
              </a:spcAft>
              <a:buSzPts val="1400"/>
              <a:buChar char="●"/>
            </a:pPr>
            <a:r>
              <a:rPr lang="en-GB" sz="1400"/>
              <a:t>Ray Tomlinson se smatra ocem elektronske pošte. On je 1971. izumeo sistem za razmenu poruka unutar kompanije za koju je radio. Sistem je osnovan  u okviru ARPANET-a.</a:t>
            </a:r>
            <a:endParaRPr sz="1400"/>
          </a:p>
          <a:p>
            <a:pPr indent="-319300" lvl="0" marL="460800" rtl="0" algn="just">
              <a:spcBef>
                <a:spcPts val="0"/>
              </a:spcBef>
              <a:spcAft>
                <a:spcPts val="0"/>
              </a:spcAft>
              <a:buSzPts val="1400"/>
              <a:buChar char="●"/>
            </a:pPr>
            <a:r>
              <a:rPr lang="en-GB" sz="1400"/>
              <a:t>Prvi email je poslat iste godine i drži rekord u Ginisovoj knjizi rekorda za prvi poslat email.</a:t>
            </a:r>
            <a:endParaRPr sz="1400"/>
          </a:p>
          <a:p>
            <a:pPr indent="-319300" lvl="0" marL="460800" rtl="0" algn="just">
              <a:spcBef>
                <a:spcPts val="0"/>
              </a:spcBef>
              <a:spcAft>
                <a:spcPts val="0"/>
              </a:spcAft>
              <a:buSzPts val="1400"/>
              <a:buChar char="●"/>
            </a:pPr>
            <a:r>
              <a:rPr lang="en-GB" sz="1400"/>
              <a:t>Prvi email iz svemira poslat je 1991</a:t>
            </a:r>
            <a:r>
              <a:rPr lang="en-GB" sz="1400"/>
              <a:t>.</a:t>
            </a:r>
            <a:endParaRPr sz="1400"/>
          </a:p>
          <a:p>
            <a:pPr indent="-319300" lvl="0" marL="460800" rtl="0" algn="just">
              <a:spcBef>
                <a:spcPts val="0"/>
              </a:spcBef>
              <a:spcAft>
                <a:spcPts val="0"/>
              </a:spcAft>
              <a:buSzPts val="1400"/>
              <a:buChar char="●"/>
            </a:pPr>
            <a:r>
              <a:rPr lang="en-GB" sz="1400"/>
              <a:t>Astronauti dobijaju specijalne email adrese. Jednu poslovnu i jednu personalnu na kojoj mogu da primaju mail-ove samo od lično odobrenih email adresa.</a:t>
            </a:r>
            <a:endParaRPr sz="1400"/>
          </a:p>
        </p:txBody>
      </p:sp>
      <p:pic>
        <p:nvPicPr>
          <p:cNvPr id="215" name="Google Shape;215;p20"/>
          <p:cNvPicPr preferRelativeResize="0"/>
          <p:nvPr/>
        </p:nvPicPr>
        <p:blipFill>
          <a:blip r:embed="rId3">
            <a:alphaModFix/>
          </a:blip>
          <a:stretch>
            <a:fillRect/>
          </a:stretch>
        </p:blipFill>
        <p:spPr>
          <a:xfrm>
            <a:off x="5789050" y="1512975"/>
            <a:ext cx="3174599" cy="21175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1"/>
          <p:cNvSpPr txBox="1"/>
          <p:nvPr>
            <p:ph type="title"/>
          </p:nvPr>
        </p:nvSpPr>
        <p:spPr>
          <a:xfrm>
            <a:off x="1297500" y="393750"/>
            <a:ext cx="3798900" cy="61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Online trgovina</a:t>
            </a:r>
            <a:endParaRPr/>
          </a:p>
        </p:txBody>
      </p:sp>
      <p:sp>
        <p:nvSpPr>
          <p:cNvPr id="221" name="Google Shape;221;p21"/>
          <p:cNvSpPr txBox="1"/>
          <p:nvPr>
            <p:ph idx="1" type="body"/>
          </p:nvPr>
        </p:nvSpPr>
        <p:spPr>
          <a:xfrm>
            <a:off x="1297500" y="1468350"/>
            <a:ext cx="3798900" cy="29601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Char char="●"/>
            </a:pPr>
            <a:r>
              <a:rPr lang="en-GB" sz="1400"/>
              <a:t>Teleshopping predstavlja preteču online trgovine. Osnivac je Michael Aldrich 1979.</a:t>
            </a:r>
            <a:endParaRPr sz="1400"/>
          </a:p>
          <a:p>
            <a:pPr indent="-317500" lvl="0" marL="457200" rtl="0" algn="just">
              <a:spcBef>
                <a:spcPts val="0"/>
              </a:spcBef>
              <a:spcAft>
                <a:spcPts val="0"/>
              </a:spcAft>
              <a:buSzPts val="1400"/>
              <a:buChar char="●"/>
            </a:pPr>
            <a:r>
              <a:rPr lang="en-GB" sz="1400"/>
              <a:t>Postoje 4 osnovne podele tipa online trgovine. To su B2C, B2B, C2B i C2C.</a:t>
            </a:r>
            <a:endParaRPr sz="1400"/>
          </a:p>
        </p:txBody>
      </p:sp>
      <p:pic>
        <p:nvPicPr>
          <p:cNvPr id="222" name="Google Shape;222;p21"/>
          <p:cNvPicPr preferRelativeResize="0"/>
          <p:nvPr/>
        </p:nvPicPr>
        <p:blipFill>
          <a:blip r:embed="rId3">
            <a:alphaModFix/>
          </a:blip>
          <a:stretch>
            <a:fillRect/>
          </a:stretch>
        </p:blipFill>
        <p:spPr>
          <a:xfrm>
            <a:off x="5394400" y="1393900"/>
            <a:ext cx="3520001" cy="2355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2"/>
          <p:cNvSpPr txBox="1"/>
          <p:nvPr>
            <p:ph type="title"/>
          </p:nvPr>
        </p:nvSpPr>
        <p:spPr>
          <a:xfrm>
            <a:off x="1297500" y="393750"/>
            <a:ext cx="3798900" cy="61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Online bankarstvo</a:t>
            </a:r>
            <a:endParaRPr/>
          </a:p>
        </p:txBody>
      </p:sp>
      <p:sp>
        <p:nvSpPr>
          <p:cNvPr id="228" name="Google Shape;228;p22"/>
          <p:cNvSpPr txBox="1"/>
          <p:nvPr>
            <p:ph idx="1" type="body"/>
          </p:nvPr>
        </p:nvSpPr>
        <p:spPr>
          <a:xfrm>
            <a:off x="1297500" y="1468350"/>
            <a:ext cx="3798900" cy="29601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Char char="●"/>
            </a:pPr>
            <a:r>
              <a:rPr lang="en-GB" sz="1400"/>
              <a:t>United American Bank je prva banka koja je ponudila bankarstvo od kuće 1980. Imali su uređaj koji se ugrađivao na kućne računare. Korisnici su plaćanjem mesečnog održavanja imali mogućnost da pristupaju svojim računima.</a:t>
            </a:r>
            <a:endParaRPr sz="1400"/>
          </a:p>
          <a:p>
            <a:pPr indent="-317500" lvl="0" marL="457200" rtl="0" algn="just">
              <a:spcBef>
                <a:spcPts val="0"/>
              </a:spcBef>
              <a:spcAft>
                <a:spcPts val="0"/>
              </a:spcAft>
              <a:buSzPts val="1400"/>
              <a:buChar char="●"/>
            </a:pPr>
            <a:r>
              <a:rPr lang="en-GB" sz="1400"/>
              <a:t>Na osnovu statistika iz 2019. se pokazuje da 95% populacije Danske koristi usluge online bankarstva.</a:t>
            </a:r>
            <a:endParaRPr sz="1400"/>
          </a:p>
        </p:txBody>
      </p:sp>
      <p:pic>
        <p:nvPicPr>
          <p:cNvPr id="229" name="Google Shape;229;p22"/>
          <p:cNvPicPr preferRelativeResize="0"/>
          <p:nvPr/>
        </p:nvPicPr>
        <p:blipFill>
          <a:blip r:embed="rId3">
            <a:alphaModFix/>
          </a:blip>
          <a:stretch>
            <a:fillRect/>
          </a:stretch>
        </p:blipFill>
        <p:spPr>
          <a:xfrm>
            <a:off x="5980750" y="1620913"/>
            <a:ext cx="2654976" cy="26549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3"/>
          <p:cNvSpPr txBox="1"/>
          <p:nvPr>
            <p:ph type="title"/>
          </p:nvPr>
        </p:nvSpPr>
        <p:spPr>
          <a:xfrm>
            <a:off x="1297500" y="393750"/>
            <a:ext cx="3798900" cy="61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Socijalne mreže</a:t>
            </a:r>
            <a:endParaRPr/>
          </a:p>
        </p:txBody>
      </p:sp>
      <p:sp>
        <p:nvSpPr>
          <p:cNvPr id="235" name="Google Shape;235;p23"/>
          <p:cNvSpPr txBox="1"/>
          <p:nvPr>
            <p:ph idx="1" type="body"/>
          </p:nvPr>
        </p:nvSpPr>
        <p:spPr>
          <a:xfrm>
            <a:off x="1297500" y="1468350"/>
            <a:ext cx="3798900" cy="29601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GB" sz="1400"/>
              <a:t>YouTube je originalno planiran da bude sajt za upoznavanje.</a:t>
            </a:r>
            <a:endParaRPr sz="1400"/>
          </a:p>
          <a:p>
            <a:pPr indent="-317500" lvl="0" marL="457200" rtl="0" algn="just">
              <a:spcBef>
                <a:spcPts val="0"/>
              </a:spcBef>
              <a:spcAft>
                <a:spcPts val="0"/>
              </a:spcAft>
              <a:buSzPts val="1400"/>
              <a:buChar char="●"/>
            </a:pPr>
            <a:r>
              <a:rPr lang="en-GB" sz="1400"/>
              <a:t>YouTube ima sadržaja u duzini od 57 000 godina.</a:t>
            </a:r>
            <a:endParaRPr sz="1400"/>
          </a:p>
          <a:p>
            <a:pPr indent="-317500" lvl="0" marL="457200" rtl="0" algn="just">
              <a:spcBef>
                <a:spcPts val="0"/>
              </a:spcBef>
              <a:spcAft>
                <a:spcPts val="0"/>
              </a:spcAft>
              <a:buSzPts val="1400"/>
              <a:buChar char="●"/>
            </a:pPr>
            <a:r>
              <a:rPr lang="en-GB" sz="1400"/>
              <a:t>Prva ideja za facebook je bila sajt na kom bi korisnici glasali koja od dve date osobe je lepša.</a:t>
            </a:r>
            <a:endParaRPr sz="1400"/>
          </a:p>
          <a:p>
            <a:pPr indent="-317500" lvl="0" marL="457200" rtl="0" algn="just">
              <a:spcBef>
                <a:spcPts val="0"/>
              </a:spcBef>
              <a:spcAft>
                <a:spcPts val="0"/>
              </a:spcAft>
              <a:buSzPts val="1400"/>
              <a:buChar char="●"/>
            </a:pPr>
            <a:r>
              <a:rPr lang="en-GB" sz="1400"/>
              <a:t>Najćešca hrana koja se pojavljuje na instagramu je pica.</a:t>
            </a:r>
            <a:endParaRPr sz="1400"/>
          </a:p>
          <a:p>
            <a:pPr indent="-317500" lvl="0" marL="457200" rtl="0" algn="just">
              <a:spcBef>
                <a:spcPts val="0"/>
              </a:spcBef>
              <a:spcAft>
                <a:spcPts val="0"/>
              </a:spcAft>
              <a:buSzPts val="1400"/>
              <a:buChar char="●"/>
            </a:pPr>
            <a:r>
              <a:rPr lang="en-GB" sz="1400"/>
              <a:t>Ime twitter ptičice je Larry. Larry Bird, poznati NBA košarkaš je bio inspiracija za ime.</a:t>
            </a:r>
            <a:endParaRPr sz="1400"/>
          </a:p>
        </p:txBody>
      </p:sp>
      <p:pic>
        <p:nvPicPr>
          <p:cNvPr id="236" name="Google Shape;236;p23"/>
          <p:cNvPicPr preferRelativeResize="0"/>
          <p:nvPr/>
        </p:nvPicPr>
        <p:blipFill>
          <a:blip r:embed="rId3">
            <a:alphaModFix/>
          </a:blip>
          <a:stretch>
            <a:fillRect/>
          </a:stretch>
        </p:blipFill>
        <p:spPr>
          <a:xfrm>
            <a:off x="5596200" y="1565438"/>
            <a:ext cx="3175724" cy="2012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4"/>
          <p:cNvSpPr txBox="1"/>
          <p:nvPr>
            <p:ph type="title"/>
          </p:nvPr>
        </p:nvSpPr>
        <p:spPr>
          <a:xfrm>
            <a:off x="814175" y="357050"/>
            <a:ext cx="4587000" cy="926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Ostali p</a:t>
            </a:r>
            <a:r>
              <a:rPr lang="en-GB"/>
              <a:t>rimeri upotrebe</a:t>
            </a:r>
            <a:endParaRPr/>
          </a:p>
        </p:txBody>
      </p:sp>
      <p:sp>
        <p:nvSpPr>
          <p:cNvPr id="242" name="Google Shape;242;p24"/>
          <p:cNvSpPr txBox="1"/>
          <p:nvPr>
            <p:ph idx="4294967295" type="body"/>
          </p:nvPr>
        </p:nvSpPr>
        <p:spPr>
          <a:xfrm>
            <a:off x="1297500" y="1437875"/>
            <a:ext cx="4685400" cy="3501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sz="1400"/>
              <a:t>Učenje</a:t>
            </a:r>
            <a:endParaRPr sz="1400"/>
          </a:p>
          <a:p>
            <a:pPr indent="-317500" lvl="0" marL="457200" rtl="0" algn="l">
              <a:spcBef>
                <a:spcPts val="0"/>
              </a:spcBef>
              <a:spcAft>
                <a:spcPts val="0"/>
              </a:spcAft>
              <a:buSzPts val="1400"/>
              <a:buChar char="●"/>
            </a:pPr>
            <a:r>
              <a:rPr lang="en-GB" sz="1400"/>
              <a:t>Grupni rad ili komunikacija</a:t>
            </a:r>
            <a:endParaRPr sz="1400"/>
          </a:p>
          <a:p>
            <a:pPr indent="-317500" lvl="0" marL="457200" rtl="0" algn="l">
              <a:spcBef>
                <a:spcPts val="0"/>
              </a:spcBef>
              <a:spcAft>
                <a:spcPts val="0"/>
              </a:spcAft>
              <a:buSzPts val="1400"/>
              <a:buChar char="●"/>
            </a:pPr>
            <a:r>
              <a:rPr lang="en-GB" sz="1400"/>
              <a:t>Blogovi</a:t>
            </a:r>
            <a:endParaRPr sz="1400"/>
          </a:p>
          <a:p>
            <a:pPr indent="-317500" lvl="0" marL="457200" rtl="0" algn="l">
              <a:spcBef>
                <a:spcPts val="0"/>
              </a:spcBef>
              <a:spcAft>
                <a:spcPts val="0"/>
              </a:spcAft>
              <a:buSzPts val="1400"/>
              <a:buChar char="●"/>
            </a:pPr>
            <a:r>
              <a:rPr lang="en-GB" sz="1400"/>
              <a:t>Video igre</a:t>
            </a:r>
            <a:endParaRPr sz="1400"/>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Najposećeniji sajtovi u novembru 2021</a:t>
            </a:r>
            <a:endParaRPr/>
          </a:p>
          <a:p>
            <a:pPr indent="0" lvl="0" marL="0" rtl="0" algn="l">
              <a:spcBef>
                <a:spcPts val="0"/>
              </a:spcBef>
              <a:spcAft>
                <a:spcPts val="0"/>
              </a:spcAft>
              <a:buNone/>
            </a:pPr>
            <a:r>
              <a:rPr lang="en-GB"/>
              <a:t>(u milijardama)</a:t>
            </a:r>
            <a:endParaRPr/>
          </a:p>
        </p:txBody>
      </p:sp>
      <p:pic>
        <p:nvPicPr>
          <p:cNvPr id="248" name="Google Shape;248;p25"/>
          <p:cNvPicPr preferRelativeResize="0"/>
          <p:nvPr/>
        </p:nvPicPr>
        <p:blipFill>
          <a:blip r:embed="rId3">
            <a:alphaModFix/>
          </a:blip>
          <a:stretch>
            <a:fillRect/>
          </a:stretch>
        </p:blipFill>
        <p:spPr>
          <a:xfrm>
            <a:off x="1297500" y="1402988"/>
            <a:ext cx="5474051" cy="3027775"/>
          </a:xfrm>
          <a:prstGeom prst="rect">
            <a:avLst/>
          </a:prstGeom>
          <a:noFill/>
          <a:ln>
            <a:noFill/>
          </a:ln>
        </p:spPr>
      </p:pic>
      <p:sp>
        <p:nvSpPr>
          <p:cNvPr id="249" name="Google Shape;249;p25"/>
          <p:cNvSpPr txBox="1"/>
          <p:nvPr/>
        </p:nvSpPr>
        <p:spPr>
          <a:xfrm>
            <a:off x="1297500" y="4525900"/>
            <a:ext cx="55584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GB">
                <a:solidFill>
                  <a:schemeClr val="lt1"/>
                </a:solidFill>
                <a:latin typeface="Lato"/>
                <a:ea typeface="Lato"/>
                <a:cs typeface="Lato"/>
                <a:sym typeface="Lato"/>
              </a:rPr>
              <a:t>https://www.statista.com/statistics/1201880/most-visited-websites-worldwide/</a:t>
            </a:r>
            <a:endParaRPr>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