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db4b32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db4b32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bc1e24f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7bc1e24f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7db4b32b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7db4b32b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7db4b32b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7db4b32b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bc1e24f5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bc1e24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7bc1e24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7bc1e24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db4b32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7db4b32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db4b32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7db4b32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7bc1e24f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7bc1e24f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7db4b32bd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7db4b32b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7db4b32bd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7db4b32b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1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Kriptovalute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5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MAJ 2022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29300" y="3715175"/>
            <a:ext cx="5118900" cy="13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Petar Rondović 167/2017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Matematički fakultet, Univerzitet u Beogradu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Predmet: Računarstvo i društvo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Profesor: Sana Stojanović Đurđević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Primeri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825" y="1403113"/>
            <a:ext cx="1462976" cy="146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825" y="3686250"/>
            <a:ext cx="1462974" cy="109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375" y="1402089"/>
            <a:ext cx="1462974" cy="146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8375" y="3686248"/>
            <a:ext cx="1462975" cy="97585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511450" y="1919050"/>
            <a:ext cx="11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Bitcoin</a:t>
            </a:r>
            <a:endParaRPr i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511450" y="3958625"/>
            <a:ext cx="11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Ethereum</a:t>
            </a:r>
            <a:endParaRPr i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572000" y="1919063"/>
            <a:ext cx="11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Cardano</a:t>
            </a:r>
            <a:endParaRPr i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572000" y="3958625"/>
            <a:ext cx="11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Litecoin</a:t>
            </a:r>
            <a:endParaRPr i="1"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NFT (Non Fungible Token)</a:t>
            </a:r>
            <a:endParaRPr i="1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NFT </a:t>
            </a:r>
            <a:r>
              <a:rPr lang="en"/>
              <a:t>su tokeni zasnovani na </a:t>
            </a:r>
            <a:r>
              <a:rPr i="1" lang="en"/>
              <a:t>blockchain </a:t>
            </a:r>
            <a:r>
              <a:rPr lang="en"/>
              <a:t>tehnologiji koji reprezentuju jedinstvenu imovinu kao što je umetničko delo ili digitalni sadržaj. Moze se smatrati trajnim digitalnim sertifikatom vlasništva neke imovine, bilo fizičke ili digitalne.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Dizajnirani su da budu kriptografski proverljivi, jedinstveni ili jako retki i lako prenosivi.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Kreiraju se tako što vlasnik potpiše </a:t>
            </a:r>
            <a:r>
              <a:rPr i="1" lang="en"/>
              <a:t>blockchain</a:t>
            </a:r>
            <a:r>
              <a:rPr lang="en"/>
              <a:t> transakciju koja sadrži fundamentalne detalje tokena, koja se emituje </a:t>
            </a:r>
            <a:r>
              <a:rPr i="1" lang="en"/>
              <a:t>blockchain</a:t>
            </a:r>
            <a:r>
              <a:rPr lang="en"/>
              <a:t>-u koji aktivira funkciju pravljenja tokena i pripisuje ga odgovarajućem vlasniku.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Primeri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650" y="1869338"/>
            <a:ext cx="3379549" cy="14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762350" y="3512625"/>
            <a:ext cx="3379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Vlasnik </a:t>
            </a: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twitter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-a je prodao </a:t>
            </a: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NFT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svog prvog </a:t>
            </a: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tweet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-a za 2.9 miliona dolara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874" y="1121500"/>
            <a:ext cx="21431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4"/>
          <p:cNvSpPr txBox="1"/>
          <p:nvPr/>
        </p:nvSpPr>
        <p:spPr>
          <a:xfrm>
            <a:off x="5488338" y="3561925"/>
            <a:ext cx="297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Jedan umetnik je prodao </a:t>
            </a: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NFT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svih svojih dela za priblizno 69 miliona dolara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Kratak uvod o razvoju novca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68" name="Google Shape;68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Razmena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Kovani novac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76" name="Google Shape;76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Papirne novčanice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530" y="2080676"/>
            <a:ext cx="1927725" cy="23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763" y="2431000"/>
            <a:ext cx="2177875" cy="1633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9850" y="2431000"/>
            <a:ext cx="2177875" cy="163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Bezgotovinsko plaćanje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Plaćanje bez ikakvog fizičkog kontakta sa novcem.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Svodi se na to da banke u svojim bazama podataka prate transakcije i održavaju stanje računa svojih korisnika.</a:t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025" y="1067150"/>
            <a:ext cx="3071875" cy="23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024" y="3659025"/>
            <a:ext cx="3071875" cy="99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Kriptovalute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020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 je kriptovaluta?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02050" y="1152475"/>
            <a:ext cx="85206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Kriptovaluta je d</a:t>
            </a:r>
            <a:r>
              <a:rPr lang="en"/>
              <a:t>ecentralizovan </a:t>
            </a:r>
            <a:r>
              <a:rPr lang="en"/>
              <a:t>oblik digitalne imovine koja se koristi kao sredstvo razmene koristeći kriptografiju kao način zaštite podataka.</a:t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21350" y="233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Kako funkcioniše</a:t>
            </a:r>
            <a:r>
              <a:rPr lang="en"/>
              <a:t>?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02050" y="3057475"/>
            <a:ext cx="8520600" cy="17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Postoji glavna knjiga koja sadrži sve transakcije napravljene odgovarajućom kriptovalutom. Svi korisnici imaju kopiju glavne knjige i da bi se neka transakcija odobrila, mora da se poklapa sa većinom kopija.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750" y="152400"/>
            <a:ext cx="59725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4677300" cy="3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Blockchain</a:t>
            </a:r>
            <a:r>
              <a:rPr lang="en"/>
              <a:t> je konkretan oblik organizacije glavne knjige.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Svaka transakcija predstavlja jedan enkriptovani blok u lancu blokova.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Softver zapisuje nove transakcije nakon čega ažurira sve kopije </a:t>
            </a:r>
            <a:r>
              <a:rPr i="1" lang="en"/>
              <a:t>blockchain</a:t>
            </a:r>
            <a:r>
              <a:rPr lang="en"/>
              <a:t>-a.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Za sprečavanje prevara, koristi se jedna od dve tehnike validacije: </a:t>
            </a:r>
            <a:r>
              <a:rPr i="1" lang="en"/>
              <a:t>proof of work</a:t>
            </a:r>
            <a:r>
              <a:rPr lang="en"/>
              <a:t> ili </a:t>
            </a:r>
            <a:r>
              <a:rPr i="1" lang="en"/>
              <a:t>proof of stake</a:t>
            </a:r>
            <a:endParaRPr i="1"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500" y="1757500"/>
            <a:ext cx="3891701" cy="16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Tehnike validacije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39999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</a:rPr>
              <a:t>Proof of work</a:t>
            </a:r>
            <a:endParaRPr b="1" i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Ovo je tehnika gde se generiše matematički problem za koji se računari trkaju da ga reše.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Rešavanjem problema se pomaže pri verifikaciji transakcije koja se potom dodaje u lanac blokova.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Računar koji prvi reši problem je nagrađen.</a:t>
            </a:r>
            <a:endParaRPr sz="1600"/>
          </a:p>
        </p:txBody>
      </p:sp>
      <p:sp>
        <p:nvSpPr>
          <p:cNvPr id="121" name="Google Shape;121;p20"/>
          <p:cNvSpPr txBox="1"/>
          <p:nvPr>
            <p:ph idx="2" type="body"/>
          </p:nvPr>
        </p:nvSpPr>
        <p:spPr>
          <a:xfrm>
            <a:off x="4832400" y="1152475"/>
            <a:ext cx="39999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100">
                <a:solidFill>
                  <a:schemeClr val="dk1"/>
                </a:solidFill>
              </a:rPr>
              <a:t>Proof of stake</a:t>
            </a:r>
            <a:endParaRPr b="1" i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Ovo je tehnika gde se za odobravanje verifikacije bira jedan korisnik iz grupe korisnika koji su uložili svoje kriptovalute.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Što je veći ulog, veća je šansa da korisnik bude izabran.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Ako dođe do odobravanja nevažeće transakcije, gubi se deo uloga.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2" name="Google Shape;122;p20"/>
          <p:cNvSpPr txBox="1"/>
          <p:nvPr/>
        </p:nvSpPr>
        <p:spPr>
          <a:xfrm>
            <a:off x="299150" y="44573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Učestvovanje u validaciji se naziva rudarenje (</a:t>
            </a:r>
            <a:r>
              <a:rPr i="1"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mining</a:t>
            </a: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) i nagrađuje se kriptovalutom.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569350"/>
            <a:ext cx="39999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Prednosti kriptovaluta</a:t>
            </a:r>
            <a:endParaRPr b="1"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Decentralizacija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Nisu potrebne banke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Internacionalna plaćanja bez brige o kursevima valuta</a:t>
            </a:r>
            <a:endParaRPr sz="1600"/>
          </a:p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4832400" y="569350"/>
            <a:ext cx="3999900" cy="3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Mane kriptovaluta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Troše puno energije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Promenljivost vrednosti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Nisu prihvaćene svuda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