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6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32A4-782E-42BB-A8D8-E150B78DF018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6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93"/>
            <a:ext cx="9144000" cy="51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90"/>
            <a:ext cx="9144000" cy="51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663"/>
            <a:ext cx="9144000" cy="51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5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825"/>
            <a:ext cx="9144000" cy="51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90"/>
            <a:ext cx="9144000" cy="51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89"/>
            <a:ext cx="9144000" cy="5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752"/>
            <a:ext cx="9144000" cy="51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990"/>
            <a:ext cx="9144000" cy="511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088"/>
            <a:ext cx="9144000" cy="51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89"/>
            <a:ext cx="9144000" cy="5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752"/>
            <a:ext cx="9144000" cy="51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228"/>
            <a:ext cx="9144000" cy="51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026"/>
            <a:ext cx="9144000" cy="51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89"/>
            <a:ext cx="9144000" cy="5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Stamenkovic</dc:creator>
  <cp:lastModifiedBy>Stamenkovic</cp:lastModifiedBy>
  <cp:revision>2</cp:revision>
  <dcterms:created xsi:type="dcterms:W3CDTF">2022-08-14T20:42:13Z</dcterms:created>
  <dcterms:modified xsi:type="dcterms:W3CDTF">2022-08-14T20:53:01Z</dcterms:modified>
</cp:coreProperties>
</file>